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dirty="0"/>
              <a:pPr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5211" y="945913"/>
            <a:ext cx="6351389" cy="261855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Дисципліна вільного вибору:</a:t>
            </a:r>
            <a:br>
              <a:rPr lang="uk-UA" sz="5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uk-UA" sz="5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Основи </a:t>
            </a:r>
            <a:r>
              <a:rPr lang="ru-RU" sz="54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криміналістики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sz="8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033272"/>
            <a:ext cx="4919471" cy="45628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872216" y="5074920"/>
            <a:ext cx="1133855" cy="438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420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6000" b="1" dirty="0"/>
              <a:t>Приходьте, </a:t>
            </a:r>
            <a:br>
              <a:rPr lang="uk-UA" sz="6000" b="1" dirty="0"/>
            </a:br>
            <a:r>
              <a:rPr lang="uk-UA" sz="6000" b="1" dirty="0"/>
              <a:t>на вас чекають!</a:t>
            </a:r>
            <a:endParaRPr lang="ru-RU" sz="6000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0456" y="2553698"/>
            <a:ext cx="5190624" cy="35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23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b="1" dirty="0">
                <a:solidFill>
                  <a:srgbClr val="FF0000"/>
                </a:solidFill>
              </a:rPr>
              <a:t>Разом з вами ми з’ясуємо:</a:t>
            </a:r>
            <a:br>
              <a:rPr lang="uk-UA" sz="5400" b="1" dirty="0">
                <a:solidFill>
                  <a:srgbClr val="FF0000"/>
                </a:solidFill>
              </a:rPr>
            </a:b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0271" y="2171769"/>
            <a:ext cx="6710710" cy="3294576"/>
          </a:xfrm>
        </p:spPr>
        <p:txBody>
          <a:bodyPr/>
          <a:lstStyle/>
          <a:p>
            <a:r>
              <a:rPr lang="uk-UA" sz="2400" b="1" dirty="0"/>
              <a:t>Що таке криміналістика</a:t>
            </a:r>
          </a:p>
          <a:p>
            <a:r>
              <a:rPr lang="uk-UA" sz="2400" b="1" dirty="0"/>
              <a:t>Які існують види криміналістичної техніки</a:t>
            </a:r>
          </a:p>
          <a:p>
            <a:r>
              <a:rPr lang="uk-UA" sz="2400" b="1" dirty="0"/>
              <a:t>Чим різняться методики розслідування окремих видів злочинів</a:t>
            </a:r>
          </a:p>
          <a:p>
            <a:r>
              <a:rPr lang="uk-UA" sz="2400" b="1" dirty="0"/>
              <a:t>(вбивство, зґвалтування, </a:t>
            </a:r>
            <a:r>
              <a:rPr lang="uk-UA" sz="2400" b="1"/>
              <a:t>крадіжка)</a:t>
            </a:r>
            <a:endParaRPr lang="uk-UA" sz="2400" b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711459"/>
            <a:ext cx="5387340" cy="375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70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800" b="1"/>
              <a:t>Ми навчимося </a:t>
            </a:r>
            <a:r>
              <a:rPr lang="uk-UA" sz="4800" b="1" dirty="0"/>
              <a:t>робити судову </a:t>
            </a:r>
            <a:r>
              <a:rPr lang="uk-UA" sz="4800" b="1" dirty="0">
                <a:solidFill>
                  <a:srgbClr val="FF0000"/>
                </a:solidFill>
              </a:rPr>
              <a:t>фотографію!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557" y="2321020"/>
            <a:ext cx="3639054" cy="16200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572" y="2321020"/>
            <a:ext cx="3383660" cy="24111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610" y="3941063"/>
            <a:ext cx="2405962" cy="17217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232" y="2321020"/>
            <a:ext cx="4046818" cy="2770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0625" y="4160908"/>
            <a:ext cx="3613919" cy="153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50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b="1" dirty="0"/>
              <a:t>Зможемо самостійно ідентифікувати особу за </a:t>
            </a:r>
            <a:r>
              <a:rPr lang="uk-UA" sz="3600" b="1" dirty="0">
                <a:solidFill>
                  <a:srgbClr val="FF0000"/>
                </a:solidFill>
              </a:rPr>
              <a:t>відбитками пальців рук!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868" y="2112287"/>
            <a:ext cx="2234143" cy="32940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68" y="2048278"/>
            <a:ext cx="3390900" cy="2390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011" y="2112286"/>
            <a:ext cx="4945082" cy="32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21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681" y="843596"/>
            <a:ext cx="9603275" cy="1049235"/>
          </a:xfrm>
        </p:spPr>
        <p:txBody>
          <a:bodyPr>
            <a:noAutofit/>
          </a:bodyPr>
          <a:lstStyle/>
          <a:p>
            <a:pPr algn="ctr"/>
            <a:r>
              <a:rPr lang="uk-UA" sz="4400" dirty="0"/>
              <a:t>Почнемо розбиратися у </a:t>
            </a:r>
            <a:r>
              <a:rPr lang="uk-UA" sz="4400" u="sng" dirty="0">
                <a:solidFill>
                  <a:srgbClr val="FF0000"/>
                </a:solidFill>
              </a:rPr>
              <a:t>вогнепальній</a:t>
            </a:r>
            <a:r>
              <a:rPr lang="uk-UA" sz="4400" dirty="0">
                <a:solidFill>
                  <a:srgbClr val="FF0000"/>
                </a:solidFill>
              </a:rPr>
              <a:t>   та   </a:t>
            </a:r>
            <a:r>
              <a:rPr lang="uk-UA" sz="4400" u="sng" dirty="0">
                <a:solidFill>
                  <a:srgbClr val="FF0000"/>
                </a:solidFill>
              </a:rPr>
              <a:t>холодній</a:t>
            </a:r>
            <a:r>
              <a:rPr lang="uk-UA" sz="4400" dirty="0">
                <a:solidFill>
                  <a:srgbClr val="FF0000"/>
                </a:solidFill>
              </a:rPr>
              <a:t> зброї</a:t>
            </a:r>
            <a:r>
              <a:rPr lang="uk-UA" sz="4400" dirty="0"/>
              <a:t>!</a:t>
            </a:r>
            <a:endParaRPr lang="ru-RU" sz="4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7681" y="2208276"/>
            <a:ext cx="4614672" cy="3461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239" y="2208276"/>
            <a:ext cx="5059275" cy="346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07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400" dirty="0"/>
              <a:t>Освоїмо техніку складання </a:t>
            </a:r>
            <a:r>
              <a:rPr lang="uk-UA" sz="4400" dirty="0">
                <a:solidFill>
                  <a:srgbClr val="FF0000"/>
                </a:solidFill>
              </a:rPr>
              <a:t>словесного портрету!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5736" y="2221267"/>
            <a:ext cx="2073581" cy="3363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92" y="2274765"/>
            <a:ext cx="4390644" cy="3309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317" y="2221267"/>
            <a:ext cx="4759483" cy="336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47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05" y="944180"/>
            <a:ext cx="11574841" cy="1049235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/>
              <a:t>Узнаємо ще багато цікавого </a:t>
            </a:r>
            <a:r>
              <a:rPr lang="uk-UA" sz="4000" b="1" dirty="0">
                <a:solidFill>
                  <a:srgbClr val="FF0000"/>
                </a:solidFill>
              </a:rPr>
              <a:t>про злочинців,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426" y="1869010"/>
            <a:ext cx="4863574" cy="333191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89120" y="1889313"/>
            <a:ext cx="3209544" cy="40144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04" y="1869010"/>
            <a:ext cx="4087415" cy="279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56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</a:rPr>
              <a:t>про</a:t>
            </a:r>
            <a:r>
              <a:rPr lang="uk-UA" sz="4400" b="1" dirty="0"/>
              <a:t> </a:t>
            </a:r>
            <a:r>
              <a:rPr lang="uk-UA" sz="4400" b="1" dirty="0">
                <a:solidFill>
                  <a:srgbClr val="FF0000"/>
                </a:solidFill>
              </a:rPr>
              <a:t>розслідування злочинів,</a:t>
            </a:r>
            <a:endParaRPr lang="ru-RU" sz="44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8510" y="2906077"/>
            <a:ext cx="4333875" cy="2428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158" y="2163127"/>
            <a:ext cx="4762500" cy="31718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71" y="2629852"/>
            <a:ext cx="42862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80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800" b="1" dirty="0">
                <a:solidFill>
                  <a:srgbClr val="FF0000"/>
                </a:solidFill>
              </a:rPr>
              <a:t>і як вижити у цьому жорстокому світі!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66" y="2476500"/>
            <a:ext cx="2823482" cy="3294063"/>
          </a:xfrm>
        </p:spPr>
      </p:pic>
    </p:spTree>
    <p:extLst>
      <p:ext uri="{BB962C8B-B14F-4D97-AF65-F5344CB8AC3E}">
        <p14:creationId xmlns:p14="http://schemas.microsoft.com/office/powerpoint/2010/main" val="334291688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Галерея</Template>
  <TotalTime>214</TotalTime>
  <Words>91</Words>
  <Application>Microsoft Office PowerPoint</Application>
  <PresentationFormat>Широкоэкранный</PresentationFormat>
  <Paragraphs>14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Verdana</vt:lpstr>
      <vt:lpstr>Gallery</vt:lpstr>
      <vt:lpstr>Дисципліна вільного вибору: Основи криміналістики</vt:lpstr>
      <vt:lpstr>Разом з вами ми з’ясуємо: </vt:lpstr>
      <vt:lpstr>Ми навчимося робити судову фотографію!</vt:lpstr>
      <vt:lpstr>Зможемо самостійно ідентифікувати особу за відбитками пальців рук!</vt:lpstr>
      <vt:lpstr>Почнемо розбиратися у вогнепальній   та   холодній зброї!</vt:lpstr>
      <vt:lpstr>Освоїмо техніку складання словесного портрету!</vt:lpstr>
      <vt:lpstr>Узнаємо ще багато цікавого про злочинців,</vt:lpstr>
      <vt:lpstr>про розслідування злочинів,</vt:lpstr>
      <vt:lpstr>і як вижити у цьому жорстокому світі!</vt:lpstr>
      <vt:lpstr>Приходьте,  на вас чекають!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Дисципліна на вибір «Основи криміналістики»</dc:title>
  <dc:creator>Александр Сотула</dc:creator>
  <cp:lastModifiedBy>Черная Марина Николаевна</cp:lastModifiedBy>
  <cp:revision>20</cp:revision>
  <dcterms:created xsi:type="dcterms:W3CDTF">2017-01-09T10:25:35Z</dcterms:created>
  <dcterms:modified xsi:type="dcterms:W3CDTF">2020-02-25T14:59:47Z</dcterms:modified>
</cp:coreProperties>
</file>