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57" r:id="rId5"/>
    <p:sldId id="256" r:id="rId6"/>
    <p:sldId id="264" r:id="rId7"/>
    <p:sldId id="259" r:id="rId8"/>
    <p:sldId id="260" r:id="rId9"/>
    <p:sldId id="267" r:id="rId10"/>
    <p:sldId id="262" r:id="rId11"/>
    <p:sldId id="25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952" y="332656"/>
            <a:ext cx="6510436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безпечного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Інтернету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класу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84" y="2509858"/>
            <a:ext cx="6115904" cy="301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796427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Підготувала вчитель початкових класів ЗОШ І-ІІІ ст. с. Коцюбинці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Миськів Ольга Іванівна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2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4" t="55385" r="15691" b="18875"/>
          <a:stretch/>
        </p:blipFill>
        <p:spPr bwMode="auto">
          <a:xfrm>
            <a:off x="611560" y="1340768"/>
            <a:ext cx="2911227" cy="49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489077" y="548680"/>
            <a:ext cx="5328592" cy="337978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Ніколи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не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роби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того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що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може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коштувати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грошей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твоїй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родині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окрім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випадків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коли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поруч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є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батьки.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740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1" y="1988840"/>
            <a:ext cx="4317678" cy="467673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39552" y="116632"/>
            <a:ext cx="5328592" cy="337978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Завжди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поводься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у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мережі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так, як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би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ти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хотів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щоб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поводилися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з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тобою!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829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7" t="56982" r="5157" b="17840"/>
          <a:stretch/>
        </p:blipFill>
        <p:spPr bwMode="auto">
          <a:xfrm>
            <a:off x="0" y="2411413"/>
            <a:ext cx="4860032" cy="44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95936" y="271544"/>
            <a:ext cx="4896544" cy="427973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Пам'ятай!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Довге  користування Інтернетом викликає </a:t>
            </a:r>
            <a:r>
              <a:rPr lang="uk-UA" sz="32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Інтернет-залежність</a:t>
            </a:r>
            <a:r>
              <a:rPr lang="uk-UA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!</a:t>
            </a:r>
            <a:endParaRPr lang="uk-UA" sz="3200" b="1" u="sng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907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44" y="1917868"/>
            <a:ext cx="4464496" cy="349202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07503" y="1310552"/>
            <a:ext cx="2675979" cy="10606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Знання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91195" y="2996950"/>
            <a:ext cx="2592288" cy="14104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Книжки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3528" y="4947120"/>
            <a:ext cx="2736304" cy="12138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Віртуальні подорожі</a:t>
            </a:r>
            <a:endParaRPr lang="uk-UA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6228184" y="1310552"/>
            <a:ext cx="2727920" cy="10606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Фільми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6246465" y="4980749"/>
            <a:ext cx="2727920" cy="10606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Мультфільми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6330155" y="3346702"/>
            <a:ext cx="2644230" cy="10606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Ігри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180928" y="0"/>
            <a:ext cx="4608512" cy="131055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Інтернет – це…</a:t>
            </a:r>
            <a:endParaRPr lang="uk-UA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2564904"/>
            <a:ext cx="6107385" cy="395359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131840" y="264690"/>
            <a:ext cx="5528592" cy="273630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І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нтернеті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діють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певні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правила,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яких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необхідно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дотримуватися</a:t>
            </a:r>
            <a:endParaRPr lang="uk-UA" sz="3200" b="1" dirty="0" smtClean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85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5" y="3026074"/>
            <a:ext cx="4137645" cy="3741089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79512" y="476672"/>
            <a:ext cx="7070320" cy="3960441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Ніколи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не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давай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приватної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інформації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про себе: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прізвище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, номер телефону, адресу, номер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школи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без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дозволу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батьків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.</a:t>
            </a:r>
            <a:endParaRPr lang="uk-UA" sz="3200" b="1" dirty="0" smtClean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80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7082" r="7657" b="5676"/>
          <a:stretch/>
        </p:blipFill>
        <p:spPr>
          <a:xfrm>
            <a:off x="395536" y="3356992"/>
            <a:ext cx="4417803" cy="3060378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3491880" y="0"/>
            <a:ext cx="5400600" cy="350666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Нікому, окрім батьків,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не давай свій пароль . 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37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1331" r="75131" b="64191"/>
          <a:stretch/>
        </p:blipFill>
        <p:spPr bwMode="auto">
          <a:xfrm>
            <a:off x="0" y="3199942"/>
            <a:ext cx="4554476" cy="36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3080012" y="260648"/>
            <a:ext cx="6049080" cy="3600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Відвідуй тільки ті сторінки, які тобі дозволяють батьки.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848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7" t="10912" r="7334" b="65611"/>
          <a:stretch/>
        </p:blipFill>
        <p:spPr bwMode="auto">
          <a:xfrm>
            <a:off x="4475436" y="1733673"/>
            <a:ext cx="4684588" cy="497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95536" y="260648"/>
            <a:ext cx="4975320" cy="422108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Будь ввічливим зі своїми віртуальними друзями .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4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10408" r="37535" b="70002"/>
          <a:stretch/>
        </p:blipFill>
        <p:spPr bwMode="auto">
          <a:xfrm flipH="1">
            <a:off x="251520" y="3356992"/>
            <a:ext cx="4320480" cy="315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851920" y="116632"/>
            <a:ext cx="5112567" cy="38164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    Не вся інформація, що є в Інтернеті,  </a:t>
            </a: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правдива.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881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5" t="55992" r="42613" b="17908"/>
          <a:stretch/>
        </p:blipFill>
        <p:spPr bwMode="auto">
          <a:xfrm>
            <a:off x="5868144" y="2817926"/>
            <a:ext cx="3047776" cy="40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23528" y="252251"/>
            <a:ext cx="6552728" cy="360879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Не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розсилай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листи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з будь-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якою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інформацією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-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це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сприймається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як "спам", і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звичайно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засмучує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користувачів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мережі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.</a:t>
            </a:r>
            <a:endParaRPr lang="uk-UA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7479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Домашній</dc:creator>
  <cp:lastModifiedBy>Домашній</cp:lastModifiedBy>
  <cp:revision>13</cp:revision>
  <dcterms:created xsi:type="dcterms:W3CDTF">2019-01-31T16:11:18Z</dcterms:created>
  <dcterms:modified xsi:type="dcterms:W3CDTF">2019-02-03T16:42:27Z</dcterms:modified>
</cp:coreProperties>
</file>