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5" r:id="rId6"/>
    <p:sldId id="266" r:id="rId7"/>
    <p:sldId id="264" r:id="rId8"/>
    <p:sldId id="259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4660"/>
  </p:normalViewPr>
  <p:slideViewPr>
    <p:cSldViewPr>
      <p:cViewPr varScale="1">
        <p:scale>
          <a:sx n="68" d="100"/>
          <a:sy n="68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1434E4-07F4-4560-A445-1139D517F166}" type="doc">
      <dgm:prSet loTypeId="urn:microsoft.com/office/officeart/2005/8/layout/hierarchy4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x-none"/>
        </a:p>
      </dgm:t>
    </dgm:pt>
    <dgm:pt modelId="{444F2CF3-86C5-4A19-8B90-56B3C5047BFF}">
      <dgm:prSet phldrT="[Текст]"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26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2600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художній</a:t>
          </a:r>
          <a:r>
            <a:rPr lang="ru-RU" sz="26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літературі</a:t>
          </a:r>
          <a:r>
            <a:rPr lang="ru-RU" sz="26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відомі</a:t>
          </a:r>
          <a:r>
            <a:rPr lang="ru-RU" sz="26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такі</a:t>
          </a:r>
          <a:r>
            <a:rPr lang="ru-RU" sz="26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</a:t>
          </a:r>
          <a:r>
            <a:rPr lang="ru-RU" sz="2600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жанрові</a:t>
          </a:r>
          <a:r>
            <a:rPr lang="ru-RU" sz="26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b="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різновиди</a:t>
          </a:r>
          <a:r>
            <a:rPr lang="ru-RU" sz="26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детективу:</a:t>
          </a:r>
          <a:endParaRPr lang="x-none" sz="2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9AC728-6925-405D-9624-3CBACDA25DDD}" type="parTrans" cxnId="{7E6E04F2-D468-4B65-95D7-05EAB4465FEA}">
      <dgm:prSet/>
      <dgm:spPr/>
      <dgm:t>
        <a:bodyPr/>
        <a:lstStyle/>
        <a:p>
          <a:pPr>
            <a:lnSpc>
              <a:spcPct val="100000"/>
            </a:lnSpc>
          </a:pPr>
          <a:endParaRPr lang="x-none" sz="9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A6511C-B8CE-4FD7-82DF-95DA1FA6473D}" type="sibTrans" cxnId="{7E6E04F2-D468-4B65-95D7-05EAB4465FEA}">
      <dgm:prSet/>
      <dgm:spPr/>
      <dgm:t>
        <a:bodyPr/>
        <a:lstStyle/>
        <a:p>
          <a:pPr>
            <a:lnSpc>
              <a:spcPct val="100000"/>
            </a:lnSpc>
          </a:pPr>
          <a:endParaRPr lang="x-none" sz="9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2BF0AF-7FCE-46A1-BB7E-D5DCB62E3435}">
      <dgm:prSet phldrT="[Текст]" custT="1"/>
      <dgm:spPr/>
      <dgm:t>
        <a:bodyPr/>
        <a:lstStyle/>
        <a:p>
          <a:pPr>
            <a:lnSpc>
              <a:spcPct val="100000"/>
            </a:lnSpc>
            <a:buSzPts val="1000"/>
            <a:buFont typeface="Symbol" panose="05050102010706020507" pitchFamily="18" charset="2"/>
            <a:buNone/>
          </a:pPr>
          <a:r>
            <a:rPr lang="ru-RU" sz="900" b="1" u="sng" cap="all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Історичний</a:t>
          </a:r>
          <a:r>
            <a:rPr lang="ru-RU" sz="900" b="1" u="sng" cap="all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детектив</a:t>
          </a:r>
          <a:endParaRPr lang="en-US" sz="900" b="1" u="sng" cap="all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buSzPts val="1000"/>
            <a:buFont typeface="Symbol" panose="05050102010706020507" pitchFamily="18" charset="2"/>
            <a:buNone/>
          </a:pP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Умберто </a:t>
          </a: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Ім'я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троянди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en-US" sz="9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buSzPts val="1000"/>
            <a:buFont typeface="Symbol" panose="05050102010706020507" pitchFamily="18" charset="2"/>
            <a:buNone/>
          </a:pP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Роберт </a:t>
          </a: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ван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Гюлік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цикл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творів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суддю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</a:t>
          </a:r>
          <a:endParaRPr lang="en-US" sz="9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buSzPts val="1000"/>
            <a:buFont typeface="Symbol" panose="05050102010706020507" pitchFamily="18" charset="2"/>
            <a:buNone/>
          </a:pP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Буало-Нарсежак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«У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зачарованому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лісі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en-US" sz="9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buSzPts val="1000"/>
            <a:buFont typeface="Symbol" panose="05050102010706020507" pitchFamily="18" charset="2"/>
            <a:buNone/>
          </a:pP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Еллері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Квін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Невідомий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рукопис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доктора Ватсона»</a:t>
          </a:r>
          <a:endParaRPr lang="en-US" sz="9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buSzPts val="1000"/>
            <a:buFont typeface="Symbol" panose="05050102010706020507" pitchFamily="18" charset="2"/>
            <a:buNone/>
          </a:pP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Борис </a:t>
          </a: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Акунін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літературний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проект «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Пригоди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Ераста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Фандоріна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en-US" sz="9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buSzPts val="1000"/>
            <a:buFont typeface="Symbol" panose="05050102010706020507" pitchFamily="18" charset="2"/>
            <a:buNone/>
          </a:pP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Гілберт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Кіт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Честертон 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цикл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творів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отця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Брауна</a:t>
          </a:r>
          <a:endParaRPr lang="en-US" sz="9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buSzPts val="1000"/>
            <a:buFont typeface="Symbol" panose="05050102010706020507" pitchFamily="18" charset="2"/>
            <a:buNone/>
          </a:pP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Ліндсей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Девіс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цикл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творів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 детектива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Фалько</a:t>
          </a:r>
          <a:endParaRPr lang="x-none" sz="9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E1811F-4D0F-47B8-8B18-BD6BFEF81216}" type="parTrans" cxnId="{37FC93B5-8F85-4E35-8839-0C730B569C28}">
      <dgm:prSet/>
      <dgm:spPr/>
      <dgm:t>
        <a:bodyPr/>
        <a:lstStyle/>
        <a:p>
          <a:pPr>
            <a:lnSpc>
              <a:spcPct val="100000"/>
            </a:lnSpc>
          </a:pPr>
          <a:endParaRPr lang="x-none" sz="9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290915-0F35-41F8-BC31-13EDB192C99D}" type="sibTrans" cxnId="{37FC93B5-8F85-4E35-8839-0C730B569C28}">
      <dgm:prSet/>
      <dgm:spPr/>
      <dgm:t>
        <a:bodyPr/>
        <a:lstStyle/>
        <a:p>
          <a:pPr>
            <a:lnSpc>
              <a:spcPct val="100000"/>
            </a:lnSpc>
          </a:pPr>
          <a:endParaRPr lang="x-none" sz="9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3C396C-B187-4820-8716-E76A0FFE902B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900" b="1" u="sng" cap="all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Психологічний</a:t>
          </a:r>
          <a:r>
            <a:rPr lang="ru-RU" sz="900" b="1" u="sng" cap="all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детектив </a:t>
          </a:r>
        </a:p>
        <a:p>
          <a:pPr>
            <a:lnSpc>
              <a:spcPct val="100000"/>
            </a:lnSpc>
          </a:pP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Буало-Нарсежак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Вовчиці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», «Та,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якої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не стало», «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Морські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ворота», «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Окреслене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серце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  <a:p>
          <a:pPr>
            <a:lnSpc>
              <a:spcPct val="100000"/>
            </a:lnSpc>
          </a:pP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Себастьян </a:t>
          </a: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Жапрізо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«Дама в окулярах і з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рушницею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автомобілі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x-none" sz="9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</a:pP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Ноель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Каліф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Ліфт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ешафот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x-none" sz="9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46D3DF-B603-4E6F-9CBC-2066F1A23846}" type="parTrans" cxnId="{E5F469B8-EA70-40D0-95A0-15055F7D0A25}">
      <dgm:prSet/>
      <dgm:spPr/>
      <dgm:t>
        <a:bodyPr/>
        <a:lstStyle/>
        <a:p>
          <a:pPr>
            <a:lnSpc>
              <a:spcPct val="100000"/>
            </a:lnSpc>
          </a:pPr>
          <a:endParaRPr lang="x-none" sz="9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146F31-1A62-4620-AACA-B19448AAEA03}" type="sibTrans" cxnId="{E5F469B8-EA70-40D0-95A0-15055F7D0A25}">
      <dgm:prSet/>
      <dgm:spPr/>
      <dgm:t>
        <a:bodyPr/>
        <a:lstStyle/>
        <a:p>
          <a:pPr>
            <a:lnSpc>
              <a:spcPct val="100000"/>
            </a:lnSpc>
          </a:pPr>
          <a:endParaRPr lang="x-none" sz="9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11C0E5-14CE-4BE0-8D64-7E5CBA989919}">
      <dgm:prSet phldrT="[Текст]" custT="1"/>
      <dgm:spPr/>
      <dgm:t>
        <a:bodyPr/>
        <a:lstStyle/>
        <a:p>
          <a:pPr>
            <a:lnSpc>
              <a:spcPct val="100000"/>
            </a:lnSpc>
            <a:buSzPts val="1000"/>
            <a:buFont typeface="Symbol" panose="05050102010706020507" pitchFamily="18" charset="2"/>
            <a:buNone/>
          </a:pPr>
          <a:r>
            <a:rPr lang="ru-RU" sz="900" b="1" u="sng" cap="all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Фантастичний</a:t>
          </a:r>
          <a:r>
            <a:rPr lang="ru-RU" sz="900" b="1" u="sng" cap="all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детектив </a:t>
          </a: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Станіслав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Лем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Розслідування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», «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Дізнання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en-US" sz="9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buSzPts val="1000"/>
            <a:buFont typeface="Symbol" panose="05050102010706020507" pitchFamily="18" charset="2"/>
            <a:buNone/>
          </a:pP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Ерік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Френк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Буденна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робота», «Оса»</a:t>
          </a:r>
          <a:endParaRPr lang="en-US" sz="9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buSzPts val="1000"/>
            <a:buFont typeface="Symbol" panose="05050102010706020507" pitchFamily="18" charset="2"/>
            <a:buNone/>
          </a:pP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Хольмван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Зайчик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цикл «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Поганих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людей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немає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en-US" sz="9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buSzPts val="1000"/>
            <a:buFont typeface="Symbol" panose="05050102010706020507" pitchFamily="18" charset="2"/>
            <a:buNone/>
          </a:pP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Кір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Буличов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цикл «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Інтергалактична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міліція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(«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Інтергпол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»)</a:t>
          </a:r>
          <a:endParaRPr lang="en-US" sz="9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buSzPts val="1000"/>
            <a:buFont typeface="Symbol" panose="05050102010706020507" pitchFamily="18" charset="2"/>
            <a:buNone/>
          </a:pP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Айзек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Азимов 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цикли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Лаккі</a:t>
          </a:r>
          <a:r>
            <a:rPr 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Старр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—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космічний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рейнджер, детектив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Елайдж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Бейлі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робот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Даніель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Оливо</a:t>
          </a:r>
          <a:endParaRPr lang="x-none" sz="9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D21B99-0CDF-435E-BA58-65280238C1B9}" type="parTrans" cxnId="{85CF6659-8E85-4F74-98B3-75E6107F26CC}">
      <dgm:prSet/>
      <dgm:spPr/>
      <dgm:t>
        <a:bodyPr/>
        <a:lstStyle/>
        <a:p>
          <a:pPr>
            <a:lnSpc>
              <a:spcPct val="100000"/>
            </a:lnSpc>
          </a:pPr>
          <a:endParaRPr lang="x-none" sz="9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898209-84B4-402F-9E12-4C93AC414B4A}" type="sibTrans" cxnId="{85CF6659-8E85-4F74-98B3-75E6107F26CC}">
      <dgm:prSet/>
      <dgm:spPr/>
      <dgm:t>
        <a:bodyPr/>
        <a:lstStyle/>
        <a:p>
          <a:pPr>
            <a:lnSpc>
              <a:spcPct val="100000"/>
            </a:lnSpc>
          </a:pPr>
          <a:endParaRPr lang="x-none" sz="9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DF83BD-3DAE-4CAE-83C8-CDD249F31178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900" b="1" u="sng" cap="all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Детектив </a:t>
          </a:r>
          <a:r>
            <a:rPr lang="ru-RU" sz="900" b="1" u="sng" cap="all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закритого</a:t>
          </a:r>
          <a:r>
            <a:rPr lang="ru-RU" sz="900" b="1" u="sng" cap="all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виду </a:t>
          </a:r>
        </a:p>
        <a:p>
          <a:pPr>
            <a:lnSpc>
              <a:spcPct val="100000"/>
            </a:lnSpc>
          </a:pP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Сиріл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Гейр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«Чисто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англійське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вбивство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  <a:p>
          <a:pPr>
            <a:lnSpc>
              <a:spcPct val="100000"/>
            </a:lnSpc>
          </a:pP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Агата </a:t>
          </a: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Крісті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«Десять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негренят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x-none" sz="9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</a:pP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Борис </a:t>
          </a: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Акунін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Левіафан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x-none" sz="9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4BA7AB-CB3E-4BF6-A8EB-7AFCC847D626}" type="parTrans" cxnId="{BC8B8A4C-7A12-439A-BCD7-E3ABC39EB02A}">
      <dgm:prSet/>
      <dgm:spPr/>
      <dgm:t>
        <a:bodyPr/>
        <a:lstStyle/>
        <a:p>
          <a:pPr>
            <a:lnSpc>
              <a:spcPct val="100000"/>
            </a:lnSpc>
          </a:pPr>
          <a:endParaRPr lang="x-none" sz="9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5D81E6-DA28-4C01-AB22-7AEADBBA298C}" type="sibTrans" cxnId="{BC8B8A4C-7A12-439A-BCD7-E3ABC39EB02A}">
      <dgm:prSet/>
      <dgm:spPr/>
      <dgm:t>
        <a:bodyPr/>
        <a:lstStyle/>
        <a:p>
          <a:pPr>
            <a:lnSpc>
              <a:spcPct val="100000"/>
            </a:lnSpc>
          </a:pPr>
          <a:endParaRPr lang="x-none" sz="9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BA6677-F384-4E9B-AD4A-D79FB8271B90}">
      <dgm:prSet phldrT="[Текст]" custT="1"/>
      <dgm:spPr/>
      <dgm:t>
        <a:bodyPr/>
        <a:lstStyle/>
        <a:p>
          <a:pPr>
            <a:lnSpc>
              <a:spcPct val="100000"/>
            </a:lnSpc>
            <a:buSzPts val="1000"/>
            <a:buFont typeface="Symbol" panose="05050102010706020507" pitchFamily="18" charset="2"/>
            <a:buNone/>
          </a:pPr>
          <a:r>
            <a:rPr lang="ru-RU" sz="900" b="1" u="sng" cap="all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Шпигунський</a:t>
          </a:r>
          <a:r>
            <a:rPr lang="ru-RU" sz="900" b="1" u="sng" cap="all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детектив </a:t>
          </a:r>
          <a:endParaRPr lang="en-US" sz="900" b="1" u="sng" cap="all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buSzPts val="1000"/>
            <a:buFont typeface="Symbol" panose="05050102010706020507" pitchFamily="18" charset="2"/>
            <a:buNone/>
          </a:pPr>
          <a:r>
            <a:rPr lang="ru-RU" sz="900" b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Агата </a:t>
          </a:r>
          <a:r>
            <a:rPr lang="ru-RU" sz="900" b="1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Крісті</a:t>
          </a:r>
          <a:r>
            <a:rPr lang="ru-RU" sz="900" b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9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Кішка</a:t>
          </a:r>
          <a:r>
            <a:rPr lang="ru-RU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серед</a:t>
          </a:r>
          <a:r>
            <a:rPr lang="ru-RU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голубів</a:t>
          </a:r>
          <a:r>
            <a:rPr lang="ru-RU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en-US" sz="9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buSzPts val="1000"/>
            <a:buFont typeface="Symbol" panose="05050102010706020507" pitchFamily="18" charset="2"/>
            <a:buNone/>
          </a:pP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Джон </a:t>
          </a: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Карре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«Шпигун,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прийшов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холоду»</a:t>
          </a:r>
          <a:endParaRPr lang="en-US" sz="9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buSzPts val="1000"/>
            <a:buFont typeface="Symbol" panose="05050102010706020507" pitchFamily="18" charset="2"/>
            <a:buNone/>
          </a:pP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Ян </a:t>
          </a: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Флемінг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«Джеймс Бонд»</a:t>
          </a:r>
          <a:endParaRPr lang="x-none" sz="9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2705DA-F0EA-49A1-9F0C-C7CFE9223049}" type="parTrans" cxnId="{FBE63934-A49D-477F-87DE-A5453CF0C14E}">
      <dgm:prSet/>
      <dgm:spPr/>
      <dgm:t>
        <a:bodyPr/>
        <a:lstStyle/>
        <a:p>
          <a:pPr>
            <a:lnSpc>
              <a:spcPct val="100000"/>
            </a:lnSpc>
          </a:pPr>
          <a:endParaRPr lang="x-none" sz="9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934586-C7BA-4246-8F98-B93EB2B0C4AC}" type="sibTrans" cxnId="{FBE63934-A49D-477F-87DE-A5453CF0C14E}">
      <dgm:prSet/>
      <dgm:spPr/>
      <dgm:t>
        <a:bodyPr/>
        <a:lstStyle/>
        <a:p>
          <a:pPr>
            <a:lnSpc>
              <a:spcPct val="100000"/>
            </a:lnSpc>
          </a:pPr>
          <a:endParaRPr lang="x-none" sz="9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6E99EE-35EB-4339-A7F2-83D339D89510}">
      <dgm:prSet custT="1"/>
      <dgm:spPr/>
      <dgm:t>
        <a:bodyPr/>
        <a:lstStyle/>
        <a:p>
          <a:pPr>
            <a:lnSpc>
              <a:spcPct val="100000"/>
            </a:lnSpc>
            <a:buSzPts val="1000"/>
            <a:buFont typeface="Symbol" panose="05050102010706020507" pitchFamily="18" charset="2"/>
            <a:buNone/>
          </a:pPr>
          <a:r>
            <a:rPr lang="ru-RU" sz="900" b="1" i="0" u="sng" cap="all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Крутий</a:t>
          </a:r>
          <a:r>
            <a:rPr lang="ru-RU" sz="900" b="1" i="0" u="sng" cap="all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детектив</a:t>
          </a:r>
          <a:endParaRPr lang="en-US" sz="900" b="1" i="0" u="sng" cap="all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buSzPts val="1000"/>
            <a:buFont typeface="Symbol" panose="05050102010706020507" pitchFamily="18" charset="2"/>
            <a:buNone/>
          </a:pP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Практично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всі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твори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Дешилла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Гемметта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найвідоміший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роман — «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Мальтійський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сокіл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»,</a:t>
          </a:r>
          <a:endParaRPr lang="en-US" sz="9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buSzPts val="1000"/>
            <a:buFont typeface="Symbol" panose="05050102010706020507" pitchFamily="18" charset="2"/>
            <a:buNone/>
          </a:pP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більшість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творів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Джеймса Чейза,</a:t>
          </a:r>
          <a:endParaRPr lang="en-US" sz="9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buSzPts val="1000"/>
            <a:buFont typeface="Symbol" panose="05050102010706020507" pitchFamily="18" charset="2"/>
            <a:buNone/>
          </a:pP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романи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Реймонда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Чандлера</a:t>
          </a:r>
          <a:endParaRPr lang="x-none" sz="9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297A0A-8C05-463D-BCE2-ECD7F974D10A}" type="parTrans" cxnId="{890F466B-3FCD-4801-9532-B3519660729E}">
      <dgm:prSet/>
      <dgm:spPr/>
      <dgm:t>
        <a:bodyPr/>
        <a:lstStyle/>
        <a:p>
          <a:pPr>
            <a:lnSpc>
              <a:spcPct val="100000"/>
            </a:lnSpc>
          </a:pPr>
          <a:endParaRPr lang="x-none" sz="9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C1F459-7E1D-40E3-A6C7-DC63C21B9961}" type="sibTrans" cxnId="{890F466B-3FCD-4801-9532-B3519660729E}">
      <dgm:prSet/>
      <dgm:spPr/>
      <dgm:t>
        <a:bodyPr/>
        <a:lstStyle/>
        <a:p>
          <a:pPr>
            <a:lnSpc>
              <a:spcPct val="100000"/>
            </a:lnSpc>
          </a:pPr>
          <a:endParaRPr lang="x-none" sz="9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F78EC2-B009-44E2-AE5B-717982479CAC}">
      <dgm:prSet custT="1"/>
      <dgm:spPr/>
      <dgm:t>
        <a:bodyPr/>
        <a:lstStyle/>
        <a:p>
          <a:pPr>
            <a:lnSpc>
              <a:spcPct val="100000"/>
            </a:lnSpc>
            <a:buSzPts val="1000"/>
            <a:buFont typeface="Symbol" panose="05050102010706020507" pitchFamily="18" charset="2"/>
            <a:buNone/>
          </a:pPr>
          <a:r>
            <a:rPr lang="ru-RU" sz="900" b="1" u="sng" cap="all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Політичний</a:t>
          </a:r>
          <a:r>
            <a:rPr lang="ru-RU" sz="900" b="1" u="sng" cap="all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детектив </a:t>
          </a:r>
          <a:endParaRPr lang="en-US" sz="900" b="1" u="sng" cap="all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buSzPts val="1000"/>
            <a:buFont typeface="Symbol" panose="05050102010706020507" pitchFamily="18" charset="2"/>
            <a:buNone/>
          </a:pP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Чингіз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Абдуллаєв</a:t>
          </a:r>
          <a:endParaRPr lang="en-US" sz="9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buSzPts val="1000"/>
            <a:buFont typeface="Symbol" panose="05050102010706020507" pitchFamily="18" charset="2"/>
            <a:buNone/>
          </a:pP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Борис </a:t>
          </a: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Акунін</a:t>
          </a:r>
          <a:r>
            <a:rPr lang="ru-RU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9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Статський</a:t>
          </a:r>
          <a:r>
            <a:rPr lang="ru-RU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радник</a:t>
          </a:r>
          <a:r>
            <a:rPr lang="ru-RU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en-US" sz="9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buSzPts val="1000"/>
            <a:buFont typeface="Symbol" panose="05050102010706020507" pitchFamily="18" charset="2"/>
            <a:buNone/>
          </a:pP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Віктор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Левашов </a:t>
          </a:r>
          <a:r>
            <a:rPr lang="ru-RU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«Заколот </a:t>
          </a:r>
          <a:r>
            <a:rPr lang="ru-RU" sz="9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патріотів</a:t>
          </a:r>
          <a:r>
            <a:rPr lang="ru-RU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en-US" sz="9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buSzPts val="1000"/>
            <a:buFont typeface="Symbol" panose="05050102010706020507" pitchFamily="18" charset="2"/>
            <a:buNone/>
          </a:pP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А. Холл</a:t>
          </a:r>
          <a:r>
            <a:rPr lang="ru-RU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9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Берлінський</a:t>
          </a:r>
          <a:r>
            <a:rPr lang="ru-RU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меморандум» (Меморандум</a:t>
          </a:r>
          <a:r>
            <a:rPr lang="en-US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Квіллера</a:t>
          </a:r>
          <a:r>
            <a:rPr lang="ru-RU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x-none" sz="9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CF48D4-B858-46E3-96E9-B4F32F22C439}" type="parTrans" cxnId="{8CBF3A1D-FC86-46F4-A0B7-02CE8E692B71}">
      <dgm:prSet/>
      <dgm:spPr/>
      <dgm:t>
        <a:bodyPr/>
        <a:lstStyle/>
        <a:p>
          <a:pPr>
            <a:lnSpc>
              <a:spcPct val="100000"/>
            </a:lnSpc>
          </a:pPr>
          <a:endParaRPr lang="x-none" sz="9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EA672D-00E4-451E-96B0-F5005A5F325C}" type="sibTrans" cxnId="{8CBF3A1D-FC86-46F4-A0B7-02CE8E692B71}">
      <dgm:prSet/>
      <dgm:spPr/>
      <dgm:t>
        <a:bodyPr/>
        <a:lstStyle/>
        <a:p>
          <a:pPr>
            <a:lnSpc>
              <a:spcPct val="100000"/>
            </a:lnSpc>
          </a:pPr>
          <a:endParaRPr lang="x-none" sz="9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7FC7F9-3021-4729-B112-1E27EE004CE8}">
      <dgm:prSet custT="1"/>
      <dgm:spPr/>
      <dgm:t>
        <a:bodyPr/>
        <a:lstStyle/>
        <a:p>
          <a:pPr>
            <a:lnSpc>
              <a:spcPct val="100000"/>
            </a:lnSpc>
            <a:buSzPts val="1000"/>
            <a:buFont typeface="Symbol" panose="05050102010706020507" pitchFamily="18" charset="2"/>
            <a:buNone/>
          </a:pPr>
          <a:r>
            <a:rPr lang="ru-RU" sz="900" b="1" u="sng" cap="all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Іронічний</a:t>
          </a:r>
          <a:r>
            <a:rPr lang="ru-RU" sz="900" b="1" u="sng" cap="all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детектив </a:t>
          </a:r>
          <a:endParaRPr lang="en-US" sz="900" b="1" u="sng" cap="all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buSzPts val="1000"/>
            <a:buFont typeface="Symbol" panose="05050102010706020507" pitchFamily="18" charset="2"/>
            <a:buNone/>
          </a:pP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Ілля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Варшавський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Пограбування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відбудеться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півночі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en-US" sz="9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buSzPts val="1000"/>
            <a:buFont typeface="Symbol" panose="05050102010706020507" pitchFamily="18" charset="2"/>
            <a:buNone/>
          </a:pP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Леонід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Каганов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«Майор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Богдамир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рятує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гроші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en-US" sz="9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buSzPts val="1000"/>
            <a:buFont typeface="Symbol" panose="05050102010706020507" pitchFamily="18" charset="2"/>
            <a:buNone/>
          </a:pP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Олександр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Козачинський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Зелений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фургон»</a:t>
          </a:r>
          <a:endParaRPr lang="en-US" sz="9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buSzPts val="1000"/>
            <a:buFont typeface="Symbol" panose="05050102010706020507" pitchFamily="18" charset="2"/>
            <a:buNone/>
          </a:pP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Дональд </a:t>
          </a: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Вестлейк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«Проклятий смарагд», «Банк,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який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тріснув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en-US" sz="9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buSzPts val="1000"/>
            <a:buFont typeface="Symbol" panose="05050102010706020507" pitchFamily="18" charset="2"/>
            <a:buNone/>
          </a:pP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Іоанна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Хмелевська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більшість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творів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9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buSzPts val="1000"/>
            <a:buFont typeface="Symbol" panose="05050102010706020507" pitchFamily="18" charset="2"/>
            <a:buNone/>
          </a:pP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Дар'я</a:t>
          </a:r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Донцова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9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усі</a:t>
          </a:r>
          <a:r>
            <a: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твори)</a:t>
          </a:r>
          <a:endParaRPr lang="x-none" sz="9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FA9A49-C21E-49B2-81AC-8563882925D9}" type="parTrans" cxnId="{602064B9-FBC8-48A4-B2C8-C1BDECC8C6FF}">
      <dgm:prSet/>
      <dgm:spPr/>
      <dgm:t>
        <a:bodyPr/>
        <a:lstStyle/>
        <a:p>
          <a:pPr>
            <a:lnSpc>
              <a:spcPct val="100000"/>
            </a:lnSpc>
          </a:pPr>
          <a:endParaRPr lang="x-none" sz="9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839944-502D-4C38-A8F4-CF65743800BC}" type="sibTrans" cxnId="{602064B9-FBC8-48A4-B2C8-C1BDECC8C6FF}">
      <dgm:prSet/>
      <dgm:spPr/>
      <dgm:t>
        <a:bodyPr/>
        <a:lstStyle/>
        <a:p>
          <a:pPr>
            <a:lnSpc>
              <a:spcPct val="100000"/>
            </a:lnSpc>
          </a:pPr>
          <a:endParaRPr lang="x-none" sz="9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6B20ED-539E-467E-BE86-BF040377A068}" type="pres">
      <dgm:prSet presAssocID="{6B1434E4-07F4-4560-A445-1139D517F16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2318214-5CEC-47F2-ABD9-F98934767C62}" type="pres">
      <dgm:prSet presAssocID="{444F2CF3-86C5-4A19-8B90-56B3C5047BFF}" presName="vertOne" presStyleCnt="0"/>
      <dgm:spPr/>
    </dgm:pt>
    <dgm:pt modelId="{76229BB5-87FC-4BA2-B437-F4FD194CA4B1}" type="pres">
      <dgm:prSet presAssocID="{444F2CF3-86C5-4A19-8B90-56B3C5047BFF}" presName="txOne" presStyleLbl="node0" presStyleIdx="0" presStyleCnt="1" custScaleY="51414" custLinFactNeighborX="17711" custLinFactNeighborY="-115">
        <dgm:presLayoutVars>
          <dgm:chPref val="3"/>
        </dgm:presLayoutVars>
      </dgm:prSet>
      <dgm:spPr/>
    </dgm:pt>
    <dgm:pt modelId="{12DBE03D-95DE-47E2-8F96-B4B61C12FA8E}" type="pres">
      <dgm:prSet presAssocID="{444F2CF3-86C5-4A19-8B90-56B3C5047BFF}" presName="parTransOne" presStyleCnt="0"/>
      <dgm:spPr/>
    </dgm:pt>
    <dgm:pt modelId="{67E820E8-621B-491A-90EE-C6CDA2483265}" type="pres">
      <dgm:prSet presAssocID="{444F2CF3-86C5-4A19-8B90-56B3C5047BFF}" presName="horzOne" presStyleCnt="0"/>
      <dgm:spPr/>
    </dgm:pt>
    <dgm:pt modelId="{7AF87ECE-D9B1-482F-86CA-441B1AB15AAE}" type="pres">
      <dgm:prSet presAssocID="{272BF0AF-7FCE-46A1-BB7E-D5DCB62E3435}" presName="vertTwo" presStyleCnt="0"/>
      <dgm:spPr/>
    </dgm:pt>
    <dgm:pt modelId="{415DBB61-0BC4-488C-BD9A-6ADB378CDEAC}" type="pres">
      <dgm:prSet presAssocID="{272BF0AF-7FCE-46A1-BB7E-D5DCB62E3435}" presName="txTwo" presStyleLbl="node2" presStyleIdx="0" presStyleCnt="2" custLinFactNeighborX="52435" custLinFactNeighborY="-6610">
        <dgm:presLayoutVars>
          <dgm:chPref val="3"/>
        </dgm:presLayoutVars>
      </dgm:prSet>
      <dgm:spPr/>
    </dgm:pt>
    <dgm:pt modelId="{3F4576F0-3782-4FCD-BF48-83313F9C5FCF}" type="pres">
      <dgm:prSet presAssocID="{272BF0AF-7FCE-46A1-BB7E-D5DCB62E3435}" presName="parTransTwo" presStyleCnt="0"/>
      <dgm:spPr/>
    </dgm:pt>
    <dgm:pt modelId="{8B7561F7-1A2E-439C-8E82-354F3D1C8D3B}" type="pres">
      <dgm:prSet presAssocID="{272BF0AF-7FCE-46A1-BB7E-D5DCB62E3435}" presName="horzTwo" presStyleCnt="0"/>
      <dgm:spPr/>
    </dgm:pt>
    <dgm:pt modelId="{5FE7AFB2-00DE-413A-8B66-FB19EFF445B5}" type="pres">
      <dgm:prSet presAssocID="{9F3C396C-B187-4820-8716-E76A0FFE902B}" presName="vertThree" presStyleCnt="0"/>
      <dgm:spPr/>
    </dgm:pt>
    <dgm:pt modelId="{6FA388F7-F99E-4733-89AF-AE3A3F4346C5}" type="pres">
      <dgm:prSet presAssocID="{9F3C396C-B187-4820-8716-E76A0FFE902B}" presName="txThree" presStyleLbl="node3" presStyleIdx="0" presStyleCnt="3">
        <dgm:presLayoutVars>
          <dgm:chPref val="3"/>
        </dgm:presLayoutVars>
      </dgm:prSet>
      <dgm:spPr/>
    </dgm:pt>
    <dgm:pt modelId="{52D3D9A7-BEAD-4FF8-AE91-89CBE7A597EA}" type="pres">
      <dgm:prSet presAssocID="{9F3C396C-B187-4820-8716-E76A0FFE902B}" presName="parTransThree" presStyleCnt="0"/>
      <dgm:spPr/>
    </dgm:pt>
    <dgm:pt modelId="{91492DAE-95D2-4F2D-836B-B199CF0F4CD3}" type="pres">
      <dgm:prSet presAssocID="{9F3C396C-B187-4820-8716-E76A0FFE902B}" presName="horzThree" presStyleCnt="0"/>
      <dgm:spPr/>
    </dgm:pt>
    <dgm:pt modelId="{3CFE5BD0-6F44-4CD8-8067-49B7E3F2C703}" type="pres">
      <dgm:prSet presAssocID="{55F78EC2-B009-44E2-AE5B-717982479CAC}" presName="vertFour" presStyleCnt="0">
        <dgm:presLayoutVars>
          <dgm:chPref val="3"/>
        </dgm:presLayoutVars>
      </dgm:prSet>
      <dgm:spPr/>
    </dgm:pt>
    <dgm:pt modelId="{B7F2B669-1D0B-4F9C-BFB3-E7F98D9906CC}" type="pres">
      <dgm:prSet presAssocID="{55F78EC2-B009-44E2-AE5B-717982479CAC}" presName="txFour" presStyleLbl="node4" presStyleIdx="0" presStyleCnt="3" custLinFactNeighborX="-5099" custLinFactNeighborY="3628">
        <dgm:presLayoutVars>
          <dgm:chPref val="3"/>
        </dgm:presLayoutVars>
      </dgm:prSet>
      <dgm:spPr/>
    </dgm:pt>
    <dgm:pt modelId="{8F031657-C282-491F-914F-6B4096F26F57}" type="pres">
      <dgm:prSet presAssocID="{55F78EC2-B009-44E2-AE5B-717982479CAC}" presName="horzFour" presStyleCnt="0"/>
      <dgm:spPr/>
    </dgm:pt>
    <dgm:pt modelId="{4BB5D125-6C11-4C22-8835-E1ECCBBAAD1D}" type="pres">
      <dgm:prSet presAssocID="{D2146F31-1A62-4620-AACA-B19448AAEA03}" presName="sibSpaceThree" presStyleCnt="0"/>
      <dgm:spPr/>
    </dgm:pt>
    <dgm:pt modelId="{95731B85-3C8E-4BF8-8D4B-98CC98ABE2F4}" type="pres">
      <dgm:prSet presAssocID="{2811C0E5-14CE-4BE0-8D64-7E5CBA989919}" presName="vertThree" presStyleCnt="0"/>
      <dgm:spPr/>
    </dgm:pt>
    <dgm:pt modelId="{FD99AAA5-564E-4B38-A652-261B7B813FA8}" type="pres">
      <dgm:prSet presAssocID="{2811C0E5-14CE-4BE0-8D64-7E5CBA989919}" presName="txThree" presStyleLbl="node3" presStyleIdx="1" presStyleCnt="3">
        <dgm:presLayoutVars>
          <dgm:chPref val="3"/>
        </dgm:presLayoutVars>
      </dgm:prSet>
      <dgm:spPr/>
    </dgm:pt>
    <dgm:pt modelId="{A8E2C52E-3AAF-48ED-82F0-6F59B890602C}" type="pres">
      <dgm:prSet presAssocID="{2811C0E5-14CE-4BE0-8D64-7E5CBA989919}" presName="parTransThree" presStyleCnt="0"/>
      <dgm:spPr/>
    </dgm:pt>
    <dgm:pt modelId="{EA0AA082-8B7D-459D-B998-8D4EBDA526D3}" type="pres">
      <dgm:prSet presAssocID="{2811C0E5-14CE-4BE0-8D64-7E5CBA989919}" presName="horzThree" presStyleCnt="0"/>
      <dgm:spPr/>
    </dgm:pt>
    <dgm:pt modelId="{FCCE1022-E33A-4929-97B5-A75D5339F8D6}" type="pres">
      <dgm:prSet presAssocID="{617FC7F9-3021-4729-B112-1E27EE004CE8}" presName="vertFour" presStyleCnt="0">
        <dgm:presLayoutVars>
          <dgm:chPref val="3"/>
        </dgm:presLayoutVars>
      </dgm:prSet>
      <dgm:spPr/>
    </dgm:pt>
    <dgm:pt modelId="{AD2F0756-68E6-4906-91DD-07936EF04E21}" type="pres">
      <dgm:prSet presAssocID="{617FC7F9-3021-4729-B112-1E27EE004CE8}" presName="txFour" presStyleLbl="node4" presStyleIdx="1" presStyleCnt="3" custScaleY="112092">
        <dgm:presLayoutVars>
          <dgm:chPref val="3"/>
        </dgm:presLayoutVars>
      </dgm:prSet>
      <dgm:spPr/>
    </dgm:pt>
    <dgm:pt modelId="{60E34C93-63E4-4595-94D7-B1AC56F3972F}" type="pres">
      <dgm:prSet presAssocID="{617FC7F9-3021-4729-B112-1E27EE004CE8}" presName="horzFour" presStyleCnt="0"/>
      <dgm:spPr/>
    </dgm:pt>
    <dgm:pt modelId="{0A581687-90E2-4ABC-853F-6DA6D03F511B}" type="pres">
      <dgm:prSet presAssocID="{84290915-0F35-41F8-BC31-13EDB192C99D}" presName="sibSpaceTwo" presStyleCnt="0"/>
      <dgm:spPr/>
    </dgm:pt>
    <dgm:pt modelId="{22192413-F6D2-49C6-B445-1D7904C1A6E2}" type="pres">
      <dgm:prSet presAssocID="{7ADF83BD-3DAE-4CAE-83C8-CDD249F31178}" presName="vertTwo" presStyleCnt="0"/>
      <dgm:spPr/>
    </dgm:pt>
    <dgm:pt modelId="{C16CF5B4-9287-4BB0-9138-CECD637B20A2}" type="pres">
      <dgm:prSet presAssocID="{7ADF83BD-3DAE-4CAE-83C8-CDD249F31178}" presName="txTwo" presStyleLbl="node2" presStyleIdx="1" presStyleCnt="2" custLinFactX="-100000" custLinFactNeighborX="-108942" custLinFactNeighborY="-10503">
        <dgm:presLayoutVars>
          <dgm:chPref val="3"/>
        </dgm:presLayoutVars>
      </dgm:prSet>
      <dgm:spPr/>
    </dgm:pt>
    <dgm:pt modelId="{128FF4B3-47B0-4D60-80A9-AA1B451DE0F6}" type="pres">
      <dgm:prSet presAssocID="{7ADF83BD-3DAE-4CAE-83C8-CDD249F31178}" presName="parTransTwo" presStyleCnt="0"/>
      <dgm:spPr/>
    </dgm:pt>
    <dgm:pt modelId="{1B9F299E-23AA-463D-8DFE-2BE847763873}" type="pres">
      <dgm:prSet presAssocID="{7ADF83BD-3DAE-4CAE-83C8-CDD249F31178}" presName="horzTwo" presStyleCnt="0"/>
      <dgm:spPr/>
    </dgm:pt>
    <dgm:pt modelId="{10775828-F7EC-41A0-A397-35708669EFA6}" type="pres">
      <dgm:prSet presAssocID="{D3BA6677-F384-4E9B-AD4A-D79FB8271B90}" presName="vertThree" presStyleCnt="0"/>
      <dgm:spPr/>
    </dgm:pt>
    <dgm:pt modelId="{F6D46993-AEF7-438A-8E33-37E417F093E0}" type="pres">
      <dgm:prSet presAssocID="{D3BA6677-F384-4E9B-AD4A-D79FB8271B90}" presName="txThree" presStyleLbl="node3" presStyleIdx="2" presStyleCnt="3">
        <dgm:presLayoutVars>
          <dgm:chPref val="3"/>
        </dgm:presLayoutVars>
      </dgm:prSet>
      <dgm:spPr/>
    </dgm:pt>
    <dgm:pt modelId="{E1B9E8A6-8C08-4D6E-999E-71F65D58973E}" type="pres">
      <dgm:prSet presAssocID="{D3BA6677-F384-4E9B-AD4A-D79FB8271B90}" presName="parTransThree" presStyleCnt="0"/>
      <dgm:spPr/>
    </dgm:pt>
    <dgm:pt modelId="{B414B7B4-3AFD-4F2E-B7B8-C956B1C1F65C}" type="pres">
      <dgm:prSet presAssocID="{D3BA6677-F384-4E9B-AD4A-D79FB8271B90}" presName="horzThree" presStyleCnt="0"/>
      <dgm:spPr/>
    </dgm:pt>
    <dgm:pt modelId="{8F237822-701D-4546-B642-5D44720959EE}" type="pres">
      <dgm:prSet presAssocID="{5E6E99EE-35EB-4339-A7F2-83D339D89510}" presName="vertFour" presStyleCnt="0">
        <dgm:presLayoutVars>
          <dgm:chPref val="3"/>
        </dgm:presLayoutVars>
      </dgm:prSet>
      <dgm:spPr/>
    </dgm:pt>
    <dgm:pt modelId="{6D56506D-4BCA-49E1-A2CB-723DEE99E7B0}" type="pres">
      <dgm:prSet presAssocID="{5E6E99EE-35EB-4339-A7F2-83D339D89510}" presName="txFour" presStyleLbl="node4" presStyleIdx="2" presStyleCnt="3">
        <dgm:presLayoutVars>
          <dgm:chPref val="3"/>
        </dgm:presLayoutVars>
      </dgm:prSet>
      <dgm:spPr/>
    </dgm:pt>
    <dgm:pt modelId="{BAB17B7A-E75C-404E-94C2-33D3FBF3E2AB}" type="pres">
      <dgm:prSet presAssocID="{5E6E99EE-35EB-4339-A7F2-83D339D89510}" presName="horzFour" presStyleCnt="0"/>
      <dgm:spPr/>
    </dgm:pt>
  </dgm:ptLst>
  <dgm:cxnLst>
    <dgm:cxn modelId="{64257F04-482B-4513-AA71-CFDBC5A94BF1}" type="presOf" srcId="{6B1434E4-07F4-4560-A445-1139D517F166}" destId="{F26B20ED-539E-467E-BE86-BF040377A068}" srcOrd="0" destOrd="0" presId="urn:microsoft.com/office/officeart/2005/8/layout/hierarchy4"/>
    <dgm:cxn modelId="{CD123B14-E2B7-4A52-9B91-CFE7D1AAC1CF}" type="presOf" srcId="{7ADF83BD-3DAE-4CAE-83C8-CDD249F31178}" destId="{C16CF5B4-9287-4BB0-9138-CECD637B20A2}" srcOrd="0" destOrd="0" presId="urn:microsoft.com/office/officeart/2005/8/layout/hierarchy4"/>
    <dgm:cxn modelId="{8CBF3A1D-FC86-46F4-A0B7-02CE8E692B71}" srcId="{9F3C396C-B187-4820-8716-E76A0FFE902B}" destId="{55F78EC2-B009-44E2-AE5B-717982479CAC}" srcOrd="0" destOrd="0" parTransId="{38CF48D4-B858-46E3-96E9-B4F32F22C439}" sibTransId="{3CEA672D-00E4-451E-96B0-F5005A5F325C}"/>
    <dgm:cxn modelId="{2CB5E11E-50EA-4CFE-B3F6-883326A006F8}" type="presOf" srcId="{617FC7F9-3021-4729-B112-1E27EE004CE8}" destId="{AD2F0756-68E6-4906-91DD-07936EF04E21}" srcOrd="0" destOrd="0" presId="urn:microsoft.com/office/officeart/2005/8/layout/hierarchy4"/>
    <dgm:cxn modelId="{77E31223-55FD-4E47-8E49-D25505D76B5E}" type="presOf" srcId="{444F2CF3-86C5-4A19-8B90-56B3C5047BFF}" destId="{76229BB5-87FC-4BA2-B437-F4FD194CA4B1}" srcOrd="0" destOrd="0" presId="urn:microsoft.com/office/officeart/2005/8/layout/hierarchy4"/>
    <dgm:cxn modelId="{5C37FE2B-7E81-46FD-B967-091EA22CFF05}" type="presOf" srcId="{55F78EC2-B009-44E2-AE5B-717982479CAC}" destId="{B7F2B669-1D0B-4F9C-BFB3-E7F98D9906CC}" srcOrd="0" destOrd="0" presId="urn:microsoft.com/office/officeart/2005/8/layout/hierarchy4"/>
    <dgm:cxn modelId="{1C75572C-B437-421E-BB0A-4B191AA74C75}" type="presOf" srcId="{D3BA6677-F384-4E9B-AD4A-D79FB8271B90}" destId="{F6D46993-AEF7-438A-8E33-37E417F093E0}" srcOrd="0" destOrd="0" presId="urn:microsoft.com/office/officeart/2005/8/layout/hierarchy4"/>
    <dgm:cxn modelId="{FBE63934-A49D-477F-87DE-A5453CF0C14E}" srcId="{7ADF83BD-3DAE-4CAE-83C8-CDD249F31178}" destId="{D3BA6677-F384-4E9B-AD4A-D79FB8271B90}" srcOrd="0" destOrd="0" parTransId="{1A2705DA-F0EA-49A1-9F0C-C7CFE9223049}" sibTransId="{12934586-C7BA-4246-8F98-B93EB2B0C4AC}"/>
    <dgm:cxn modelId="{1DD60165-D96C-49C5-A647-25280B76FB21}" type="presOf" srcId="{5E6E99EE-35EB-4339-A7F2-83D339D89510}" destId="{6D56506D-4BCA-49E1-A2CB-723DEE99E7B0}" srcOrd="0" destOrd="0" presId="urn:microsoft.com/office/officeart/2005/8/layout/hierarchy4"/>
    <dgm:cxn modelId="{890F466B-3FCD-4801-9532-B3519660729E}" srcId="{D3BA6677-F384-4E9B-AD4A-D79FB8271B90}" destId="{5E6E99EE-35EB-4339-A7F2-83D339D89510}" srcOrd="0" destOrd="0" parTransId="{2B297A0A-8C05-463D-BCE2-ECD7F974D10A}" sibTransId="{5DC1F459-7E1D-40E3-A6C7-DC63C21B9961}"/>
    <dgm:cxn modelId="{BC8B8A4C-7A12-439A-BCD7-E3ABC39EB02A}" srcId="{444F2CF3-86C5-4A19-8B90-56B3C5047BFF}" destId="{7ADF83BD-3DAE-4CAE-83C8-CDD249F31178}" srcOrd="1" destOrd="0" parTransId="{BE4BA7AB-CB3E-4BF6-A8EB-7AFCC847D626}" sibTransId="{C65D81E6-DA28-4C01-AB22-7AEADBBA298C}"/>
    <dgm:cxn modelId="{85CF6659-8E85-4F74-98B3-75E6107F26CC}" srcId="{272BF0AF-7FCE-46A1-BB7E-D5DCB62E3435}" destId="{2811C0E5-14CE-4BE0-8D64-7E5CBA989919}" srcOrd="1" destOrd="0" parTransId="{07D21B99-0CDF-435E-BA58-65280238C1B9}" sibTransId="{54898209-84B4-402F-9E12-4C93AC414B4A}"/>
    <dgm:cxn modelId="{6762168F-591A-4781-BA4C-ACBA16C83F21}" type="presOf" srcId="{9F3C396C-B187-4820-8716-E76A0FFE902B}" destId="{6FA388F7-F99E-4733-89AF-AE3A3F4346C5}" srcOrd="0" destOrd="0" presId="urn:microsoft.com/office/officeart/2005/8/layout/hierarchy4"/>
    <dgm:cxn modelId="{C978FDAE-AB88-471A-8314-A8388D19EBB6}" type="presOf" srcId="{272BF0AF-7FCE-46A1-BB7E-D5DCB62E3435}" destId="{415DBB61-0BC4-488C-BD9A-6ADB378CDEAC}" srcOrd="0" destOrd="0" presId="urn:microsoft.com/office/officeart/2005/8/layout/hierarchy4"/>
    <dgm:cxn modelId="{37FC93B5-8F85-4E35-8839-0C730B569C28}" srcId="{444F2CF3-86C5-4A19-8B90-56B3C5047BFF}" destId="{272BF0AF-7FCE-46A1-BB7E-D5DCB62E3435}" srcOrd="0" destOrd="0" parTransId="{BFE1811F-4D0F-47B8-8B18-BD6BFEF81216}" sibTransId="{84290915-0F35-41F8-BC31-13EDB192C99D}"/>
    <dgm:cxn modelId="{E5F469B8-EA70-40D0-95A0-15055F7D0A25}" srcId="{272BF0AF-7FCE-46A1-BB7E-D5DCB62E3435}" destId="{9F3C396C-B187-4820-8716-E76A0FFE902B}" srcOrd="0" destOrd="0" parTransId="{5B46D3DF-B603-4E6F-9CBC-2066F1A23846}" sibTransId="{D2146F31-1A62-4620-AACA-B19448AAEA03}"/>
    <dgm:cxn modelId="{602064B9-FBC8-48A4-B2C8-C1BDECC8C6FF}" srcId="{2811C0E5-14CE-4BE0-8D64-7E5CBA989919}" destId="{617FC7F9-3021-4729-B112-1E27EE004CE8}" srcOrd="0" destOrd="0" parTransId="{3DFA9A49-C21E-49B2-81AC-8563882925D9}" sibTransId="{23839944-502D-4C38-A8F4-CF65743800BC}"/>
    <dgm:cxn modelId="{94D0F6E7-758F-4B57-8E65-D239EB722C43}" type="presOf" srcId="{2811C0E5-14CE-4BE0-8D64-7E5CBA989919}" destId="{FD99AAA5-564E-4B38-A652-261B7B813FA8}" srcOrd="0" destOrd="0" presId="urn:microsoft.com/office/officeart/2005/8/layout/hierarchy4"/>
    <dgm:cxn modelId="{7E6E04F2-D468-4B65-95D7-05EAB4465FEA}" srcId="{6B1434E4-07F4-4560-A445-1139D517F166}" destId="{444F2CF3-86C5-4A19-8B90-56B3C5047BFF}" srcOrd="0" destOrd="0" parTransId="{8C9AC728-6925-405D-9624-3CBACDA25DDD}" sibTransId="{80A6511C-B8CE-4FD7-82DF-95DA1FA6473D}"/>
    <dgm:cxn modelId="{4DDF114E-1645-4403-8B30-EC07B1F4D678}" type="presParOf" srcId="{F26B20ED-539E-467E-BE86-BF040377A068}" destId="{C2318214-5CEC-47F2-ABD9-F98934767C62}" srcOrd="0" destOrd="0" presId="urn:microsoft.com/office/officeart/2005/8/layout/hierarchy4"/>
    <dgm:cxn modelId="{D668C769-FCEC-4082-96D2-C15D23B7AAC6}" type="presParOf" srcId="{C2318214-5CEC-47F2-ABD9-F98934767C62}" destId="{76229BB5-87FC-4BA2-B437-F4FD194CA4B1}" srcOrd="0" destOrd="0" presId="urn:microsoft.com/office/officeart/2005/8/layout/hierarchy4"/>
    <dgm:cxn modelId="{F05AEB1F-C7B3-4355-967C-D9E33F425E3D}" type="presParOf" srcId="{C2318214-5CEC-47F2-ABD9-F98934767C62}" destId="{12DBE03D-95DE-47E2-8F96-B4B61C12FA8E}" srcOrd="1" destOrd="0" presId="urn:microsoft.com/office/officeart/2005/8/layout/hierarchy4"/>
    <dgm:cxn modelId="{EE4189AC-9FF6-4DC3-B282-A0807346C9D9}" type="presParOf" srcId="{C2318214-5CEC-47F2-ABD9-F98934767C62}" destId="{67E820E8-621B-491A-90EE-C6CDA2483265}" srcOrd="2" destOrd="0" presId="urn:microsoft.com/office/officeart/2005/8/layout/hierarchy4"/>
    <dgm:cxn modelId="{282E831A-16FB-4C09-A637-9ABD37A3C269}" type="presParOf" srcId="{67E820E8-621B-491A-90EE-C6CDA2483265}" destId="{7AF87ECE-D9B1-482F-86CA-441B1AB15AAE}" srcOrd="0" destOrd="0" presId="urn:microsoft.com/office/officeart/2005/8/layout/hierarchy4"/>
    <dgm:cxn modelId="{BFCADABC-7388-4303-8025-717903F42C18}" type="presParOf" srcId="{7AF87ECE-D9B1-482F-86CA-441B1AB15AAE}" destId="{415DBB61-0BC4-488C-BD9A-6ADB378CDEAC}" srcOrd="0" destOrd="0" presId="urn:microsoft.com/office/officeart/2005/8/layout/hierarchy4"/>
    <dgm:cxn modelId="{B3E0C108-30B3-4B51-93B6-8E201A6AFE74}" type="presParOf" srcId="{7AF87ECE-D9B1-482F-86CA-441B1AB15AAE}" destId="{3F4576F0-3782-4FCD-BF48-83313F9C5FCF}" srcOrd="1" destOrd="0" presId="urn:microsoft.com/office/officeart/2005/8/layout/hierarchy4"/>
    <dgm:cxn modelId="{A19C0E04-7B1E-4465-A47E-7982F114372E}" type="presParOf" srcId="{7AF87ECE-D9B1-482F-86CA-441B1AB15AAE}" destId="{8B7561F7-1A2E-439C-8E82-354F3D1C8D3B}" srcOrd="2" destOrd="0" presId="urn:microsoft.com/office/officeart/2005/8/layout/hierarchy4"/>
    <dgm:cxn modelId="{B73C8C39-799A-4DEC-AD55-27296FD7D686}" type="presParOf" srcId="{8B7561F7-1A2E-439C-8E82-354F3D1C8D3B}" destId="{5FE7AFB2-00DE-413A-8B66-FB19EFF445B5}" srcOrd="0" destOrd="0" presId="urn:microsoft.com/office/officeart/2005/8/layout/hierarchy4"/>
    <dgm:cxn modelId="{CE8E4CFB-41CE-4DFD-A199-0088F0086BD1}" type="presParOf" srcId="{5FE7AFB2-00DE-413A-8B66-FB19EFF445B5}" destId="{6FA388F7-F99E-4733-89AF-AE3A3F4346C5}" srcOrd="0" destOrd="0" presId="urn:microsoft.com/office/officeart/2005/8/layout/hierarchy4"/>
    <dgm:cxn modelId="{96498484-00C8-45DF-9766-63EC8ECC3FC7}" type="presParOf" srcId="{5FE7AFB2-00DE-413A-8B66-FB19EFF445B5}" destId="{52D3D9A7-BEAD-4FF8-AE91-89CBE7A597EA}" srcOrd="1" destOrd="0" presId="urn:microsoft.com/office/officeart/2005/8/layout/hierarchy4"/>
    <dgm:cxn modelId="{A91844D2-6BA1-46E6-B113-AD1FE0F06783}" type="presParOf" srcId="{5FE7AFB2-00DE-413A-8B66-FB19EFF445B5}" destId="{91492DAE-95D2-4F2D-836B-B199CF0F4CD3}" srcOrd="2" destOrd="0" presId="urn:microsoft.com/office/officeart/2005/8/layout/hierarchy4"/>
    <dgm:cxn modelId="{A40183C4-F571-4D52-BAAF-7F3265AFCB07}" type="presParOf" srcId="{91492DAE-95D2-4F2D-836B-B199CF0F4CD3}" destId="{3CFE5BD0-6F44-4CD8-8067-49B7E3F2C703}" srcOrd="0" destOrd="0" presId="urn:microsoft.com/office/officeart/2005/8/layout/hierarchy4"/>
    <dgm:cxn modelId="{E8E4D1FA-38FC-4A92-8A66-6B179C9C6A03}" type="presParOf" srcId="{3CFE5BD0-6F44-4CD8-8067-49B7E3F2C703}" destId="{B7F2B669-1D0B-4F9C-BFB3-E7F98D9906CC}" srcOrd="0" destOrd="0" presId="urn:microsoft.com/office/officeart/2005/8/layout/hierarchy4"/>
    <dgm:cxn modelId="{0260EF40-B265-4D3B-81FB-BEE52E1576BB}" type="presParOf" srcId="{3CFE5BD0-6F44-4CD8-8067-49B7E3F2C703}" destId="{8F031657-C282-491F-914F-6B4096F26F57}" srcOrd="1" destOrd="0" presId="urn:microsoft.com/office/officeart/2005/8/layout/hierarchy4"/>
    <dgm:cxn modelId="{B2748781-AEA0-4AD8-8B0F-DDDE65E67762}" type="presParOf" srcId="{8B7561F7-1A2E-439C-8E82-354F3D1C8D3B}" destId="{4BB5D125-6C11-4C22-8835-E1ECCBBAAD1D}" srcOrd="1" destOrd="0" presId="urn:microsoft.com/office/officeart/2005/8/layout/hierarchy4"/>
    <dgm:cxn modelId="{179BFA49-ED24-4233-9D56-51A74292D5AF}" type="presParOf" srcId="{8B7561F7-1A2E-439C-8E82-354F3D1C8D3B}" destId="{95731B85-3C8E-4BF8-8D4B-98CC98ABE2F4}" srcOrd="2" destOrd="0" presId="urn:microsoft.com/office/officeart/2005/8/layout/hierarchy4"/>
    <dgm:cxn modelId="{C43491A5-BC00-4751-AA8A-B63AFFE76EDA}" type="presParOf" srcId="{95731B85-3C8E-4BF8-8D4B-98CC98ABE2F4}" destId="{FD99AAA5-564E-4B38-A652-261B7B813FA8}" srcOrd="0" destOrd="0" presId="urn:microsoft.com/office/officeart/2005/8/layout/hierarchy4"/>
    <dgm:cxn modelId="{C05AD7DB-C302-4F7A-B82C-E27F621AFE36}" type="presParOf" srcId="{95731B85-3C8E-4BF8-8D4B-98CC98ABE2F4}" destId="{A8E2C52E-3AAF-48ED-82F0-6F59B890602C}" srcOrd="1" destOrd="0" presId="urn:microsoft.com/office/officeart/2005/8/layout/hierarchy4"/>
    <dgm:cxn modelId="{2CB1E1FD-38C3-49A8-920D-431F28FFBAC1}" type="presParOf" srcId="{95731B85-3C8E-4BF8-8D4B-98CC98ABE2F4}" destId="{EA0AA082-8B7D-459D-B998-8D4EBDA526D3}" srcOrd="2" destOrd="0" presId="urn:microsoft.com/office/officeart/2005/8/layout/hierarchy4"/>
    <dgm:cxn modelId="{91476F46-AA05-4019-8E4D-7AB1970236CB}" type="presParOf" srcId="{EA0AA082-8B7D-459D-B998-8D4EBDA526D3}" destId="{FCCE1022-E33A-4929-97B5-A75D5339F8D6}" srcOrd="0" destOrd="0" presId="urn:microsoft.com/office/officeart/2005/8/layout/hierarchy4"/>
    <dgm:cxn modelId="{755B54EF-979C-49A9-BFD9-20D7AA0AFE1D}" type="presParOf" srcId="{FCCE1022-E33A-4929-97B5-A75D5339F8D6}" destId="{AD2F0756-68E6-4906-91DD-07936EF04E21}" srcOrd="0" destOrd="0" presId="urn:microsoft.com/office/officeart/2005/8/layout/hierarchy4"/>
    <dgm:cxn modelId="{B936F6AF-49D6-4BE6-A13F-BD0F717FC473}" type="presParOf" srcId="{FCCE1022-E33A-4929-97B5-A75D5339F8D6}" destId="{60E34C93-63E4-4595-94D7-B1AC56F3972F}" srcOrd="1" destOrd="0" presId="urn:microsoft.com/office/officeart/2005/8/layout/hierarchy4"/>
    <dgm:cxn modelId="{90694E66-1704-4BDD-B8DB-C179AEC0C0F9}" type="presParOf" srcId="{67E820E8-621B-491A-90EE-C6CDA2483265}" destId="{0A581687-90E2-4ABC-853F-6DA6D03F511B}" srcOrd="1" destOrd="0" presId="urn:microsoft.com/office/officeart/2005/8/layout/hierarchy4"/>
    <dgm:cxn modelId="{8B910522-5189-4807-8666-A1B444C4EC90}" type="presParOf" srcId="{67E820E8-621B-491A-90EE-C6CDA2483265}" destId="{22192413-F6D2-49C6-B445-1D7904C1A6E2}" srcOrd="2" destOrd="0" presId="urn:microsoft.com/office/officeart/2005/8/layout/hierarchy4"/>
    <dgm:cxn modelId="{8187D3A9-7D0B-4645-976C-0E34ABD8C490}" type="presParOf" srcId="{22192413-F6D2-49C6-B445-1D7904C1A6E2}" destId="{C16CF5B4-9287-4BB0-9138-CECD637B20A2}" srcOrd="0" destOrd="0" presId="urn:microsoft.com/office/officeart/2005/8/layout/hierarchy4"/>
    <dgm:cxn modelId="{BEFAEFAD-DFEE-40EE-8C9C-90D7BEFFA5B8}" type="presParOf" srcId="{22192413-F6D2-49C6-B445-1D7904C1A6E2}" destId="{128FF4B3-47B0-4D60-80A9-AA1B451DE0F6}" srcOrd="1" destOrd="0" presId="urn:microsoft.com/office/officeart/2005/8/layout/hierarchy4"/>
    <dgm:cxn modelId="{26E1C770-2AA2-4CDB-A180-0C79F78C3723}" type="presParOf" srcId="{22192413-F6D2-49C6-B445-1D7904C1A6E2}" destId="{1B9F299E-23AA-463D-8DFE-2BE847763873}" srcOrd="2" destOrd="0" presId="urn:microsoft.com/office/officeart/2005/8/layout/hierarchy4"/>
    <dgm:cxn modelId="{A8AC8399-0B00-40D0-A305-1CCE44825266}" type="presParOf" srcId="{1B9F299E-23AA-463D-8DFE-2BE847763873}" destId="{10775828-F7EC-41A0-A397-35708669EFA6}" srcOrd="0" destOrd="0" presId="urn:microsoft.com/office/officeart/2005/8/layout/hierarchy4"/>
    <dgm:cxn modelId="{7428FEE8-D149-498E-ACF8-FABBBB38EDBB}" type="presParOf" srcId="{10775828-F7EC-41A0-A397-35708669EFA6}" destId="{F6D46993-AEF7-438A-8E33-37E417F093E0}" srcOrd="0" destOrd="0" presId="urn:microsoft.com/office/officeart/2005/8/layout/hierarchy4"/>
    <dgm:cxn modelId="{D7B91B44-8712-4790-8AEB-B9DE1693A5E9}" type="presParOf" srcId="{10775828-F7EC-41A0-A397-35708669EFA6}" destId="{E1B9E8A6-8C08-4D6E-999E-71F65D58973E}" srcOrd="1" destOrd="0" presId="urn:microsoft.com/office/officeart/2005/8/layout/hierarchy4"/>
    <dgm:cxn modelId="{CFD26920-5FCF-40E5-B314-B425499728D2}" type="presParOf" srcId="{10775828-F7EC-41A0-A397-35708669EFA6}" destId="{B414B7B4-3AFD-4F2E-B7B8-C956B1C1F65C}" srcOrd="2" destOrd="0" presId="urn:microsoft.com/office/officeart/2005/8/layout/hierarchy4"/>
    <dgm:cxn modelId="{7B2A9275-F14E-43C7-BBE5-4F101AED1295}" type="presParOf" srcId="{B414B7B4-3AFD-4F2E-B7B8-C956B1C1F65C}" destId="{8F237822-701D-4546-B642-5D44720959EE}" srcOrd="0" destOrd="0" presId="urn:microsoft.com/office/officeart/2005/8/layout/hierarchy4"/>
    <dgm:cxn modelId="{A9E491E4-2D49-40EE-9B91-A52A4B0EB8D9}" type="presParOf" srcId="{8F237822-701D-4546-B642-5D44720959EE}" destId="{6D56506D-4BCA-49E1-A2CB-723DEE99E7B0}" srcOrd="0" destOrd="0" presId="urn:microsoft.com/office/officeart/2005/8/layout/hierarchy4"/>
    <dgm:cxn modelId="{F24F5B08-694A-4034-B32F-4E3045B716B0}" type="presParOf" srcId="{8F237822-701D-4546-B642-5D44720959EE}" destId="{BAB17B7A-E75C-404E-94C2-33D3FBF3E2A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DDEA40-8FD3-4F18-A085-0E349D4E8153}" type="doc">
      <dgm:prSet loTypeId="urn:microsoft.com/office/officeart/2005/8/layout/pyramid1" loCatId="pyramid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7670122B-880A-4203-8220-1589D882B2BB}">
      <dgm:prSet phldrT="[Текст]" custT="1"/>
      <dgm:spPr/>
      <dgm:t>
        <a:bodyPr/>
        <a:lstStyle/>
        <a:p>
          <a:r>
            <a:rPr lang="ru-RU" sz="1600" b="1" dirty="0" err="1"/>
            <a:t>післявоєнний</a:t>
          </a:r>
          <a:r>
            <a:rPr lang="ru-RU" sz="1600" b="1" dirty="0"/>
            <a:t> </a:t>
          </a:r>
          <a:r>
            <a:rPr lang="ru-RU" sz="1600" b="1" dirty="0" err="1"/>
            <a:t>період</a:t>
          </a:r>
          <a:endParaRPr lang="ru-RU" sz="1600" b="1" dirty="0"/>
        </a:p>
        <a:p>
          <a:r>
            <a:rPr lang="ru-RU" sz="1600" b="1" dirty="0"/>
            <a:t>(1945-1990 </a:t>
          </a:r>
          <a:r>
            <a:rPr lang="ru-RU" sz="1600" b="1" dirty="0" err="1"/>
            <a:t>рр</a:t>
          </a:r>
          <a:r>
            <a:rPr lang="ru-RU" sz="1600" b="1" dirty="0"/>
            <a:t>. ХХ ст.)</a:t>
          </a:r>
        </a:p>
      </dgm:t>
    </dgm:pt>
    <dgm:pt modelId="{F582472F-9C9A-44EB-AFB7-78441B53CB63}" type="parTrans" cxnId="{656468A1-4323-40C8-B3B9-CFB213794FD7}">
      <dgm:prSet/>
      <dgm:spPr/>
      <dgm:t>
        <a:bodyPr/>
        <a:lstStyle/>
        <a:p>
          <a:endParaRPr lang="ru-RU"/>
        </a:p>
      </dgm:t>
    </dgm:pt>
    <dgm:pt modelId="{1FC86C60-E037-4D05-BB04-448D43E2515C}" type="sibTrans" cxnId="{656468A1-4323-40C8-B3B9-CFB213794FD7}">
      <dgm:prSet/>
      <dgm:spPr/>
      <dgm:t>
        <a:bodyPr/>
        <a:lstStyle/>
        <a:p>
          <a:endParaRPr lang="ru-RU"/>
        </a:p>
      </dgm:t>
    </dgm:pt>
    <dgm:pt modelId="{C9BB7FC8-F87B-4639-9758-ABBA819823AD}">
      <dgm:prSet phldrT="[Текст]" custT="1"/>
      <dgm:spPr/>
      <dgm:t>
        <a:bodyPr/>
        <a:lstStyle/>
        <a:p>
          <a:r>
            <a:rPr lang="ru-RU" sz="1800" b="1" dirty="0" err="1"/>
            <a:t>міжвоєнний</a:t>
          </a:r>
          <a:r>
            <a:rPr lang="ru-RU" sz="1800" b="1" dirty="0"/>
            <a:t> </a:t>
          </a:r>
          <a:r>
            <a:rPr lang="ru-RU" sz="1800" b="1" dirty="0" err="1"/>
            <a:t>період</a:t>
          </a:r>
          <a:endParaRPr lang="ru-RU" sz="1800" b="1" dirty="0"/>
        </a:p>
        <a:p>
          <a:r>
            <a:rPr lang="ru-RU" sz="1800" b="1" dirty="0"/>
            <a:t>(1920-1940 </a:t>
          </a:r>
          <a:r>
            <a:rPr lang="ru-RU" sz="1800" b="1" dirty="0" err="1"/>
            <a:t>рр</a:t>
          </a:r>
          <a:r>
            <a:rPr lang="ru-RU" sz="1800" b="1" dirty="0"/>
            <a:t>. ХХ ст.)</a:t>
          </a:r>
        </a:p>
      </dgm:t>
    </dgm:pt>
    <dgm:pt modelId="{DB291169-BDEA-4BE8-A1DD-2790BB9002A7}" type="parTrans" cxnId="{308610F6-32FE-4622-8ABB-B9344624DC0F}">
      <dgm:prSet/>
      <dgm:spPr/>
      <dgm:t>
        <a:bodyPr/>
        <a:lstStyle/>
        <a:p>
          <a:endParaRPr lang="ru-RU"/>
        </a:p>
      </dgm:t>
    </dgm:pt>
    <dgm:pt modelId="{6C4C46A7-86D1-40AF-B54D-0A39CF6F8200}" type="sibTrans" cxnId="{308610F6-32FE-4622-8ABB-B9344624DC0F}">
      <dgm:prSet/>
      <dgm:spPr/>
      <dgm:t>
        <a:bodyPr/>
        <a:lstStyle/>
        <a:p>
          <a:endParaRPr lang="ru-RU"/>
        </a:p>
      </dgm:t>
    </dgm:pt>
    <dgm:pt modelId="{7B81B10E-13B2-410D-AD70-418218D95B23}">
      <dgm:prSet phldrT="[Текст]" custT="1"/>
      <dgm:spPr/>
      <dgm:t>
        <a:bodyPr/>
        <a:lstStyle/>
        <a:p>
          <a:r>
            <a:rPr lang="ru-RU" sz="1400" dirty="0"/>
            <a:t> </a:t>
          </a:r>
          <a:br>
            <a:rPr lang="ru-RU" sz="1400" dirty="0"/>
          </a:br>
          <a:endParaRPr lang="ru-RU" sz="1400" dirty="0"/>
        </a:p>
        <a:p>
          <a:endParaRPr lang="ru-RU" sz="1400" dirty="0"/>
        </a:p>
        <a:p>
          <a:endParaRPr lang="ru-RU" sz="1400" b="1" dirty="0"/>
        </a:p>
        <a:p>
          <a:endParaRPr lang="ru-RU" sz="1400" b="1" dirty="0"/>
        </a:p>
        <a:p>
          <a:r>
            <a:rPr lang="ru-RU" sz="1400" b="1" dirty="0" err="1"/>
            <a:t>сучасність</a:t>
          </a:r>
          <a:r>
            <a:rPr lang="ru-RU" sz="1400" b="1" dirty="0"/>
            <a:t>  </a:t>
          </a:r>
        </a:p>
        <a:p>
          <a:r>
            <a:rPr lang="ru-RU" sz="1400" b="1" dirty="0"/>
            <a:t> (</a:t>
          </a:r>
          <a:r>
            <a:rPr lang="ru-RU" sz="1400" b="1" dirty="0" err="1"/>
            <a:t>кінець</a:t>
          </a:r>
          <a:r>
            <a:rPr lang="ru-RU" sz="1400" b="1" dirty="0"/>
            <a:t> ХХ – початок ХХІ ст.) </a:t>
          </a:r>
        </a:p>
      </dgm:t>
    </dgm:pt>
    <dgm:pt modelId="{32C85C28-1465-4301-9F47-00E3214BCDE2}" type="parTrans" cxnId="{2F8F2D34-0DE2-41A0-AD9F-0768576367F7}">
      <dgm:prSet/>
      <dgm:spPr/>
      <dgm:t>
        <a:bodyPr/>
        <a:lstStyle/>
        <a:p>
          <a:endParaRPr lang="ru-RU"/>
        </a:p>
      </dgm:t>
    </dgm:pt>
    <dgm:pt modelId="{F0E8EFD2-D006-4F6C-8C9C-28397598E47D}" type="sibTrans" cxnId="{2F8F2D34-0DE2-41A0-AD9F-0768576367F7}">
      <dgm:prSet/>
      <dgm:spPr/>
      <dgm:t>
        <a:bodyPr/>
        <a:lstStyle/>
        <a:p>
          <a:endParaRPr lang="ru-RU"/>
        </a:p>
      </dgm:t>
    </dgm:pt>
    <dgm:pt modelId="{8CFA3D1A-AFF1-4BD8-9859-4784808ADFC7}" type="pres">
      <dgm:prSet presAssocID="{ECDDEA40-8FD3-4F18-A085-0E349D4E8153}" presName="Name0" presStyleCnt="0">
        <dgm:presLayoutVars>
          <dgm:dir/>
          <dgm:animLvl val="lvl"/>
          <dgm:resizeHandles val="exact"/>
        </dgm:presLayoutVars>
      </dgm:prSet>
      <dgm:spPr/>
    </dgm:pt>
    <dgm:pt modelId="{7ADCB468-3FF2-46FB-A483-86A29FA5D042}" type="pres">
      <dgm:prSet presAssocID="{7B81B10E-13B2-410D-AD70-418218D95B23}" presName="Name8" presStyleCnt="0"/>
      <dgm:spPr/>
    </dgm:pt>
    <dgm:pt modelId="{A240E2BE-772B-424D-A9AA-C0683DE1B1D7}" type="pres">
      <dgm:prSet presAssocID="{7B81B10E-13B2-410D-AD70-418218D95B23}" presName="level" presStyleLbl="node1" presStyleIdx="0" presStyleCnt="3" custLinFactNeighborX="840" custLinFactNeighborY="-3704">
        <dgm:presLayoutVars>
          <dgm:chMax val="1"/>
          <dgm:bulletEnabled val="1"/>
        </dgm:presLayoutVars>
      </dgm:prSet>
      <dgm:spPr/>
    </dgm:pt>
    <dgm:pt modelId="{B96F4F75-81A6-41C9-8255-61030ABFD84C}" type="pres">
      <dgm:prSet presAssocID="{7B81B10E-13B2-410D-AD70-418218D95B2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E165EA9-7137-4AED-B306-7696249EF043}" type="pres">
      <dgm:prSet presAssocID="{7670122B-880A-4203-8220-1589D882B2BB}" presName="Name8" presStyleCnt="0"/>
      <dgm:spPr/>
    </dgm:pt>
    <dgm:pt modelId="{F76D5CFE-8FE6-4E22-B3B9-F91BE98A9DDE}" type="pres">
      <dgm:prSet presAssocID="{7670122B-880A-4203-8220-1589D882B2BB}" presName="level" presStyleLbl="node1" presStyleIdx="1" presStyleCnt="3">
        <dgm:presLayoutVars>
          <dgm:chMax val="1"/>
          <dgm:bulletEnabled val="1"/>
        </dgm:presLayoutVars>
      </dgm:prSet>
      <dgm:spPr/>
    </dgm:pt>
    <dgm:pt modelId="{0ECD1630-155C-4DB4-94A7-46093AF97C14}" type="pres">
      <dgm:prSet presAssocID="{7670122B-880A-4203-8220-1589D882B2B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56C4A34-1AB2-48F4-A568-ACC5827EC486}" type="pres">
      <dgm:prSet presAssocID="{C9BB7FC8-F87B-4639-9758-ABBA819823AD}" presName="Name8" presStyleCnt="0"/>
      <dgm:spPr/>
    </dgm:pt>
    <dgm:pt modelId="{7E950FDB-D6E3-434D-9E0D-897F5318DBF8}" type="pres">
      <dgm:prSet presAssocID="{C9BB7FC8-F87B-4639-9758-ABBA819823AD}" presName="level" presStyleLbl="node1" presStyleIdx="2" presStyleCnt="3" custLinFactNeighborX="11927" custLinFactNeighborY="-3704">
        <dgm:presLayoutVars>
          <dgm:chMax val="1"/>
          <dgm:bulletEnabled val="1"/>
        </dgm:presLayoutVars>
      </dgm:prSet>
      <dgm:spPr/>
    </dgm:pt>
    <dgm:pt modelId="{7D2B73A6-938D-498B-88C9-2593F0E8F396}" type="pres">
      <dgm:prSet presAssocID="{C9BB7FC8-F87B-4639-9758-ABBA819823A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E43990B-7C77-4B3D-B028-992F162DDBC2}" type="presOf" srcId="{7B81B10E-13B2-410D-AD70-418218D95B23}" destId="{B96F4F75-81A6-41C9-8255-61030ABFD84C}" srcOrd="1" destOrd="0" presId="urn:microsoft.com/office/officeart/2005/8/layout/pyramid1"/>
    <dgm:cxn modelId="{FDB76615-9B57-4264-A8E5-F3CB6D14150B}" type="presOf" srcId="{ECDDEA40-8FD3-4F18-A085-0E349D4E8153}" destId="{8CFA3D1A-AFF1-4BD8-9859-4784808ADFC7}" srcOrd="0" destOrd="0" presId="urn:microsoft.com/office/officeart/2005/8/layout/pyramid1"/>
    <dgm:cxn modelId="{2F8F2D34-0DE2-41A0-AD9F-0768576367F7}" srcId="{ECDDEA40-8FD3-4F18-A085-0E349D4E8153}" destId="{7B81B10E-13B2-410D-AD70-418218D95B23}" srcOrd="0" destOrd="0" parTransId="{32C85C28-1465-4301-9F47-00E3214BCDE2}" sibTransId="{F0E8EFD2-D006-4F6C-8C9C-28397598E47D}"/>
    <dgm:cxn modelId="{0EBA2F5C-7532-4542-87F2-B69672EBA803}" type="presOf" srcId="{7670122B-880A-4203-8220-1589D882B2BB}" destId="{0ECD1630-155C-4DB4-94A7-46093AF97C14}" srcOrd="1" destOrd="0" presId="urn:microsoft.com/office/officeart/2005/8/layout/pyramid1"/>
    <dgm:cxn modelId="{C6390352-7949-4BCD-8F0D-3758047C4248}" type="presOf" srcId="{7670122B-880A-4203-8220-1589D882B2BB}" destId="{F76D5CFE-8FE6-4E22-B3B9-F91BE98A9DDE}" srcOrd="0" destOrd="0" presId="urn:microsoft.com/office/officeart/2005/8/layout/pyramid1"/>
    <dgm:cxn modelId="{6F78BE8A-F8C1-440D-9988-7ED7F25CFCF7}" type="presOf" srcId="{C9BB7FC8-F87B-4639-9758-ABBA819823AD}" destId="{7D2B73A6-938D-498B-88C9-2593F0E8F396}" srcOrd="1" destOrd="0" presId="urn:microsoft.com/office/officeart/2005/8/layout/pyramid1"/>
    <dgm:cxn modelId="{656468A1-4323-40C8-B3B9-CFB213794FD7}" srcId="{ECDDEA40-8FD3-4F18-A085-0E349D4E8153}" destId="{7670122B-880A-4203-8220-1589D882B2BB}" srcOrd="1" destOrd="0" parTransId="{F582472F-9C9A-44EB-AFB7-78441B53CB63}" sibTransId="{1FC86C60-E037-4D05-BB04-448D43E2515C}"/>
    <dgm:cxn modelId="{E4D002A5-4CB2-4BAD-BF89-E890D2655982}" type="presOf" srcId="{C9BB7FC8-F87B-4639-9758-ABBA819823AD}" destId="{7E950FDB-D6E3-434D-9E0D-897F5318DBF8}" srcOrd="0" destOrd="0" presId="urn:microsoft.com/office/officeart/2005/8/layout/pyramid1"/>
    <dgm:cxn modelId="{92102CDE-62DD-4F6E-AC57-F901F12BA68F}" type="presOf" srcId="{7B81B10E-13B2-410D-AD70-418218D95B23}" destId="{A240E2BE-772B-424D-A9AA-C0683DE1B1D7}" srcOrd="0" destOrd="0" presId="urn:microsoft.com/office/officeart/2005/8/layout/pyramid1"/>
    <dgm:cxn modelId="{308610F6-32FE-4622-8ABB-B9344624DC0F}" srcId="{ECDDEA40-8FD3-4F18-A085-0E349D4E8153}" destId="{C9BB7FC8-F87B-4639-9758-ABBA819823AD}" srcOrd="2" destOrd="0" parTransId="{DB291169-BDEA-4BE8-A1DD-2790BB9002A7}" sibTransId="{6C4C46A7-86D1-40AF-B54D-0A39CF6F8200}"/>
    <dgm:cxn modelId="{9D6778E3-AC36-4BB3-A311-D2AA7408B18E}" type="presParOf" srcId="{8CFA3D1A-AFF1-4BD8-9859-4784808ADFC7}" destId="{7ADCB468-3FF2-46FB-A483-86A29FA5D042}" srcOrd="0" destOrd="0" presId="urn:microsoft.com/office/officeart/2005/8/layout/pyramid1"/>
    <dgm:cxn modelId="{5D36C0FF-6E0F-46BC-93C0-3D940D302299}" type="presParOf" srcId="{7ADCB468-3FF2-46FB-A483-86A29FA5D042}" destId="{A240E2BE-772B-424D-A9AA-C0683DE1B1D7}" srcOrd="0" destOrd="0" presId="urn:microsoft.com/office/officeart/2005/8/layout/pyramid1"/>
    <dgm:cxn modelId="{605616CB-0B6A-4B56-8DC1-9037CFF3CF34}" type="presParOf" srcId="{7ADCB468-3FF2-46FB-A483-86A29FA5D042}" destId="{B96F4F75-81A6-41C9-8255-61030ABFD84C}" srcOrd="1" destOrd="0" presId="urn:microsoft.com/office/officeart/2005/8/layout/pyramid1"/>
    <dgm:cxn modelId="{64C745F9-6AC9-4667-9FFD-2F3DF7A304F8}" type="presParOf" srcId="{8CFA3D1A-AFF1-4BD8-9859-4784808ADFC7}" destId="{0E165EA9-7137-4AED-B306-7696249EF043}" srcOrd="1" destOrd="0" presId="urn:microsoft.com/office/officeart/2005/8/layout/pyramid1"/>
    <dgm:cxn modelId="{38A438C1-FB9A-430E-B14D-AB5286744212}" type="presParOf" srcId="{0E165EA9-7137-4AED-B306-7696249EF043}" destId="{F76D5CFE-8FE6-4E22-B3B9-F91BE98A9DDE}" srcOrd="0" destOrd="0" presId="urn:microsoft.com/office/officeart/2005/8/layout/pyramid1"/>
    <dgm:cxn modelId="{9AB63CF9-2D78-4F71-B9A6-0AD1D5E0EDC7}" type="presParOf" srcId="{0E165EA9-7137-4AED-B306-7696249EF043}" destId="{0ECD1630-155C-4DB4-94A7-46093AF97C14}" srcOrd="1" destOrd="0" presId="urn:microsoft.com/office/officeart/2005/8/layout/pyramid1"/>
    <dgm:cxn modelId="{4B6CB590-1920-475C-850A-68DD74A02BB6}" type="presParOf" srcId="{8CFA3D1A-AFF1-4BD8-9859-4784808ADFC7}" destId="{056C4A34-1AB2-48F4-A568-ACC5827EC486}" srcOrd="2" destOrd="0" presId="urn:microsoft.com/office/officeart/2005/8/layout/pyramid1"/>
    <dgm:cxn modelId="{7E892D37-9110-4DCC-B569-AB07F937F25C}" type="presParOf" srcId="{056C4A34-1AB2-48F4-A568-ACC5827EC486}" destId="{7E950FDB-D6E3-434D-9E0D-897F5318DBF8}" srcOrd="0" destOrd="0" presId="urn:microsoft.com/office/officeart/2005/8/layout/pyramid1"/>
    <dgm:cxn modelId="{98AA1252-C026-47FB-9796-C6CDE93BA33B}" type="presParOf" srcId="{056C4A34-1AB2-48F4-A568-ACC5827EC486}" destId="{7D2B73A6-938D-498B-88C9-2593F0E8F39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29BB5-87FC-4BA2-B437-F4FD194CA4B1}">
      <dsp:nvSpPr>
        <dsp:cNvPr id="0" name=""/>
        <dsp:cNvSpPr/>
      </dsp:nvSpPr>
      <dsp:spPr>
        <a:xfrm>
          <a:off x="1741" y="4002"/>
          <a:ext cx="6808905" cy="886766"/>
        </a:xfrm>
        <a:prstGeom prst="roundRect">
          <a:avLst>
            <a:gd name="adj" fmla="val 10000"/>
          </a:avLst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26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художній</a:t>
          </a:r>
          <a:r>
            <a:rPr lang="ru-RU" sz="26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літературі</a:t>
          </a:r>
          <a:r>
            <a:rPr lang="ru-RU" sz="26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відомі</a:t>
          </a:r>
          <a:r>
            <a:rPr lang="ru-RU" sz="26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такі</a:t>
          </a:r>
          <a:r>
            <a:rPr lang="ru-RU" sz="26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</a:t>
          </a:r>
          <a:r>
            <a:rPr lang="ru-RU" sz="26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жанрові</a:t>
          </a:r>
          <a:r>
            <a:rPr lang="ru-RU" sz="26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b="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різновиди</a:t>
          </a:r>
          <a:r>
            <a:rPr lang="ru-RU" sz="26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детективу:</a:t>
          </a:r>
          <a:endParaRPr lang="x-none" sz="2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713" y="29974"/>
        <a:ext cx="6756961" cy="834822"/>
      </dsp:txXfrm>
    </dsp:sp>
    <dsp:sp modelId="{415DBB61-0BC4-488C-BD9A-6ADB378CDEAC}">
      <dsp:nvSpPr>
        <dsp:cNvPr id="0" name=""/>
        <dsp:cNvSpPr/>
      </dsp:nvSpPr>
      <dsp:spPr>
        <a:xfrm>
          <a:off x="2335222" y="984278"/>
          <a:ext cx="4439221" cy="1724756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900" b="1" u="sng" kern="1200" cap="all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Історичний</a:t>
          </a:r>
          <a:r>
            <a:rPr lang="ru-RU" sz="900" b="1" u="sng" kern="1200" cap="all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детектив</a:t>
          </a:r>
          <a:endParaRPr lang="en-US" sz="900" b="1" u="sng" kern="1200" cap="all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Умберто </a:t>
          </a: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Ім'я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троянди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en-US" sz="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Роберт </a:t>
          </a: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ван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Гюлік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цикл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творів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суддю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</a:t>
          </a:r>
          <a:endParaRPr lang="en-US" sz="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Буало-Нарсежак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«У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зачарованому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лісі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en-US" sz="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Еллері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Квін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Невідомий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рукопис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доктора Ватсона»</a:t>
          </a:r>
          <a:endParaRPr lang="en-US" sz="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Борис </a:t>
          </a: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Акунін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літературний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проект «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Пригоди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Ераста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Фандоріна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en-US" sz="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Гілберт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Кіт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Честертон 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цикл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творів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отця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Брауна</a:t>
          </a:r>
          <a:endParaRPr lang="en-US" sz="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Ліндсей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Девіс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цикл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творів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 детектива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Фалько</a:t>
          </a:r>
          <a:endParaRPr lang="x-none" sz="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5738" y="1034794"/>
        <a:ext cx="4338189" cy="1623724"/>
      </dsp:txXfrm>
    </dsp:sp>
    <dsp:sp modelId="{6FA388F7-F99E-4733-89AF-AE3A3F4346C5}">
      <dsp:nvSpPr>
        <dsp:cNvPr id="0" name=""/>
        <dsp:cNvSpPr/>
      </dsp:nvSpPr>
      <dsp:spPr>
        <a:xfrm>
          <a:off x="16174" y="2815649"/>
          <a:ext cx="2165478" cy="1724756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u="sng" kern="1200" cap="all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Психологічний</a:t>
          </a:r>
          <a:r>
            <a:rPr lang="ru-RU" sz="900" b="1" u="sng" kern="1200" cap="all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детектив </a:t>
          </a: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Буало-Нарсежак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Вовчиці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», «Та,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якої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не стало», «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Морські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ворота», «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Окреслене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серце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Себастьян </a:t>
          </a: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Жапрізо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«Дама в окулярах і з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рушницею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автомобілі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x-none" sz="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Ноель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Каліф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Ліфт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ешафот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x-none" sz="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690" y="2866165"/>
        <a:ext cx="2064446" cy="1623724"/>
      </dsp:txXfrm>
    </dsp:sp>
    <dsp:sp modelId="{B7F2B669-1D0B-4F9C-BFB3-E7F98D9906CC}">
      <dsp:nvSpPr>
        <dsp:cNvPr id="0" name=""/>
        <dsp:cNvSpPr/>
      </dsp:nvSpPr>
      <dsp:spPr>
        <a:xfrm>
          <a:off x="0" y="4702984"/>
          <a:ext cx="2165478" cy="1724756"/>
        </a:xfrm>
        <a:prstGeom prst="roundRect">
          <a:avLst>
            <a:gd name="adj" fmla="val 10000"/>
          </a:avLst>
        </a:prstGeom>
        <a:solidFill>
          <a:schemeClr val="accent6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900" b="1" u="sng" kern="1200" cap="all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Політичний</a:t>
          </a:r>
          <a:r>
            <a:rPr lang="ru-RU" sz="900" b="1" u="sng" kern="1200" cap="all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детектив </a:t>
          </a:r>
          <a:endParaRPr lang="en-US" sz="900" b="1" u="sng" kern="1200" cap="all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Чингіз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Абдуллаєв</a:t>
          </a:r>
          <a:endParaRPr lang="en-US" sz="9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Борис </a:t>
          </a: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Акунін</a:t>
          </a:r>
          <a:r>
            <a:rPr lang="ru-RU" sz="9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9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Статський</a:t>
          </a:r>
          <a:r>
            <a:rPr lang="ru-RU" sz="9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радник</a:t>
          </a:r>
          <a:r>
            <a:rPr lang="ru-RU" sz="9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en-US" sz="9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Віктор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Левашов </a:t>
          </a:r>
          <a:r>
            <a:rPr lang="ru-RU" sz="9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«Заколот </a:t>
          </a:r>
          <a:r>
            <a:rPr lang="ru-RU" sz="9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патріотів</a:t>
          </a:r>
          <a:r>
            <a:rPr lang="ru-RU" sz="9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en-US" sz="9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А. Холл</a:t>
          </a:r>
          <a:r>
            <a:rPr lang="ru-RU" sz="9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9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Берлінський</a:t>
          </a:r>
          <a:r>
            <a:rPr lang="ru-RU" sz="9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меморандум» (Меморандум</a:t>
          </a:r>
          <a:r>
            <a:rPr lang="en-US" sz="9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Квіллера</a:t>
          </a:r>
          <a:r>
            <a:rPr lang="ru-RU" sz="9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x-none" sz="9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516" y="4753500"/>
        <a:ext cx="2064446" cy="1623724"/>
      </dsp:txXfrm>
    </dsp:sp>
    <dsp:sp modelId="{FD99AAA5-564E-4B38-A652-261B7B813FA8}">
      <dsp:nvSpPr>
        <dsp:cNvPr id="0" name=""/>
        <dsp:cNvSpPr/>
      </dsp:nvSpPr>
      <dsp:spPr>
        <a:xfrm>
          <a:off x="2272602" y="2815649"/>
          <a:ext cx="2165478" cy="1724756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900" b="1" u="sng" kern="1200" cap="all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Фантастичний</a:t>
          </a:r>
          <a:r>
            <a:rPr lang="ru-RU" sz="900" b="1" u="sng" kern="1200" cap="all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детектив </a:t>
          </a: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Станіслав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Лем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Розслідування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», «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Дізнання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en-US" sz="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Ерік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Френк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Буденна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робота», «Оса»</a:t>
          </a:r>
          <a:endParaRPr lang="en-US" sz="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Хольмван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Зайчик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цикл «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Поганих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людей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немає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en-US" sz="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Кір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Буличов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цикл «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Інтергалактична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міліція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(«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Інтергпол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»)</a:t>
          </a:r>
          <a:endParaRPr lang="en-US" sz="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Айзек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Азимов 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цикли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Лаккі</a:t>
          </a:r>
          <a:r>
            <a:rPr lang="en-US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Старр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—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космічний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рейнджер, детектив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Елайдж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Бейлі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робот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Даніель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Оливо</a:t>
          </a:r>
          <a:endParaRPr lang="x-none" sz="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23118" y="2866165"/>
        <a:ext cx="2064446" cy="1623724"/>
      </dsp:txXfrm>
    </dsp:sp>
    <dsp:sp modelId="{AD2F0756-68E6-4906-91DD-07936EF04E21}">
      <dsp:nvSpPr>
        <dsp:cNvPr id="0" name=""/>
        <dsp:cNvSpPr/>
      </dsp:nvSpPr>
      <dsp:spPr>
        <a:xfrm>
          <a:off x="2281032" y="4640410"/>
          <a:ext cx="2148617" cy="1933313"/>
        </a:xfrm>
        <a:prstGeom prst="roundRect">
          <a:avLst>
            <a:gd name="adj" fmla="val 10000"/>
          </a:avLst>
        </a:prstGeom>
        <a:solidFill>
          <a:schemeClr val="accent6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900" b="1" u="sng" kern="1200" cap="all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Іронічний</a:t>
          </a:r>
          <a:r>
            <a:rPr lang="ru-RU" sz="900" b="1" u="sng" kern="1200" cap="all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детектив </a:t>
          </a:r>
          <a:endParaRPr lang="en-US" sz="900" b="1" u="sng" kern="1200" cap="all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Ілля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Варшавський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Пограбування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відбудеться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півночі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en-US" sz="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Леонід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Каганов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«Майор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Богдамир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рятує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гроші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en-US" sz="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Олександр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Козачинський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Зелений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фургон»</a:t>
          </a:r>
          <a:endParaRPr lang="en-US" sz="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Дональд </a:t>
          </a: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Вестлейк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«Проклятий смарагд», «Банк,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який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тріснув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en-US" sz="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Іоанна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Хмелевська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більшість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творів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Дар'я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Донцова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усі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твори)</a:t>
          </a:r>
          <a:endParaRPr lang="x-none" sz="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7657" y="4697035"/>
        <a:ext cx="2035367" cy="1820063"/>
      </dsp:txXfrm>
    </dsp:sp>
    <dsp:sp modelId="{C16CF5B4-9287-4BB0-9138-CECD637B20A2}">
      <dsp:nvSpPr>
        <dsp:cNvPr id="0" name=""/>
        <dsp:cNvSpPr/>
      </dsp:nvSpPr>
      <dsp:spPr>
        <a:xfrm>
          <a:off x="86861" y="980384"/>
          <a:ext cx="2173957" cy="1724756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u="sng" kern="1200" cap="all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Детектив </a:t>
          </a:r>
          <a:r>
            <a:rPr lang="ru-RU" sz="900" b="1" u="sng" kern="1200" cap="all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закритого</a:t>
          </a:r>
          <a:r>
            <a:rPr lang="ru-RU" sz="900" b="1" u="sng" kern="1200" cap="all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виду </a:t>
          </a: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Сиріл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Гейр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«Чисто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англійське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вбивство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Агата </a:t>
          </a: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Крісті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«Десять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негренят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x-none" sz="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Борис </a:t>
          </a: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Акунін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Левіафан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x-none" sz="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7377" y="1030900"/>
        <a:ext cx="2072925" cy="1623724"/>
      </dsp:txXfrm>
    </dsp:sp>
    <dsp:sp modelId="{F6D46993-AEF7-438A-8E33-37E417F093E0}">
      <dsp:nvSpPr>
        <dsp:cNvPr id="0" name=""/>
        <dsp:cNvSpPr/>
      </dsp:nvSpPr>
      <dsp:spPr>
        <a:xfrm>
          <a:off x="4629172" y="2815649"/>
          <a:ext cx="2173957" cy="1724756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900" b="1" u="sng" kern="1200" cap="all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Шпигунський</a:t>
          </a:r>
          <a:r>
            <a:rPr lang="ru-RU" sz="900" b="1" u="sng" kern="1200" cap="all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детектив </a:t>
          </a:r>
          <a:endParaRPr lang="en-US" sz="900" b="1" u="sng" kern="1200" cap="all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900" b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Агата </a:t>
          </a:r>
          <a:r>
            <a:rPr lang="ru-RU" sz="900" b="1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Крісті</a:t>
          </a:r>
          <a:r>
            <a:rPr lang="ru-RU" sz="900" b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9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Кішка</a:t>
          </a:r>
          <a:r>
            <a:rPr lang="ru-RU" sz="9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серед</a:t>
          </a:r>
          <a:r>
            <a:rPr lang="ru-RU" sz="9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голубів</a:t>
          </a:r>
          <a:r>
            <a:rPr lang="ru-RU" sz="9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en-US" sz="9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Джон </a:t>
          </a: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Карре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«Шпигун,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прийшов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холоду»</a:t>
          </a:r>
          <a:endParaRPr lang="en-US" sz="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Ян </a:t>
          </a: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Флемінг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«Джеймс Бонд»</a:t>
          </a:r>
          <a:endParaRPr lang="x-none" sz="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9688" y="2866165"/>
        <a:ext cx="2072925" cy="1623724"/>
      </dsp:txXfrm>
    </dsp:sp>
    <dsp:sp modelId="{6D56506D-4BCA-49E1-A2CB-723DEE99E7B0}">
      <dsp:nvSpPr>
        <dsp:cNvPr id="0" name=""/>
        <dsp:cNvSpPr/>
      </dsp:nvSpPr>
      <dsp:spPr>
        <a:xfrm>
          <a:off x="4629172" y="4640410"/>
          <a:ext cx="2173957" cy="1724756"/>
        </a:xfrm>
        <a:prstGeom prst="roundRect">
          <a:avLst>
            <a:gd name="adj" fmla="val 10000"/>
          </a:avLst>
        </a:prstGeom>
        <a:solidFill>
          <a:schemeClr val="accent6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900" b="1" i="0" u="sng" kern="1200" cap="all" baseline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Крутий</a:t>
          </a:r>
          <a:r>
            <a:rPr lang="ru-RU" sz="900" b="1" i="0" u="sng" kern="1200" cap="all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детектив</a:t>
          </a:r>
          <a:endParaRPr lang="en-US" sz="900" b="1" i="0" u="sng" kern="1200" cap="all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Практично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всі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твори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Дешилла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Гемметта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найвідоміший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роман — «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Мальтійський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сокіл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»,</a:t>
          </a:r>
          <a:endParaRPr lang="en-US" sz="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більшість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творів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Джеймса Чейза,</a:t>
          </a:r>
          <a:endParaRPr lang="en-US" sz="9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романи</a:t>
          </a:r>
          <a:r>
            <a:rPr lang="ru-RU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Реймонда</a:t>
          </a: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Чандлера</a:t>
          </a:r>
          <a:endParaRPr lang="x-none" sz="9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9688" y="4690926"/>
        <a:ext cx="2072925" cy="16237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0E2BE-772B-424D-A9AA-C0683DE1B1D7}">
      <dsp:nvSpPr>
        <dsp:cNvPr id="0" name=""/>
        <dsp:cNvSpPr/>
      </dsp:nvSpPr>
      <dsp:spPr>
        <a:xfrm>
          <a:off x="2467732" y="0"/>
          <a:ext cx="2447176" cy="1751000"/>
        </a:xfrm>
        <a:prstGeom prst="trapezoid">
          <a:avLst>
            <a:gd name="adj" fmla="val 69879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 </a:t>
          </a:r>
          <a:br>
            <a:rPr lang="ru-RU" sz="1400" kern="1200" dirty="0"/>
          </a:br>
          <a:endParaRPr lang="ru-RU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/>
            <a:t>сучасність</a:t>
          </a:r>
          <a:r>
            <a:rPr lang="ru-RU" sz="1400" b="1" kern="1200" dirty="0"/>
            <a:t>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 (</a:t>
          </a:r>
          <a:r>
            <a:rPr lang="ru-RU" sz="1400" b="1" kern="1200" dirty="0" err="1"/>
            <a:t>кінець</a:t>
          </a:r>
          <a:r>
            <a:rPr lang="ru-RU" sz="1400" b="1" kern="1200" dirty="0"/>
            <a:t> ХХ – початок ХХІ ст.) </a:t>
          </a:r>
        </a:p>
      </dsp:txBody>
      <dsp:txXfrm>
        <a:off x="2467732" y="0"/>
        <a:ext cx="2447176" cy="1751000"/>
      </dsp:txXfrm>
    </dsp:sp>
    <dsp:sp modelId="{F76D5CFE-8FE6-4E22-B3B9-F91BE98A9DDE}">
      <dsp:nvSpPr>
        <dsp:cNvPr id="0" name=""/>
        <dsp:cNvSpPr/>
      </dsp:nvSpPr>
      <dsp:spPr>
        <a:xfrm>
          <a:off x="1223588" y="1751000"/>
          <a:ext cx="4894353" cy="1751000"/>
        </a:xfrm>
        <a:prstGeom prst="trapezoid">
          <a:avLst>
            <a:gd name="adj" fmla="val 69879"/>
          </a:avLst>
        </a:prstGeom>
        <a:gradFill rotWithShape="0">
          <a:gsLst>
            <a:gs pos="0">
              <a:schemeClr val="accent6">
                <a:shade val="50000"/>
                <a:hueOff val="-307797"/>
                <a:satOff val="20520"/>
                <a:lumOff val="2679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07797"/>
                <a:satOff val="20520"/>
                <a:lumOff val="2679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07797"/>
                <a:satOff val="20520"/>
                <a:lumOff val="267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/>
            <a:t>післявоєнний</a:t>
          </a:r>
          <a:r>
            <a:rPr lang="ru-RU" sz="1600" b="1" kern="1200" dirty="0"/>
            <a:t> </a:t>
          </a:r>
          <a:r>
            <a:rPr lang="ru-RU" sz="1600" b="1" kern="1200" dirty="0" err="1"/>
            <a:t>період</a:t>
          </a:r>
          <a:endParaRPr lang="ru-RU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(1945-1990 </a:t>
          </a:r>
          <a:r>
            <a:rPr lang="ru-RU" sz="1600" b="1" kern="1200" dirty="0" err="1"/>
            <a:t>рр</a:t>
          </a:r>
          <a:r>
            <a:rPr lang="ru-RU" sz="1600" b="1" kern="1200" dirty="0"/>
            <a:t>. ХХ ст.)</a:t>
          </a:r>
        </a:p>
      </dsp:txBody>
      <dsp:txXfrm>
        <a:off x="2080100" y="1751000"/>
        <a:ext cx="3181329" cy="1751000"/>
      </dsp:txXfrm>
    </dsp:sp>
    <dsp:sp modelId="{7E950FDB-D6E3-434D-9E0D-897F5318DBF8}">
      <dsp:nvSpPr>
        <dsp:cNvPr id="0" name=""/>
        <dsp:cNvSpPr/>
      </dsp:nvSpPr>
      <dsp:spPr>
        <a:xfrm>
          <a:off x="0" y="3437142"/>
          <a:ext cx="7341530" cy="1751000"/>
        </a:xfrm>
        <a:prstGeom prst="trapezoid">
          <a:avLst>
            <a:gd name="adj" fmla="val 69879"/>
          </a:avLst>
        </a:prstGeom>
        <a:gradFill rotWithShape="0">
          <a:gsLst>
            <a:gs pos="0">
              <a:schemeClr val="accent6">
                <a:shade val="50000"/>
                <a:hueOff val="-307797"/>
                <a:satOff val="20520"/>
                <a:lumOff val="2679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07797"/>
                <a:satOff val="20520"/>
                <a:lumOff val="2679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07797"/>
                <a:satOff val="20520"/>
                <a:lumOff val="267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міжвоєнний</a:t>
          </a:r>
          <a:r>
            <a:rPr lang="ru-RU" sz="1800" b="1" kern="1200" dirty="0"/>
            <a:t> </a:t>
          </a:r>
          <a:r>
            <a:rPr lang="ru-RU" sz="1800" b="1" kern="1200" dirty="0" err="1"/>
            <a:t>період</a:t>
          </a:r>
          <a:endParaRPr lang="ru-RU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(1920-1940 </a:t>
          </a:r>
          <a:r>
            <a:rPr lang="ru-RU" sz="1800" b="1" kern="1200" dirty="0" err="1"/>
            <a:t>рр</a:t>
          </a:r>
          <a:r>
            <a:rPr lang="ru-RU" sz="1800" b="1" kern="1200" dirty="0"/>
            <a:t>. ХХ ст.)</a:t>
          </a:r>
        </a:p>
      </dsp:txBody>
      <dsp:txXfrm>
        <a:off x="1284767" y="3437142"/>
        <a:ext cx="4771994" cy="1751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6DD4-0FF1-4F03-800B-34897D6A55BD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7559-3009-4494-8710-1C71803E4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6DD4-0FF1-4F03-800B-34897D6A55BD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7559-3009-4494-8710-1C71803E4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6DD4-0FF1-4F03-800B-34897D6A55BD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7559-3009-4494-8710-1C71803E4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6DD4-0FF1-4F03-800B-34897D6A55BD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7559-3009-4494-8710-1C71803E4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6DD4-0FF1-4F03-800B-34897D6A55BD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7559-3009-4494-8710-1C71803E4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6DD4-0FF1-4F03-800B-34897D6A55BD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7559-3009-4494-8710-1C71803E4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6DD4-0FF1-4F03-800B-34897D6A55BD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7559-3009-4494-8710-1C71803E4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6DD4-0FF1-4F03-800B-34897D6A55BD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7559-3009-4494-8710-1C71803E4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6DD4-0FF1-4F03-800B-34897D6A55BD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7559-3009-4494-8710-1C71803E4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6DD4-0FF1-4F03-800B-34897D6A55BD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7559-3009-4494-8710-1C71803E4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6DD4-0FF1-4F03-800B-34897D6A55BD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7559-3009-4494-8710-1C71803E4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66DD4-0FF1-4F03-800B-34897D6A55BD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17559-3009-4494-8710-1C71803E4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E7193D5-539C-420B-948A-DD2F90710B21}"/>
              </a:ext>
            </a:extLst>
          </p:cNvPr>
          <p:cNvSpPr/>
          <p:nvPr/>
        </p:nvSpPr>
        <p:spPr>
          <a:xfrm>
            <a:off x="6020544" y="5768528"/>
            <a:ext cx="2439888" cy="756816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200" b="1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B428BF4-6A04-4D89-801A-AB74B901B04F}"/>
              </a:ext>
            </a:extLst>
          </p:cNvPr>
          <p:cNvSpPr/>
          <p:nvPr/>
        </p:nvSpPr>
        <p:spPr>
          <a:xfrm>
            <a:off x="179512" y="2060848"/>
            <a:ext cx="4752528" cy="20162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  <a:highlight>
                  <a:srgbClr val="000000"/>
                </a:highlight>
                <a:latin typeface="Arial Black" panose="020B0A04020102020204" pitchFamily="34" charset="0"/>
              </a:rPr>
              <a:t>Жанр детективу </a:t>
            </a:r>
            <a:br>
              <a:rPr lang="uk-UA" sz="2800" b="1" dirty="0">
                <a:solidFill>
                  <a:schemeClr val="bg1"/>
                </a:solidFill>
                <a:highlight>
                  <a:srgbClr val="000000"/>
                </a:highlight>
                <a:latin typeface="Arial Black" panose="020B0A04020102020204" pitchFamily="34" charset="0"/>
              </a:rPr>
            </a:br>
            <a:r>
              <a:rPr lang="uk-UA" sz="2800" b="1" dirty="0">
                <a:solidFill>
                  <a:schemeClr val="bg1"/>
                </a:solidFill>
                <a:highlight>
                  <a:srgbClr val="000000"/>
                </a:highlight>
                <a:latin typeface="Arial Black" panose="020B0A04020102020204" pitchFamily="34" charset="0"/>
              </a:rPr>
              <a:t>у сучасній масовій літературі </a:t>
            </a:r>
            <a:endParaRPr lang="uk-UA" sz="2800" dirty="0"/>
          </a:p>
        </p:txBody>
      </p:sp>
    </p:spTree>
  </p:cSld>
  <p:clrMapOvr>
    <a:masterClrMapping/>
  </p:clrMapOvr>
  <p:transition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14290"/>
            <a:ext cx="4536504" cy="5328592"/>
          </a:xfr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Сюжети своїх детективних романів я знаходжу за миттям посуду. Це таке дурне заняття, що мимоволі приходить думка про вбивство. </a:t>
            </a:r>
            <a:endParaRPr lang="x-none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Агата </a:t>
            </a:r>
            <a:r>
              <a:rPr 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Крісті</a:t>
            </a:r>
            <a:endParaRPr lang="x-none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Злочинець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творець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а детектив – критик.</a:t>
            </a:r>
          </a:p>
          <a:p>
            <a:pPr algn="r"/>
            <a:r>
              <a:rPr 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Гілберт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Честертон </a:t>
            </a:r>
          </a:p>
          <a:p>
            <a:pPr algn="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oolClips_cart159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5230063"/>
            <a:ext cx="2411760" cy="1627937"/>
          </a:xfrm>
          <a:prstGeom prst="rect">
            <a:avLst/>
          </a:prstGeom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4714876" y="1643050"/>
            <a:ext cx="4179346" cy="2214578"/>
          </a:xfrm>
          <a:prstGeom prst="rect">
            <a:avLst/>
          </a:prstGeom>
          <a:solidFill>
            <a:schemeClr val="accent6"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Детектив – чудова школа допитливості й логіки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Наум </a:t>
            </a:r>
            <a:r>
              <a:rPr lang="uk-UA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Берковський</a:t>
            </a:r>
            <a:r>
              <a:rPr lang="uk-UA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577a84c171b7a155b69693ba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5214950"/>
            <a:ext cx="2111629" cy="1250443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ÐÐ°ÑÑÐ¸Ð½ÐºÐ¸ Ð¿Ð¾ Ð·Ð°Ð¿ÑÐ¾ÑÑ Ð¿Ð½Ð³ Ð½Ð¾ÑÐ½Ð¾Ð¹ Ð³Ð¾ÑÐ¾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207" y="0"/>
            <a:ext cx="5340085" cy="4005064"/>
          </a:xfrm>
          <a:prstGeom prst="rect">
            <a:avLst/>
          </a:prstGeom>
          <a:noFill/>
        </p:spPr>
      </p:pic>
      <p:pic>
        <p:nvPicPr>
          <p:cNvPr id="4" name="Рисунок 3" descr="a81769bf7277a9beaa8b7604d426a26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2105472"/>
            <a:ext cx="1970931" cy="4752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1448" y="958177"/>
            <a:ext cx="2843534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dirty="0">
                <a:ln w="22225">
                  <a:solidFill>
                    <a:schemeClr val="accent2"/>
                  </a:solidFill>
                  <a:prstDash val="solid"/>
                </a:ln>
              </a:rPr>
              <a:t>Детектив –</a:t>
            </a:r>
          </a:p>
          <a:p>
            <a:pPr algn="ctr"/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314" name="Picture 2" descr="ÐÐ°ÑÑÐ¸Ð½ÐºÐ¸ Ð¿Ð¾ Ð·Ð°Ð¿ÑÐ¾ÑÑ Ð¿Ð½Ð³ ÑÐ»ÐµÐ´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43139">
            <a:off x="1808713" y="4559909"/>
            <a:ext cx="4464497" cy="1687133"/>
          </a:xfrm>
          <a:prstGeom prst="rect">
            <a:avLst/>
          </a:prstGeom>
          <a:noFill/>
        </p:spPr>
      </p:pic>
      <p:pic>
        <p:nvPicPr>
          <p:cNvPr id="13326" name="Picture 14" descr="ÐÐ°ÑÑÐ¸Ð½ÐºÐ¸ Ð¿Ð¾ Ð·Ð°Ð¿ÑÐ¾ÑÑ Ð¿Ð½Ð³ Ð¾Ð³ÑÐ°Ð±Ð»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3013" y="4880570"/>
            <a:ext cx="1786699" cy="1940307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CF8A38-B225-41A8-96FB-F6B5B3D0643F}"/>
              </a:ext>
            </a:extLst>
          </p:cNvPr>
          <p:cNvSpPr/>
          <p:nvPr/>
        </p:nvSpPr>
        <p:spPr>
          <a:xfrm>
            <a:off x="349738" y="1172770"/>
            <a:ext cx="4669474" cy="4005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just"/>
            <a:r>
              <a:rPr lang="ru-RU" sz="2200" dirty="0">
                <a:solidFill>
                  <a:schemeClr val="tx1"/>
                </a:solidFill>
              </a:rPr>
              <a:t>(англ. </a:t>
            </a:r>
            <a:r>
              <a:rPr lang="en-US" sz="2200" dirty="0">
                <a:solidFill>
                  <a:schemeClr val="tx1"/>
                </a:solidFill>
              </a:rPr>
              <a:t>detective — </a:t>
            </a:r>
            <a:r>
              <a:rPr lang="ru-RU" sz="2200" dirty="0">
                <a:solidFill>
                  <a:schemeClr val="tx1"/>
                </a:solidFill>
              </a:rPr>
              <a:t>агент </a:t>
            </a:r>
            <a:r>
              <a:rPr lang="ru-RU" sz="2200" dirty="0" err="1">
                <a:solidFill>
                  <a:schemeClr val="tx1"/>
                </a:solidFill>
              </a:rPr>
              <a:t>розшуку</a:t>
            </a:r>
            <a:r>
              <a:rPr lang="ru-RU" sz="2200" dirty="0">
                <a:solidFill>
                  <a:schemeClr val="tx1"/>
                </a:solidFill>
              </a:rPr>
              <a:t>, з лат. </a:t>
            </a:r>
            <a:r>
              <a:rPr lang="en-US" sz="2200" dirty="0" err="1">
                <a:solidFill>
                  <a:schemeClr val="tx1"/>
                </a:solidFill>
              </a:rPr>
              <a:t>detectio</a:t>
            </a:r>
            <a:r>
              <a:rPr lang="en-US" sz="2200" dirty="0">
                <a:solidFill>
                  <a:schemeClr val="tx1"/>
                </a:solidFill>
              </a:rPr>
              <a:t> — </a:t>
            </a:r>
            <a:r>
              <a:rPr lang="ru-RU" sz="2200" dirty="0" err="1">
                <a:solidFill>
                  <a:schemeClr val="tx1"/>
                </a:solidFill>
              </a:rPr>
              <a:t>розкриття</a:t>
            </a:r>
            <a:r>
              <a:rPr lang="ru-RU" sz="2200" dirty="0">
                <a:solidFill>
                  <a:schemeClr val="tx1"/>
                </a:solidFill>
              </a:rPr>
              <a:t>) — </a:t>
            </a:r>
            <a:r>
              <a:rPr lang="ru-RU" sz="2200" dirty="0" err="1">
                <a:solidFill>
                  <a:schemeClr val="tx1"/>
                </a:solidFill>
              </a:rPr>
              <a:t>різновид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пригодницької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літератури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передовсім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прозові</a:t>
            </a:r>
            <a:r>
              <a:rPr lang="ru-RU" sz="2200" dirty="0">
                <a:solidFill>
                  <a:schemeClr val="tx1"/>
                </a:solidFill>
              </a:rPr>
              <a:t> твори, в </a:t>
            </a:r>
            <a:r>
              <a:rPr lang="ru-RU" sz="2200" dirty="0" err="1">
                <a:solidFill>
                  <a:schemeClr val="tx1"/>
                </a:solidFill>
              </a:rPr>
              <a:t>яких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розкривається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певна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таємниця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пов’язана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із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злочином</a:t>
            </a:r>
            <a:r>
              <a:rPr lang="ru-RU" sz="22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r>
              <a:rPr lang="ru-RU" sz="1100" i="1" dirty="0">
                <a:solidFill>
                  <a:schemeClr val="tx1"/>
                </a:solidFill>
              </a:rPr>
              <a:t>(</a:t>
            </a:r>
            <a:r>
              <a:rPr lang="ru-RU" sz="1050" i="1" dirty="0" err="1">
                <a:solidFill>
                  <a:schemeClr val="tx1"/>
                </a:solidFill>
              </a:rPr>
              <a:t>Літературознавчий</a:t>
            </a:r>
            <a:r>
              <a:rPr lang="ru-RU" sz="1050" i="1" dirty="0">
                <a:solidFill>
                  <a:schemeClr val="tx1"/>
                </a:solidFill>
              </a:rPr>
              <a:t> словник-</a:t>
            </a:r>
            <a:r>
              <a:rPr lang="ru-RU" sz="1050" i="1" dirty="0" err="1">
                <a:solidFill>
                  <a:schemeClr val="tx1"/>
                </a:solidFill>
              </a:rPr>
              <a:t>довідник</a:t>
            </a:r>
            <a:r>
              <a:rPr lang="ru-RU" sz="1050" i="1" dirty="0">
                <a:solidFill>
                  <a:schemeClr val="tx1"/>
                </a:solidFill>
              </a:rPr>
              <a:t> / </a:t>
            </a:r>
            <a:r>
              <a:rPr lang="ru-RU" sz="1050" i="1" dirty="0" err="1">
                <a:solidFill>
                  <a:schemeClr val="tx1"/>
                </a:solidFill>
              </a:rPr>
              <a:t>Редкол</a:t>
            </a:r>
            <a:r>
              <a:rPr lang="ru-RU" sz="1050" i="1" dirty="0">
                <a:solidFill>
                  <a:schemeClr val="tx1"/>
                </a:solidFill>
              </a:rPr>
              <a:t>.: Роман Теодорович </a:t>
            </a:r>
            <a:r>
              <a:rPr lang="ru-RU" sz="1050" i="1" dirty="0" err="1">
                <a:solidFill>
                  <a:schemeClr val="tx1"/>
                </a:solidFill>
              </a:rPr>
              <a:t>Гром'як</a:t>
            </a:r>
            <a:r>
              <a:rPr lang="ru-RU" sz="1050" i="1" dirty="0">
                <a:solidFill>
                  <a:schemeClr val="tx1"/>
                </a:solidFill>
              </a:rPr>
              <a:t>, </a:t>
            </a:r>
            <a:r>
              <a:rPr lang="ru-RU" sz="1050" i="1" dirty="0" err="1">
                <a:solidFill>
                  <a:schemeClr val="tx1"/>
                </a:solidFill>
              </a:rPr>
              <a:t>Юрій</a:t>
            </a:r>
            <a:r>
              <a:rPr lang="ru-RU" sz="1050" i="1" dirty="0">
                <a:solidFill>
                  <a:schemeClr val="tx1"/>
                </a:solidFill>
              </a:rPr>
              <a:t> </a:t>
            </a:r>
            <a:r>
              <a:rPr lang="ru-RU" sz="1050" i="1" dirty="0" err="1">
                <a:solidFill>
                  <a:schemeClr val="tx1"/>
                </a:solidFill>
              </a:rPr>
              <a:t>Іванович</a:t>
            </a:r>
            <a:r>
              <a:rPr lang="ru-RU" sz="1050" i="1" dirty="0">
                <a:solidFill>
                  <a:schemeClr val="tx1"/>
                </a:solidFill>
              </a:rPr>
              <a:t> </a:t>
            </a:r>
            <a:r>
              <a:rPr lang="ru-RU" sz="1050" i="1" dirty="0" err="1">
                <a:solidFill>
                  <a:schemeClr val="tx1"/>
                </a:solidFill>
              </a:rPr>
              <a:t>Ковалів</a:t>
            </a:r>
            <a:r>
              <a:rPr lang="ru-RU" sz="1050" i="1" dirty="0">
                <a:solidFill>
                  <a:schemeClr val="tx1"/>
                </a:solidFill>
              </a:rPr>
              <a:t> . – </a:t>
            </a:r>
            <a:r>
              <a:rPr lang="ru-RU" sz="1050" i="1" dirty="0" err="1">
                <a:solidFill>
                  <a:schemeClr val="tx1"/>
                </a:solidFill>
              </a:rPr>
              <a:t>Київ</a:t>
            </a:r>
            <a:r>
              <a:rPr lang="ru-RU" sz="1050" i="1" dirty="0">
                <a:solidFill>
                  <a:schemeClr val="tx1"/>
                </a:solidFill>
              </a:rPr>
              <a:t> : </a:t>
            </a:r>
            <a:r>
              <a:rPr lang="ru-RU" sz="1050" i="1" dirty="0" err="1">
                <a:solidFill>
                  <a:schemeClr val="tx1"/>
                </a:solidFill>
              </a:rPr>
              <a:t>Академія</a:t>
            </a:r>
            <a:r>
              <a:rPr lang="ru-RU" sz="1050" i="1" dirty="0">
                <a:solidFill>
                  <a:schemeClr val="tx1"/>
                </a:solidFill>
              </a:rPr>
              <a:t>, 1997 . – 749 с. : </a:t>
            </a:r>
            <a:r>
              <a:rPr lang="ru-RU" sz="1050" i="1" dirty="0" err="1">
                <a:solidFill>
                  <a:schemeClr val="tx1"/>
                </a:solidFill>
              </a:rPr>
              <a:t>іл</a:t>
            </a:r>
            <a:r>
              <a:rPr lang="ru-RU" sz="1050" i="1" dirty="0">
                <a:solidFill>
                  <a:schemeClr val="tx1"/>
                </a:solidFill>
              </a:rPr>
              <a:t>. – (</a:t>
            </a:r>
            <a:r>
              <a:rPr lang="en-US" sz="1050" i="1" dirty="0">
                <a:solidFill>
                  <a:schemeClr val="tx1"/>
                </a:solidFill>
              </a:rPr>
              <a:t>Nota bene!)</a:t>
            </a:r>
            <a:r>
              <a:rPr lang="ru-RU" sz="1050" i="1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uk-UA" sz="1600" dirty="0">
                <a:solidFill>
                  <a:schemeClr val="tx1"/>
                </a:solidFill>
              </a:rPr>
              <a:t> </a:t>
            </a:r>
            <a:endParaRPr lang="x-none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3B06F8-4A1B-4E7D-9922-1D6823C895D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8423" y="-67133"/>
            <a:ext cx="1986177" cy="281957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245" y="3285005"/>
            <a:ext cx="4349177" cy="2952308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 По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засновником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"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батьком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жанру детективу та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романтичного (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сенсаційного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готичного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жахливого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страшного). 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Детектив став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цілком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жанром.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полягала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одна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перших і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популярної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оприявнено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поезії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032" name="Picture 8" descr="Картинки по запросу &quot;Эдгар Аллан По&quot;">
            <a:extLst>
              <a:ext uri="{FF2B5EF4-FFF2-40B4-BE49-F238E27FC236}">
                <a16:creationId xmlns:a16="http://schemas.microsoft.com/office/drawing/2014/main" id="{3812F1A8-9CA7-416F-9439-BC847EB9B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31" y="90988"/>
            <a:ext cx="2496430" cy="310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&quot;The Murders in the Rue Morgue&quot;">
            <a:extLst>
              <a:ext uri="{FF2B5EF4-FFF2-40B4-BE49-F238E27FC236}">
                <a16:creationId xmlns:a16="http://schemas.microsoft.com/office/drawing/2014/main" id="{BD8FAED3-50C5-44B8-B695-7F5135A3A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363" y="2060848"/>
            <a:ext cx="295463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ртинки по запросу &quot;Таємниці Марі Пиці»&quot;">
            <a:extLst>
              <a:ext uri="{FF2B5EF4-FFF2-40B4-BE49-F238E27FC236}">
                <a16:creationId xmlns:a16="http://schemas.microsoft.com/office/drawing/2014/main" id="{7E7855FF-7973-4077-AE66-84786583B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882" y="2389108"/>
            <a:ext cx="1970006" cy="282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Картинки по запросу &quot;«Викрадений лист»&quot;">
            <a:extLst>
              <a:ext uri="{FF2B5EF4-FFF2-40B4-BE49-F238E27FC236}">
                <a16:creationId xmlns:a16="http://schemas.microsoft.com/office/drawing/2014/main" id="{B2E7FC81-BF5F-463A-AAD1-3DEE6807D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888" y="91815"/>
            <a:ext cx="2168461" cy="332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C9119D-C7DC-4C2A-A7C3-1193F919C44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92054" y="5927895"/>
            <a:ext cx="1338913" cy="133891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0E988AD-73C8-43BC-A237-7D499E7A76DF}"/>
              </a:ext>
            </a:extLst>
          </p:cNvPr>
          <p:cNvSpPr/>
          <p:nvPr/>
        </p:nvSpPr>
        <p:spPr>
          <a:xfrm>
            <a:off x="1924645" y="2346853"/>
            <a:ext cx="289412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Едгард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Аллан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</a:t>
            </a:r>
          </a:p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(1809-1849) </a:t>
            </a:r>
            <a:endParaRPr lang="x-none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artage-io-thumb-9b7b73e2d70c79bf1bcab74dc4da20e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249693">
            <a:off x="4137980" y="5709624"/>
            <a:ext cx="896792" cy="896792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81769bf7277a9beaa8b7604d426a26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2105472"/>
            <a:ext cx="1970931" cy="4752528"/>
          </a:xfrm>
          <a:prstGeom prst="rect">
            <a:avLst/>
          </a:prstGeom>
        </p:spPr>
      </p:pic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B5924ED5-9ED5-447A-8B1F-5A8C47CB2F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1913720"/>
              </p:ext>
            </p:extLst>
          </p:nvPr>
        </p:nvGraphicFramePr>
        <p:xfrm>
          <a:off x="137616" y="90383"/>
          <a:ext cx="6810647" cy="6577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Рисунок 5" descr="детектив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842672">
            <a:off x="5704720" y="315002"/>
            <a:ext cx="1965746" cy="13578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7191"/>
            <a:ext cx="5904656" cy="677937"/>
          </a:xfrm>
        </p:spPr>
        <p:txBody>
          <a:bodyPr>
            <a:noAutofit/>
          </a:bodyPr>
          <a:lstStyle/>
          <a:p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жанру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класичного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детективу:</a:t>
            </a:r>
            <a:endParaRPr lang="ru-RU" sz="2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97" y="1485074"/>
            <a:ext cx="6120680" cy="4752528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20000"/>
              </a:lnSpc>
              <a:buFontTx/>
              <a:buChar char="-"/>
            </a:pP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загадки,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котра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ґрунтується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l">
              <a:lnSpc>
                <a:spcPct val="120000"/>
              </a:lnSpc>
              <a:buFontTx/>
              <a:buChar char="-"/>
            </a:pP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заглибленість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звичний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побут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читач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добре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відчувати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атмосферу,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обстановку,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персонажів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правила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пристойності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тих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звичок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умовностей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повʼязані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соціальними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ролями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детективу;</a:t>
            </a:r>
          </a:p>
          <a:p>
            <a:pPr marL="457200" indent="-457200" algn="l">
              <a:lnSpc>
                <a:spcPct val="120000"/>
              </a:lnSpc>
              <a:buFontTx/>
              <a:buChar char="-"/>
            </a:pP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сюжету –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неписаних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детективного жанру»;</a:t>
            </a:r>
          </a:p>
          <a:p>
            <a:pPr marL="457200" indent="-457200" algn="l">
              <a:lnSpc>
                <a:spcPct val="120000"/>
              </a:lnSpc>
              <a:buFontTx/>
              <a:buChar char="-"/>
            </a:pP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помилок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помилятися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елементарних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вони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них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правду,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брешуть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a81769bf7277a9beaa8b7604d426a26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2898" y="2105472"/>
            <a:ext cx="1970931" cy="4752528"/>
          </a:xfrm>
          <a:prstGeom prst="rect">
            <a:avLst/>
          </a:prstGeom>
        </p:spPr>
      </p:pic>
      <p:pic>
        <p:nvPicPr>
          <p:cNvPr id="22530" name="Picture 2" descr="ÐÐ°ÑÑÐ¸Ð½ÐºÐ¸ Ð¿Ð¾ Ð·Ð°Ð¿ÑÐ¾ÑÑ Ð¿Ð½Ð³  ÐºÐ½Ð¸Ð³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0548" y="5165055"/>
            <a:ext cx="2057400" cy="1692946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9A90DC-6E9D-4CA8-81E1-DDC4A6080C1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87558" y="5242810"/>
            <a:ext cx="2057400" cy="1495425"/>
          </a:xfrm>
          <a:prstGeom prst="rect">
            <a:avLst/>
          </a:prstGeom>
        </p:spPr>
      </p:pic>
      <p:pic>
        <p:nvPicPr>
          <p:cNvPr id="7" name="Picture 12" descr="ÐÐ°ÑÑÐ¸Ð½ÐºÐ¸ Ð¿Ð¾ Ð·Ð°Ð¿ÑÐ¾ÑÑ Ð¿Ð½Ð³ Ð¿ÑÐµÑÑÑÐ¿Ð»ÐµÐ½Ð¸Ðµ">
            <a:extLst>
              <a:ext uri="{FF2B5EF4-FFF2-40B4-BE49-F238E27FC236}">
                <a16:creationId xmlns:a16="http://schemas.microsoft.com/office/drawing/2014/main" id="{AB9EB9EB-B47F-4E76-98C7-ACA39B2A3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49849">
            <a:off x="5783957" y="5049201"/>
            <a:ext cx="1339943" cy="200991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77a84c171b7a155b69693ba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373216"/>
            <a:ext cx="2111629" cy="1250443"/>
          </a:xfrm>
          <a:prstGeom prst="rect">
            <a:avLst/>
          </a:prstGeom>
        </p:spPr>
      </p:pic>
      <p:pic>
        <p:nvPicPr>
          <p:cNvPr id="9" name="Рисунок 8" descr="1367298211_66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188640"/>
            <a:ext cx="2325278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etectiv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4797152"/>
            <a:ext cx="2945904" cy="2209428"/>
          </a:xfrm>
          <a:prstGeom prst="rect">
            <a:avLst/>
          </a:prstGeom>
        </p:spPr>
      </p:pic>
      <p:pic>
        <p:nvPicPr>
          <p:cNvPr id="12" name="Рисунок 11" descr="599b500f7bf2015e06b0bc9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5805264"/>
            <a:ext cx="1595625" cy="9915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48448FA-82B2-457F-A9D0-8E37CA469CC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28560" y="3512683"/>
            <a:ext cx="1988623" cy="3211714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1C94FB8-7C1F-4131-8A25-39B8851E2D4B}"/>
              </a:ext>
            </a:extLst>
          </p:cNvPr>
          <p:cNvSpPr/>
          <p:nvPr/>
        </p:nvSpPr>
        <p:spPr>
          <a:xfrm>
            <a:off x="960416" y="1322762"/>
            <a:ext cx="45402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Жанр детективу</a:t>
            </a:r>
          </a:p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українській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Впровадив жанр детективу 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В. Винниченко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вперше випробувавши його потенціал  в повісті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"На той бік" (1919). Ж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анрові риси детективу 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оприявнено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в  соціальному романі письменника 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"Нова заповідь"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(1932-1947). Виразно позначився цей жанр у соціально-утопічному романі "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Сонячна машина"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(1921-1924) та детективному "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Поклади золота"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(1926-1927). </a:t>
            </a:r>
            <a:endParaRPr lang="x-none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E730558E-AA4E-4A35-8199-A04C42165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458" y="802500"/>
            <a:ext cx="4104456" cy="1440160"/>
          </a:xfrm>
        </p:spPr>
        <p:txBody>
          <a:bodyPr>
            <a:normAutofit fontScale="92500" lnSpcReduction="20000"/>
          </a:bodyPr>
          <a:lstStyle/>
          <a:p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  становлення детективу  як жанру </a:t>
            </a:r>
          </a:p>
          <a:p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українській літературі</a:t>
            </a:r>
            <a:br>
              <a:rPr lang="ru-RU" sz="2800" dirty="0"/>
            </a:br>
            <a:endParaRPr 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C4D35B96-E8CD-4169-9F28-BA4E6274ED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0807563"/>
              </p:ext>
            </p:extLst>
          </p:nvPr>
        </p:nvGraphicFramePr>
        <p:xfrm>
          <a:off x="2575684" y="802500"/>
          <a:ext cx="7341530" cy="52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3" descr="ÐÐ°ÑÑÐ¸Ð½ÐºÐ¸ Ð¿Ð¾ Ð·Ð°Ð¿ÑÐ¾ÑÑ Ð¿Ð½Ð³  ÐºÐ½Ð¸Ð³Ð¸">
            <a:extLst>
              <a:ext uri="{FF2B5EF4-FFF2-40B4-BE49-F238E27FC236}">
                <a16:creationId xmlns:a16="http://schemas.microsoft.com/office/drawing/2014/main" id="{9061450C-3F6E-4816-A9E4-068870B9C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95" y="3616698"/>
            <a:ext cx="2339329" cy="3048439"/>
          </a:xfrm>
          <a:prstGeom prst="rect">
            <a:avLst/>
          </a:prstGeom>
          <a:noFill/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81C70243-09D0-416F-8195-6CFB686B32A8}"/>
              </a:ext>
            </a:extLst>
          </p:cNvPr>
          <p:cNvSpPr/>
          <p:nvPr/>
        </p:nvSpPr>
        <p:spPr>
          <a:xfrm>
            <a:off x="6611237" y="5365907"/>
            <a:ext cx="2339329" cy="129192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/>
              <a:t>Д. Бузько («</a:t>
            </a:r>
            <a:r>
              <a:rPr lang="ru-RU" sz="900" dirty="0" err="1"/>
              <a:t>Голяндія</a:t>
            </a:r>
            <a:r>
              <a:rPr lang="ru-RU" sz="900" dirty="0"/>
              <a:t>», 1929), </a:t>
            </a:r>
            <a:r>
              <a:rPr lang="ru-RU" sz="900" dirty="0" err="1"/>
              <a:t>О.Досвітній</a:t>
            </a:r>
            <a:r>
              <a:rPr lang="ru-RU" sz="900" dirty="0"/>
              <a:t> («</a:t>
            </a:r>
            <a:r>
              <a:rPr lang="ru-RU" sz="900" dirty="0" err="1"/>
              <a:t>Піймав</a:t>
            </a:r>
            <a:r>
              <a:rPr lang="ru-RU" sz="900" dirty="0"/>
              <a:t>», 1931), О. </a:t>
            </a:r>
            <a:r>
              <a:rPr lang="ru-RU" sz="900" dirty="0" err="1"/>
              <a:t>Слісаренко</a:t>
            </a:r>
            <a:r>
              <a:rPr lang="ru-RU" sz="900" dirty="0"/>
              <a:t> («Бунт», 1928р.) </a:t>
            </a:r>
            <a:br>
              <a:rPr lang="ru-RU" sz="900" dirty="0"/>
            </a:br>
            <a:endParaRPr lang="x-none" sz="900" dirty="0">
              <a:solidFill>
                <a:schemeClr val="tx1"/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D4DF3B08-3641-49E6-81C2-AE8A740D37D5}"/>
              </a:ext>
            </a:extLst>
          </p:cNvPr>
          <p:cNvSpPr/>
          <p:nvPr/>
        </p:nvSpPr>
        <p:spPr>
          <a:xfrm>
            <a:off x="2374824" y="2780928"/>
            <a:ext cx="2341192" cy="158417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/>
              <a:t>«Не </a:t>
            </a:r>
            <a:r>
              <a:rPr lang="ru-RU" sz="900" dirty="0" err="1"/>
              <a:t>відкриваючи</a:t>
            </a:r>
            <a:r>
              <a:rPr lang="ru-RU" sz="900" dirty="0"/>
              <a:t> </a:t>
            </a:r>
            <a:r>
              <a:rPr lang="ru-RU" sz="900" dirty="0" err="1"/>
              <a:t>обличчя</a:t>
            </a:r>
            <a:r>
              <a:rPr lang="ru-RU" sz="900" dirty="0"/>
              <a:t>» (1959) М.Далекого; «І один у </a:t>
            </a:r>
            <a:r>
              <a:rPr lang="ru-RU" sz="900" dirty="0" err="1"/>
              <a:t>полі</a:t>
            </a:r>
            <a:r>
              <a:rPr lang="ru-RU" sz="900" dirty="0"/>
              <a:t> </a:t>
            </a:r>
            <a:r>
              <a:rPr lang="ru-RU" sz="900" dirty="0" err="1"/>
              <a:t>воїн</a:t>
            </a:r>
            <a:r>
              <a:rPr lang="ru-RU" sz="900" dirty="0"/>
              <a:t>» (1956)</a:t>
            </a:r>
            <a:br>
              <a:rPr lang="ru-RU" sz="900" dirty="0"/>
            </a:br>
            <a:r>
              <a:rPr lang="ru-RU" sz="900" dirty="0"/>
              <a:t>Ю. </a:t>
            </a:r>
            <a:r>
              <a:rPr lang="ru-RU" sz="900" dirty="0" err="1"/>
              <a:t>Дольд-Михайлика</a:t>
            </a:r>
            <a:r>
              <a:rPr lang="ru-RU" sz="900" dirty="0"/>
              <a:t>; «Європа-45» (1959) </a:t>
            </a:r>
            <a:r>
              <a:rPr lang="ru-RU" sz="900" dirty="0" err="1"/>
              <a:t>П.Загребельного</a:t>
            </a:r>
            <a:r>
              <a:rPr lang="ru-RU" sz="900" dirty="0"/>
              <a:t>; «Полковник </a:t>
            </a:r>
            <a:r>
              <a:rPr lang="ru-RU" sz="900" dirty="0" err="1"/>
              <a:t>Шиманський</a:t>
            </a:r>
            <a:r>
              <a:rPr lang="ru-RU" sz="900" dirty="0"/>
              <a:t>» (1961)</a:t>
            </a:r>
            <a:br>
              <a:rPr lang="ru-RU" sz="900" dirty="0"/>
            </a:br>
            <a:r>
              <a:rPr lang="ru-RU" sz="900" dirty="0"/>
              <a:t>В. Земляка</a:t>
            </a:r>
            <a:br>
              <a:rPr lang="ru-RU" sz="900" dirty="0"/>
            </a:br>
            <a:endParaRPr lang="x-none" sz="900" dirty="0">
              <a:solidFill>
                <a:schemeClr val="tx1"/>
              </a:solidFill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73387A8F-1129-4F75-982C-5C9A9C126348}"/>
              </a:ext>
            </a:extLst>
          </p:cNvPr>
          <p:cNvSpPr/>
          <p:nvPr/>
        </p:nvSpPr>
        <p:spPr>
          <a:xfrm>
            <a:off x="6958549" y="800630"/>
            <a:ext cx="1786278" cy="14401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/>
              <a:t>Шевчук </a:t>
            </a:r>
            <a:r>
              <a:rPr lang="uk-UA" sz="900" dirty="0"/>
              <a:t>Андрій </a:t>
            </a:r>
            <a:r>
              <a:rPr lang="ru-RU" sz="900" dirty="0"/>
              <a:t>«Закон зла» (1999), </a:t>
            </a:r>
            <a:r>
              <a:rPr lang="ru-RU" sz="900" dirty="0" err="1"/>
              <a:t>Ю.Кузнецов</a:t>
            </a:r>
            <a:r>
              <a:rPr lang="ru-RU" sz="900" dirty="0"/>
              <a:t>  «</a:t>
            </a:r>
            <a:r>
              <a:rPr lang="ru-RU" sz="900" dirty="0" err="1"/>
              <a:t>Лабіринт</a:t>
            </a:r>
            <a:r>
              <a:rPr lang="ru-RU" sz="900" dirty="0"/>
              <a:t>» (1989), </a:t>
            </a:r>
            <a:r>
              <a:rPr lang="ru-RU" sz="900" dirty="0" err="1"/>
              <a:t>А.Кокотюха</a:t>
            </a:r>
            <a:r>
              <a:rPr lang="ru-RU" sz="900" dirty="0"/>
              <a:t>  «</a:t>
            </a:r>
            <a:r>
              <a:rPr lang="ru-RU" sz="900" dirty="0" err="1"/>
              <a:t>Шлюбні</a:t>
            </a:r>
            <a:r>
              <a:rPr lang="ru-RU" sz="900" dirty="0"/>
              <a:t> </a:t>
            </a:r>
            <a:r>
              <a:rPr lang="ru-RU" sz="900" dirty="0" err="1"/>
              <a:t>ігрища</a:t>
            </a:r>
            <a:r>
              <a:rPr lang="ru-RU" sz="900" dirty="0"/>
              <a:t> жаб», </a:t>
            </a:r>
            <a:r>
              <a:rPr lang="ru-RU" sz="900" dirty="0" err="1"/>
              <a:t>І.Роздобудько</a:t>
            </a:r>
            <a:r>
              <a:rPr lang="ru-RU" sz="900" dirty="0"/>
              <a:t> і </a:t>
            </a:r>
            <a:r>
              <a:rPr lang="ru-RU" sz="900" dirty="0" err="1"/>
              <a:t>Є.Кононенко</a:t>
            </a:r>
            <a:r>
              <a:rPr lang="ru-RU" sz="900" dirty="0"/>
              <a:t> </a:t>
            </a:r>
            <a:br>
              <a:rPr lang="ru-RU" sz="900" dirty="0"/>
            </a:br>
            <a:endParaRPr lang="x-none" sz="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857232"/>
            <a:ext cx="5616624" cy="1440160"/>
          </a:xfrm>
        </p:spPr>
        <p:txBody>
          <a:bodyPr>
            <a:noAutofit/>
          </a:bodyPr>
          <a:lstStyle/>
          <a:p>
            <a:pPr algn="l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err="1">
                <a:solidFill>
                  <a:schemeClr val="tx1"/>
                </a:solidFill>
              </a:rPr>
              <a:t>Детективний</a:t>
            </a:r>
            <a:r>
              <a:rPr lang="ru-RU" sz="2600" b="1" dirty="0">
                <a:solidFill>
                  <a:schemeClr val="tx1"/>
                </a:solidFill>
              </a:rPr>
              <a:t> роман як один </a:t>
            </a:r>
            <a:r>
              <a:rPr lang="uk-UA" sz="2600" b="1" dirty="0">
                <a:solidFill>
                  <a:schemeClr val="tx1"/>
                </a:solidFill>
              </a:rPr>
              <a:t>із основних жанрів масової літератури </a:t>
            </a:r>
          </a:p>
          <a:p>
            <a:r>
              <a:rPr lang="ru-RU" sz="2600" b="1" dirty="0" err="1">
                <a:solidFill>
                  <a:schemeClr val="tx1"/>
                </a:solidFill>
              </a:rPr>
              <a:t>кінця</a:t>
            </a:r>
            <a:r>
              <a:rPr lang="ru-RU" sz="2600" b="1" dirty="0">
                <a:solidFill>
                  <a:schemeClr val="tx1"/>
                </a:solidFill>
              </a:rPr>
              <a:t> ХХ - початку ХХІ </a:t>
            </a:r>
            <a:r>
              <a:rPr lang="ru-RU" sz="2600" b="1" dirty="0" err="1">
                <a:solidFill>
                  <a:schemeClr val="tx1"/>
                </a:solidFill>
              </a:rPr>
              <a:t>століття</a:t>
            </a:r>
            <a:endParaRPr lang="ru-RU" sz="2600" b="1" dirty="0">
              <a:solidFill>
                <a:schemeClr val="tx1"/>
              </a:solidFill>
            </a:endParaRPr>
          </a:p>
          <a:p>
            <a:pPr algn="just"/>
            <a:r>
              <a:rPr lang="uk-UA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Отже, як не парадоксально, але завдяки злочинцям світова культура збагатилася детективним жанром. Почуємо декілька порад від «королів жанру» для тих, хто мріє стати авторами або уважними читачами детективу :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Якщо не знаєш, що писати, напиши: «Увійшов чоловік з револьвером у руці» </a:t>
            </a:r>
            <a:r>
              <a:rPr lang="uk-UA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Реймонд</a:t>
            </a:r>
            <a:r>
              <a:rPr lang="uk-UA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Чандлер</a:t>
            </a:r>
            <a:r>
              <a:rPr lang="uk-UA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Чим тупіший слідчий, тим довше детектив  </a:t>
            </a:r>
            <a:r>
              <a:rPr lang="uk-UA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(Віктор Романов).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Хороший детектив – це не «хто вбив», а «чому вбив» </a:t>
            </a:r>
            <a:r>
              <a:rPr lang="uk-UA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(Донна </a:t>
            </a:r>
            <a:r>
              <a:rPr lang="uk-UA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Тартт</a:t>
            </a:r>
            <a:r>
              <a:rPr lang="uk-UA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 </a:t>
            </a:r>
          </a:p>
          <a:p>
            <a:r>
              <a:rPr lang="uk-UA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просто переконана, що людство ділиться на дві половини: тих, хто любить детективи і тих, хто в цьому не зізнається </a:t>
            </a:r>
          </a:p>
          <a:p>
            <a:r>
              <a:rPr lang="uk-UA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(Тетяна </a:t>
            </a:r>
            <a:r>
              <a:rPr lang="uk-UA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Окоменюк</a:t>
            </a:r>
            <a:r>
              <a:rPr lang="uk-UA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І на останок мудра думка від «королеви жанру» Агати Крісті: </a:t>
            </a:r>
            <a:r>
              <a:rPr lang="uk-UA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«Немає більшої помилки в житті, ніж побачити або почути шедеври мистецтва в невідповідний момент. Для багатьох і багатьох Шекспір пропав через те, що вони вивчали його в школі»</a:t>
            </a:r>
            <a:r>
              <a:rPr lang="uk-UA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Настав час поринути у світ детективу. Приєднуйтеся до нас, любителів та знавців інтелектуального і одночасно розважального жанру – </a:t>
            </a:r>
          </a:p>
          <a:p>
            <a:pPr algn="just"/>
            <a:r>
              <a:rPr lang="uk-UA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його Величності Детективу! 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>
                <a:solidFill>
                  <a:schemeClr val="tx1"/>
                </a:solidFill>
              </a:rPr>
              <a:t> 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2048125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620688"/>
            <a:ext cx="4141941" cy="3312368"/>
          </a:xfrm>
          <a:prstGeom prst="rect">
            <a:avLst/>
          </a:prstGeom>
        </p:spPr>
      </p:pic>
      <p:pic>
        <p:nvPicPr>
          <p:cNvPr id="8" name="Рисунок 7" descr="577a84c171b7a155b69693ba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5085184"/>
            <a:ext cx="2432005" cy="1440160"/>
          </a:xfrm>
          <a:prstGeom prst="rect">
            <a:avLst/>
          </a:prstGeom>
        </p:spPr>
      </p:pic>
      <p:pic>
        <p:nvPicPr>
          <p:cNvPr id="9" name="Рисунок 8" descr="12794.0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96552" y="3573016"/>
            <a:ext cx="2071775" cy="1760411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1008</Words>
  <Application>Microsoft Office PowerPoint</Application>
  <PresentationFormat>Экран (4:3)</PresentationFormat>
  <Paragraphs>99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Ознаки жанру  класичного детективу: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Детектив як жанр літератури, характерні ознаки жанру.  Жанрове розмаїття детективів</dc:title>
  <dc:creator>User</dc:creator>
  <cp:lastModifiedBy>Черная Марина Николаевна</cp:lastModifiedBy>
  <cp:revision>61</cp:revision>
  <dcterms:created xsi:type="dcterms:W3CDTF">2019-02-08T15:05:41Z</dcterms:created>
  <dcterms:modified xsi:type="dcterms:W3CDTF">2020-03-10T10:49:18Z</dcterms:modified>
</cp:coreProperties>
</file>