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2CD73-C4C5-41A0-9099-75446BA9D51F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5" y="328613"/>
            <a:ext cx="5943600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5050" y="134938"/>
            <a:ext cx="809625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55311-9B53-4365-8825-15479F9A6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8EB1F-B8F8-4836-8178-849486426283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B396F-01AF-4FC4-8B1D-1FFB42BE2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0FE0E-B73E-42F6-823E-4B30D477BC8A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BF143-D008-4A82-BBCA-F54A42D29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fld id="{564DB4CC-8181-4F53-AB81-00B898A03E61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B335-ACAD-41C4-9C86-E161A2B19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81CBE-7C5B-4513-9875-706C229F52D8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CB44B-547E-4A28-97B3-F5D9866A8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F1320-1320-482A-AFDB-38E3974CD09C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270E4-FD02-44B4-9A91-1B1F3F1D8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35D89-3519-4AEB-9B66-116603ABE5EE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0AF27-7FFB-4B06-9684-9948F54DC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8B837-B505-47E0-BFA2-5448EC8FD653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DF35E-B566-4C9F-81A7-8CE9AB329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F7913-00A2-47F6-B104-3999A93F1723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451A3-BEAB-40CE-8B01-E7A2ADEA6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9ACF8-2DB1-47B5-A76B-C475E7DA4735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E4ACA-B1FF-4429-8D97-A6A1CF06F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7477125" y="482600"/>
            <a:ext cx="4075113" cy="5148263"/>
            <a:chOff x="7477387" y="482170"/>
            <a:chExt cx="4074533" cy="5149101"/>
          </a:xfrm>
        </p:grpSpPr>
        <p:sp>
          <p:nvSpPr>
            <p:cNvPr id="6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538" y="5470525"/>
            <a:ext cx="5849937" cy="319088"/>
          </a:xfrm>
        </p:spPr>
        <p:txBody>
          <a:bodyPr/>
          <a:lstStyle>
            <a:lvl1pPr algn="l">
              <a:defRPr dirty="0"/>
            </a:lvl1pPr>
          </a:lstStyle>
          <a:p>
            <a:pPr>
              <a:defRPr/>
            </a:pPr>
            <a:fld id="{1C3E199A-1566-4DF1-AD2D-877209ACAFD0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538" y="319088"/>
            <a:ext cx="48768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963" y="138113"/>
            <a:ext cx="811212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BBEDC-F734-43A0-9DA6-762979CA3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/>
        </p:nvPicPr>
        <p:blipFill>
          <a:blip r:embed="rId13"/>
          <a:srcRect t="1538" b="-1538"/>
          <a:stretch>
            <a:fillRect/>
          </a:stretch>
        </p:blipFill>
        <p:spPr bwMode="auto">
          <a:xfrm>
            <a:off x="0" y="6119813"/>
            <a:ext cx="12192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468313"/>
            <a:ext cx="12192000" cy="5646737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400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130300" y="954088"/>
            <a:ext cx="960278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30300" y="2171700"/>
            <a:ext cx="9602788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650" y="330200"/>
            <a:ext cx="2516188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95CBCF-F4D3-41B3-B2DB-543B61465BB3}" type="datetimeFigureOut">
              <a:rPr lang="en-US"/>
              <a:pPr>
                <a:defRPr/>
              </a:pPr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300" y="328613"/>
            <a:ext cx="5938838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700" y="138113"/>
            <a:ext cx="809625" cy="5032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2800" dirty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16252A09-A41D-427B-93A8-B50C5309E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59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5013" y="946150"/>
            <a:ext cx="6351587" cy="26177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dirty="0">
                <a:latin typeface="Verdana" pitchFamily="34" charset="0"/>
              </a:rPr>
              <a:t>Дисципліна вільного вибору студентів</a:t>
            </a:r>
            <a:br>
              <a:rPr lang="uk-UA" sz="4900" dirty="0">
                <a:latin typeface="Verdana" pitchFamily="34" charset="0"/>
              </a:rPr>
            </a:br>
            <a:r>
              <a:rPr lang="uk-UA" sz="4900" b="1" dirty="0">
                <a:solidFill>
                  <a:srgbClr val="FF0000"/>
                </a:solidFill>
                <a:latin typeface="Verdana" pitchFamily="34" charset="0"/>
              </a:rPr>
              <a:t>Основи </a:t>
            </a:r>
            <a:r>
              <a:rPr lang="ru-RU" sz="4900" b="1" dirty="0" err="1">
                <a:solidFill>
                  <a:srgbClr val="FF0000"/>
                </a:solidFill>
                <a:latin typeface="Verdana" pitchFamily="34" charset="0"/>
              </a:rPr>
              <a:t>криміналістики</a:t>
            </a:r>
            <a:endParaRPr lang="ru-RU" sz="5900" dirty="0">
              <a:latin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8713" y="3563938"/>
            <a:ext cx="8636000" cy="1071562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ru-RU" sz="2000"/>
          </a:p>
        </p:txBody>
      </p:sp>
      <p:pic>
        <p:nvPicPr>
          <p:cNvPr id="13316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1033463"/>
            <a:ext cx="4919663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872788" y="5075238"/>
            <a:ext cx="113347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6000" b="1"/>
              <a:t>Приходьте, </a:t>
            </a:r>
            <a:br>
              <a:rPr lang="uk-UA" sz="6000" b="1"/>
            </a:br>
            <a:r>
              <a:rPr lang="uk-UA" sz="6000" b="1"/>
              <a:t>на вас чекають!</a:t>
            </a:r>
            <a:endParaRPr lang="ru-RU" sz="6000" b="1"/>
          </a:p>
        </p:txBody>
      </p:sp>
      <p:pic>
        <p:nvPicPr>
          <p:cNvPr id="22530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51225" y="2554288"/>
            <a:ext cx="5189538" cy="352901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>
                <a:solidFill>
                  <a:srgbClr val="FF0000"/>
                </a:solidFill>
              </a:rPr>
              <a:t>Разом з вами ми з’ясуємо:</a:t>
            </a:r>
            <a:br>
              <a:rPr lang="uk-UA" sz="5400" b="1">
                <a:solidFill>
                  <a:srgbClr val="FF0000"/>
                </a:solidFill>
              </a:rPr>
            </a:br>
            <a:endParaRPr lang="ru-RU" sz="5400" b="1">
              <a:solidFill>
                <a:srgbClr val="FF0000"/>
              </a:solidFill>
            </a:endParaRPr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1130300" y="2171700"/>
            <a:ext cx="6710363" cy="3294063"/>
          </a:xfrm>
        </p:spPr>
        <p:txBody>
          <a:bodyPr/>
          <a:lstStyle/>
          <a:p>
            <a:r>
              <a:rPr lang="uk-UA" sz="2400" b="1"/>
              <a:t>Що таке криміналістика</a:t>
            </a:r>
          </a:p>
          <a:p>
            <a:r>
              <a:rPr lang="uk-UA" sz="2400" b="1"/>
              <a:t>Які існують види криміналістичної техніки</a:t>
            </a:r>
          </a:p>
          <a:p>
            <a:r>
              <a:rPr lang="uk-UA" sz="2400" b="1"/>
              <a:t>Чим різняться методики розслідування окремих видів злочинів</a:t>
            </a:r>
          </a:p>
          <a:p>
            <a:r>
              <a:rPr lang="uk-UA" sz="2400" b="1"/>
              <a:t>(вбивство, зґвалтування, крадіжка)</a:t>
            </a:r>
          </a:p>
          <a:p>
            <a:endParaRPr lang="ru-RU"/>
          </a:p>
        </p:txBody>
      </p:sp>
      <p:pic>
        <p:nvPicPr>
          <p:cNvPr id="1433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1711325"/>
            <a:ext cx="5387975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800" b="1"/>
              <a:t>Ми навчимося робити судову </a:t>
            </a:r>
            <a:r>
              <a:rPr lang="uk-UA" sz="4800" b="1">
                <a:solidFill>
                  <a:srgbClr val="FF0000"/>
                </a:solidFill>
              </a:rPr>
              <a:t>фотографію!</a:t>
            </a:r>
            <a:endParaRPr lang="ru-RU" sz="4800" b="1">
              <a:solidFill>
                <a:srgbClr val="FF0000"/>
              </a:solidFill>
            </a:endParaRPr>
          </a:p>
        </p:txBody>
      </p:sp>
      <p:pic>
        <p:nvPicPr>
          <p:cNvPr id="1536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9288" y="2320925"/>
            <a:ext cx="3638550" cy="1620838"/>
          </a:xfrm>
        </p:spPr>
      </p:pic>
      <p:pic>
        <p:nvPicPr>
          <p:cNvPr id="1536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7825" y="2320925"/>
            <a:ext cx="3382963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1175" y="3941763"/>
            <a:ext cx="240665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0788" y="2320925"/>
            <a:ext cx="4046537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21300" y="4160838"/>
            <a:ext cx="36131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/>
              <a:t>Зможемо самостійно ідентифікувати особу за </a:t>
            </a:r>
            <a:r>
              <a:rPr lang="uk-UA" sz="3600" b="1">
                <a:solidFill>
                  <a:srgbClr val="FF0000"/>
                </a:solidFill>
              </a:rPr>
              <a:t>відбитками пальців рук!</a:t>
            </a: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1638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89400" y="2112963"/>
            <a:ext cx="2233613" cy="3294062"/>
          </a:xfrm>
        </p:spPr>
      </p:pic>
      <p:pic>
        <p:nvPicPr>
          <p:cNvPr id="1638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" y="2047875"/>
            <a:ext cx="33909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3013" y="2112963"/>
            <a:ext cx="4945062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908050" y="842963"/>
            <a:ext cx="9602788" cy="1049337"/>
          </a:xfrm>
        </p:spPr>
        <p:txBody>
          <a:bodyPr/>
          <a:lstStyle/>
          <a:p>
            <a:pPr algn="ctr"/>
            <a:r>
              <a:rPr lang="uk-UA" sz="4400"/>
              <a:t>Почнемо розбиратися у </a:t>
            </a:r>
            <a:r>
              <a:rPr lang="uk-UA" sz="4400" u="sng">
                <a:solidFill>
                  <a:srgbClr val="FF0000"/>
                </a:solidFill>
              </a:rPr>
              <a:t>вогнепальній</a:t>
            </a:r>
            <a:r>
              <a:rPr lang="uk-UA" sz="4400">
                <a:solidFill>
                  <a:srgbClr val="FF0000"/>
                </a:solidFill>
              </a:rPr>
              <a:t>   та   </a:t>
            </a:r>
            <a:r>
              <a:rPr lang="uk-UA" sz="4400" u="sng">
                <a:solidFill>
                  <a:srgbClr val="FF0000"/>
                </a:solidFill>
              </a:rPr>
              <a:t>холодній</a:t>
            </a:r>
            <a:r>
              <a:rPr lang="uk-UA" sz="4400">
                <a:solidFill>
                  <a:srgbClr val="FF0000"/>
                </a:solidFill>
              </a:rPr>
              <a:t> зброї</a:t>
            </a:r>
            <a:r>
              <a:rPr lang="uk-UA" sz="4400"/>
              <a:t>!</a:t>
            </a:r>
            <a:endParaRPr lang="ru-RU" sz="4400"/>
          </a:p>
        </p:txBody>
      </p:sp>
      <p:pic>
        <p:nvPicPr>
          <p:cNvPr id="1741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8050" y="2208213"/>
            <a:ext cx="4614863" cy="3460750"/>
          </a:xfrm>
        </p:spPr>
      </p:pic>
      <p:pic>
        <p:nvPicPr>
          <p:cNvPr id="1741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8738" y="2208213"/>
            <a:ext cx="5059362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400"/>
              <a:t>Освоїмо техніку складання </a:t>
            </a:r>
            <a:r>
              <a:rPr lang="uk-UA" sz="4400">
                <a:solidFill>
                  <a:srgbClr val="FF0000"/>
                </a:solidFill>
              </a:rPr>
              <a:t>словесного портрету!</a:t>
            </a:r>
            <a:endParaRPr lang="ru-RU" sz="4400">
              <a:solidFill>
                <a:srgbClr val="FF0000"/>
              </a:solidFill>
            </a:endParaRPr>
          </a:p>
        </p:txBody>
      </p:sp>
      <p:pic>
        <p:nvPicPr>
          <p:cNvPr id="1843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45038" y="2220913"/>
            <a:ext cx="2074862" cy="3363912"/>
          </a:xfrm>
        </p:spPr>
      </p:pic>
      <p:pic>
        <p:nvPicPr>
          <p:cNvPr id="1843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2274888"/>
            <a:ext cx="4389438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9900" y="2220913"/>
            <a:ext cx="4759325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301625" y="944563"/>
            <a:ext cx="11574463" cy="1049337"/>
          </a:xfrm>
        </p:spPr>
        <p:txBody>
          <a:bodyPr/>
          <a:lstStyle/>
          <a:p>
            <a:pPr algn="ctr"/>
            <a:r>
              <a:rPr lang="uk-UA" sz="4000" b="1"/>
              <a:t>Узнаємо ще багато цікавого </a:t>
            </a:r>
            <a:r>
              <a:rPr lang="uk-UA" sz="4000" b="1">
                <a:solidFill>
                  <a:srgbClr val="FF0000"/>
                </a:solidFill>
              </a:rPr>
              <a:t>про злочинців,</a:t>
            </a:r>
            <a:endParaRPr lang="ru-RU" sz="4000" b="1">
              <a:solidFill>
                <a:srgbClr val="FF0000"/>
              </a:solidFill>
            </a:endParaRPr>
          </a:p>
        </p:txBody>
      </p:sp>
      <p:pic>
        <p:nvPicPr>
          <p:cNvPr id="19458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27900" y="1868488"/>
            <a:ext cx="4864100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89438" y="1889125"/>
            <a:ext cx="3209925" cy="4014788"/>
          </a:xfrm>
        </p:spPr>
      </p:pic>
      <p:pic>
        <p:nvPicPr>
          <p:cNvPr id="1946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25" y="1868488"/>
            <a:ext cx="4087813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400" b="1">
                <a:solidFill>
                  <a:srgbClr val="FF0000"/>
                </a:solidFill>
              </a:rPr>
              <a:t>про</a:t>
            </a:r>
            <a:r>
              <a:rPr lang="uk-UA" sz="4400" b="1"/>
              <a:t> </a:t>
            </a:r>
            <a:r>
              <a:rPr lang="uk-UA" sz="4400" b="1">
                <a:solidFill>
                  <a:srgbClr val="FF0000"/>
                </a:solidFill>
              </a:rPr>
              <a:t>розслідування злочинів,</a:t>
            </a:r>
            <a:endParaRPr lang="ru-RU" sz="4400" b="1"/>
          </a:p>
        </p:txBody>
      </p:sp>
      <p:pic>
        <p:nvPicPr>
          <p:cNvPr id="20482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28963" y="2906713"/>
            <a:ext cx="4333875" cy="2428875"/>
          </a:xfrm>
        </p:spPr>
      </p:pic>
      <p:pic>
        <p:nvPicPr>
          <p:cNvPr id="2048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8650" y="2163763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825" y="2630488"/>
            <a:ext cx="42862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800" b="1">
                <a:solidFill>
                  <a:srgbClr val="FF0000"/>
                </a:solidFill>
              </a:rPr>
              <a:t>і як вижити у цьому жорстокому світі!</a:t>
            </a:r>
            <a:endParaRPr lang="ru-RU" sz="4800" b="1">
              <a:solidFill>
                <a:srgbClr val="FF0000"/>
              </a:solidFill>
            </a:endParaRPr>
          </a:p>
        </p:txBody>
      </p:sp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19613" y="2476500"/>
            <a:ext cx="2824162" cy="32940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200</TotalTime>
  <Words>82</Words>
  <Application>Microsoft Office PowerPoint</Application>
  <PresentationFormat>Широкоэкранный</PresentationFormat>
  <Paragraphs>14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Verdana</vt:lpstr>
      <vt:lpstr>Gallery</vt:lpstr>
      <vt:lpstr>Дисципліна вільного вибору студентів Основи криміналістики</vt:lpstr>
      <vt:lpstr>Разом з вами ми з’ясуємо: </vt:lpstr>
      <vt:lpstr>Ми навчимося робити судову фотографію!</vt:lpstr>
      <vt:lpstr>Зможемо самостійно ідентифікувати особу за відбитками пальців рук!</vt:lpstr>
      <vt:lpstr>Почнемо розбиратися у вогнепальній   та   холодній зброї!</vt:lpstr>
      <vt:lpstr>Освоїмо техніку складання словесного портрету!</vt:lpstr>
      <vt:lpstr>Узнаємо ще багато цікавого про злочинців,</vt:lpstr>
      <vt:lpstr>про розслідування злочинів,</vt:lpstr>
      <vt:lpstr>і як вижити у цьому жорстокому світі!</vt:lpstr>
      <vt:lpstr>Приходьте,  на вас чекають!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Дисципліна на вибір «Основи криміналістики»</dc:title>
  <dc:creator>Александр Сотула</dc:creator>
  <cp:lastModifiedBy>Черная Марина Николаевна</cp:lastModifiedBy>
  <cp:revision>20</cp:revision>
  <dcterms:created xsi:type="dcterms:W3CDTF">2017-01-09T10:25:35Z</dcterms:created>
  <dcterms:modified xsi:type="dcterms:W3CDTF">2019-04-12T11:08:54Z</dcterms:modified>
</cp:coreProperties>
</file>