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78" r:id="rId3"/>
    <p:sldId id="269" r:id="rId4"/>
    <p:sldId id="279" r:id="rId5"/>
    <p:sldId id="270" r:id="rId6"/>
    <p:sldId id="271" r:id="rId7"/>
    <p:sldId id="273" r:id="rId8"/>
    <p:sldId id="274" r:id="rId9"/>
    <p:sldId id="275" r:id="rId10"/>
    <p:sldId id="276" r:id="rId11"/>
    <p:sldId id="277"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4"/>
          <p:cNvGrpSpPr>
            <a:grpSpLocks/>
          </p:cNvGrpSpPr>
          <p:nvPr/>
        </p:nvGrpSpPr>
        <p:grpSpPr bwMode="auto">
          <a:xfrm>
            <a:off x="203200" y="0"/>
            <a:ext cx="3778250" cy="6858000"/>
            <a:chOff x="203200" y="0"/>
            <a:chExt cx="3778250" cy="6858001"/>
          </a:xfrm>
        </p:grpSpPr>
        <p:sp>
          <p:nvSpPr>
            <p:cNvPr id="5" name="Freeform 6"/>
            <p:cNvSpPr>
              <a:spLocks/>
            </p:cNvSpPr>
            <p:nvPr/>
          </p:nvSpPr>
          <p:spPr bwMode="auto">
            <a:xfrm>
              <a:off x="641350" y="0"/>
              <a:ext cx="1365250" cy="3971926"/>
            </a:xfrm>
            <a:custGeom>
              <a:avLst/>
              <a:gdLst>
                <a:gd name="T0" fmla="*/ 0 w 860"/>
                <a:gd name="T1" fmla="*/ 0 h 2502"/>
                <a:gd name="T2" fmla="*/ 860 w 860"/>
                <a:gd name="T3" fmla="*/ 2502 h 2502"/>
              </a:gdLst>
              <a:ahLst/>
              <a:cxnLst>
                <a:cxn ang="0">
                  <a:pos x="0" y="2445"/>
                </a:cxn>
                <a:cxn ang="0">
                  <a:pos x="228" y="2502"/>
                </a:cxn>
                <a:cxn ang="0">
                  <a:pos x="860" y="0"/>
                </a:cxn>
                <a:cxn ang="0">
                  <a:pos x="620" y="0"/>
                </a:cxn>
                <a:cxn ang="0">
                  <a:pos x="0" y="2445"/>
                </a:cxn>
              </a:cxnLst>
              <a:rect l="T0" t="T1" r="T2" b="T3"/>
              <a:pathLst>
                <a:path w="860" h="2502">
                  <a:moveTo>
                    <a:pt x="0" y="2445"/>
                  </a:moveTo>
                  <a:lnTo>
                    <a:pt x="228" y="2502"/>
                  </a:lnTo>
                  <a:lnTo>
                    <a:pt x="860" y="0"/>
                  </a:lnTo>
                  <a:lnTo>
                    <a:pt x="620" y="0"/>
                  </a:lnTo>
                  <a:lnTo>
                    <a:pt x="0" y="2445"/>
                  </a:lnTo>
                  <a:close/>
                </a:path>
              </a:pathLst>
            </a:custGeom>
            <a:solidFill>
              <a:schemeClr val="accent1"/>
            </a:solidFill>
            <a:ln w="9525">
              <a:noFill/>
              <a:round/>
              <a:headEnd/>
              <a:tailEnd/>
            </a:ln>
          </p:spPr>
          <p:txBody>
            <a:bodyPr/>
            <a:lstStyle/>
            <a:p>
              <a:pPr>
                <a:defRPr/>
              </a:pPr>
              <a:endParaRPr lang="en-US"/>
            </a:p>
          </p:txBody>
        </p:sp>
        <p:sp>
          <p:nvSpPr>
            <p:cNvPr id="6" name="Freeform 7"/>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03200" y="3771900"/>
            <a:ext cx="361950" cy="90488"/>
          </a:xfrm>
          <a:custGeom>
            <a:avLst/>
            <a:gdLst>
              <a:gd name="T0" fmla="*/ 0 w 228"/>
              <a:gd name="T1" fmla="*/ 0 h 57"/>
              <a:gd name="T2" fmla="*/ 228 w 228"/>
              <a:gd name="T3" fmla="*/ 57 h 57"/>
            </a:gdLst>
            <a:ahLst/>
            <a:cxnLst>
              <a:cxn ang="0">
                <a:pos x="228" y="57"/>
              </a:cxn>
              <a:cxn ang="0">
                <a:pos x="0" y="0"/>
              </a:cxn>
              <a:cxn ang="0">
                <a:pos x="222" y="54"/>
              </a:cxn>
              <a:cxn ang="0">
                <a:pos x="228" y="57"/>
              </a:cxn>
            </a:cxnLst>
            <a:rect l="T0" t="T1" r="T2" b="T3"/>
            <a:pathLst>
              <a:path w="228" h="57">
                <a:moveTo>
                  <a:pt x="228" y="57"/>
                </a:moveTo>
                <a:lnTo>
                  <a:pt x="0" y="0"/>
                </a:lnTo>
                <a:lnTo>
                  <a:pt x="222" y="54"/>
                </a:lnTo>
                <a:lnTo>
                  <a:pt x="228" y="57"/>
                </a:lnTo>
                <a:close/>
              </a:path>
            </a:pathLst>
          </a:custGeom>
          <a:solidFill>
            <a:srgbClr val="29ABE2"/>
          </a:solidFill>
          <a:ln w="9525">
            <a:noFill/>
            <a:round/>
            <a:headEnd/>
            <a:tailEnd/>
          </a:ln>
        </p:spPr>
        <p:txBody>
          <a:bodyPr/>
          <a:lstStyle/>
          <a:p>
            <a:pPr>
              <a:defRPr/>
            </a:pPr>
            <a:endParaRPr lang="en-US"/>
          </a:p>
        </p:txBody>
      </p:sp>
      <p:sp>
        <p:nvSpPr>
          <p:cNvPr id="12" name="Freeform 13"/>
          <p:cNvSpPr>
            <a:spLocks/>
          </p:cNvSpPr>
          <p:nvPr/>
        </p:nvSpPr>
        <p:spPr bwMode="auto">
          <a:xfrm>
            <a:off x="560388" y="3867150"/>
            <a:ext cx="61912" cy="80963"/>
          </a:xfrm>
          <a:custGeom>
            <a:avLst/>
            <a:gdLst>
              <a:gd name="T0" fmla="*/ 0 w 39"/>
              <a:gd name="T1" fmla="*/ 0 h 51"/>
              <a:gd name="T2" fmla="*/ 39 w 39"/>
              <a:gd name="T3" fmla="*/ 51 h 51"/>
            </a:gdLst>
            <a:ahLst/>
            <a:cxnLst>
              <a:cxn ang="0">
                <a:pos x="0" y="0"/>
              </a:cxn>
              <a:cxn ang="0">
                <a:pos x="39" y="51"/>
              </a:cxn>
              <a:cxn ang="0">
                <a:pos x="3" y="0"/>
              </a:cxn>
              <a:cxn ang="0">
                <a:pos x="0" y="0"/>
              </a:cxn>
            </a:cxnLst>
            <a:rect l="T0" t="T1" r="T2" b="T3"/>
            <a:pathLst>
              <a:path w="39" h="51">
                <a:moveTo>
                  <a:pt x="0" y="0"/>
                </a:moveTo>
                <a:lnTo>
                  <a:pt x="39" y="51"/>
                </a:lnTo>
                <a:lnTo>
                  <a:pt x="3" y="0"/>
                </a:lnTo>
                <a:lnTo>
                  <a:pt x="0" y="0"/>
                </a:lnTo>
                <a:close/>
              </a:path>
            </a:pathLst>
          </a:custGeom>
          <a:solidFill>
            <a:srgbClr val="29ABE2"/>
          </a:solidFill>
          <a:ln w="9525">
            <a:noFill/>
            <a:round/>
            <a:headEnd/>
            <a:tailEnd/>
          </a:ln>
        </p:spPr>
        <p:txBody>
          <a:bodyPr/>
          <a:lstStyle/>
          <a:p>
            <a:pPr>
              <a:defRPr/>
            </a:pPr>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3" name="Date Placeholder 3"/>
          <p:cNvSpPr>
            <a:spLocks noGrp="1"/>
          </p:cNvSpPr>
          <p:nvPr>
            <p:ph type="dt" sz="half" idx="10"/>
          </p:nvPr>
        </p:nvSpPr>
        <p:spPr>
          <a:xfrm>
            <a:off x="7326313" y="6116638"/>
            <a:ext cx="857250" cy="365125"/>
          </a:xfrm>
        </p:spPr>
        <p:txBody>
          <a:bodyPr/>
          <a:lstStyle>
            <a:lvl1pPr>
              <a:defRPr/>
            </a:lvl1pPr>
          </a:lstStyle>
          <a:p>
            <a:pPr>
              <a:defRPr/>
            </a:pPr>
            <a:fld id="{A82756D7-B014-410A-BBF6-199564B0F878}" type="datetimeFigureOut">
              <a:rPr lang="ru-RU"/>
              <a:pPr>
                <a:defRPr/>
              </a:pPr>
              <a:t>18.02.2020</a:t>
            </a:fld>
            <a:endParaRPr lang="ru-RU"/>
          </a:p>
        </p:txBody>
      </p:sp>
      <p:sp>
        <p:nvSpPr>
          <p:cNvPr id="14" name="Footer Placeholder 4"/>
          <p:cNvSpPr>
            <a:spLocks noGrp="1"/>
          </p:cNvSpPr>
          <p:nvPr>
            <p:ph type="ftr" sz="quarter" idx="11"/>
          </p:nvPr>
        </p:nvSpPr>
        <p:spPr>
          <a:xfrm>
            <a:off x="3624263" y="6116638"/>
            <a:ext cx="3608387" cy="365125"/>
          </a:xfrm>
        </p:spPr>
        <p:txBody>
          <a:bodyPr/>
          <a:lstStyle>
            <a:lvl1pPr>
              <a:defRPr/>
            </a:lvl1pPr>
          </a:lstStyle>
          <a:p>
            <a:pPr>
              <a:defRPr/>
            </a:pPr>
            <a:endParaRPr lang="ru-RU"/>
          </a:p>
        </p:txBody>
      </p:sp>
      <p:sp>
        <p:nvSpPr>
          <p:cNvPr id="15" name="Slide Number Placeholder 5"/>
          <p:cNvSpPr>
            <a:spLocks noGrp="1"/>
          </p:cNvSpPr>
          <p:nvPr>
            <p:ph type="sldNum" sz="quarter" idx="12"/>
          </p:nvPr>
        </p:nvSpPr>
        <p:spPr>
          <a:xfrm>
            <a:off x="8275638" y="6116638"/>
            <a:ext cx="411162" cy="365125"/>
          </a:xfrm>
        </p:spPr>
        <p:txBody>
          <a:bodyPr/>
          <a:lstStyle>
            <a:lvl1pPr>
              <a:defRPr/>
            </a:lvl1pPr>
          </a:lstStyle>
          <a:p>
            <a:pPr>
              <a:defRPr/>
            </a:pPr>
            <a:fld id="{0589FE57-8F23-46E7-9F31-DCE22BF3BFC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4" name="Group 13"/>
          <p:cNvGrpSpPr>
            <a:grpSpLocks/>
          </p:cNvGrpSpPr>
          <p:nvPr/>
        </p:nvGrpSpPr>
        <p:grpSpPr bwMode="auto">
          <a:xfrm>
            <a:off x="0" y="0"/>
            <a:ext cx="2132013" cy="6858000"/>
            <a:chOff x="0" y="0"/>
            <a:chExt cx="2132013" cy="6858001"/>
          </a:xfrm>
        </p:grpSpPr>
        <p:sp>
          <p:nvSpPr>
            <p:cNvPr id="5" name="Freeform 6"/>
            <p:cNvSpPr>
              <a:spLocks/>
            </p:cNvSpPr>
            <p:nvPr/>
          </p:nvSpPr>
          <p:spPr bwMode="auto">
            <a:xfrm>
              <a:off x="0" y="0"/>
              <a:ext cx="1073150" cy="5291139"/>
            </a:xfrm>
            <a:custGeom>
              <a:avLst/>
              <a:gdLst>
                <a:gd name="T0" fmla="*/ 0 w 676"/>
                <a:gd name="T1" fmla="*/ 0 h 3333"/>
                <a:gd name="T2" fmla="*/ 676 w 676"/>
                <a:gd name="T3" fmla="*/ 3333 h 3333"/>
              </a:gdLst>
              <a:ahLst/>
              <a:cxnLst>
                <a:cxn ang="0">
                  <a:pos x="0" y="3132"/>
                </a:cxn>
                <a:cxn ang="0">
                  <a:pos x="0" y="3312"/>
                </a:cxn>
                <a:cxn ang="0">
                  <a:pos x="126" y="3333"/>
                </a:cxn>
                <a:cxn ang="0">
                  <a:pos x="676" y="0"/>
                </a:cxn>
                <a:cxn ang="0">
                  <a:pos x="514" y="0"/>
                </a:cxn>
                <a:cxn ang="0">
                  <a:pos x="0" y="3132"/>
                </a:cxn>
              </a:cxnLst>
              <a:rect l="T0" t="T1" r="T2" b="T3"/>
              <a:pathLst>
                <a:path w="676" h="3333">
                  <a:moveTo>
                    <a:pt x="0" y="3132"/>
                  </a:moveTo>
                  <a:lnTo>
                    <a:pt x="0" y="3312"/>
                  </a:lnTo>
                  <a:lnTo>
                    <a:pt x="126" y="3333"/>
                  </a:lnTo>
                  <a:lnTo>
                    <a:pt x="676" y="0"/>
                  </a:lnTo>
                  <a:lnTo>
                    <a:pt x="514" y="0"/>
                  </a:lnTo>
                  <a:lnTo>
                    <a:pt x="0" y="3132"/>
                  </a:lnTo>
                  <a:close/>
                </a:path>
              </a:pathLst>
            </a:custGeom>
            <a:solidFill>
              <a:schemeClr val="accent1"/>
            </a:solidFill>
            <a:ln w="9525">
              <a:noFill/>
              <a:round/>
              <a:headEnd/>
              <a:tailEnd/>
            </a:ln>
          </p:spPr>
          <p:txBody>
            <a:bodyPr/>
            <a:lstStyle/>
            <a:p>
              <a:pPr>
                <a:defRPr/>
              </a:pPr>
              <a:endParaRPr lang="en-US"/>
            </a:p>
          </p:txBody>
        </p:sp>
        <p:sp>
          <p:nvSpPr>
            <p:cNvPr id="6"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7"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8"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9"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10"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1"/>
          <p:cNvSpPr>
            <a:spLocks noGrp="1"/>
          </p:cNvSpPr>
          <p:nvPr>
            <p:ph type="title"/>
          </p:nvPr>
        </p:nvSpPr>
        <p:spPr>
          <a:xfrm>
            <a:off x="982133" y="457201"/>
            <a:ext cx="7704667" cy="1981200"/>
          </a:xfrm>
        </p:spPr>
        <p:txBody>
          <a:bodyPr/>
          <a:lstStyle/>
          <a:p>
            <a:r>
              <a:rPr lang="ru-RU"/>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3"/>
          <p:cNvSpPr>
            <a:spLocks noGrp="1"/>
          </p:cNvSpPr>
          <p:nvPr>
            <p:ph type="dt" sz="half" idx="10"/>
          </p:nvPr>
        </p:nvSpPr>
        <p:spPr>
          <a:xfrm>
            <a:off x="7343775" y="6108700"/>
            <a:ext cx="857250" cy="365125"/>
          </a:xfrm>
        </p:spPr>
        <p:txBody>
          <a:bodyPr/>
          <a:lstStyle>
            <a:lvl1pPr>
              <a:defRPr/>
            </a:lvl1pPr>
          </a:lstStyle>
          <a:p>
            <a:pPr>
              <a:defRPr/>
            </a:pPr>
            <a:fld id="{B716BEF2-DDC8-4171-91C6-BB1C3536199A}" type="datetimeFigureOut">
              <a:rPr lang="ru-RU"/>
              <a:pPr>
                <a:defRPr/>
              </a:pPr>
              <a:t>18.02.2020</a:t>
            </a:fld>
            <a:endParaRPr lang="ru-RU"/>
          </a:p>
        </p:txBody>
      </p:sp>
      <p:sp>
        <p:nvSpPr>
          <p:cNvPr id="12" name="Footer Placeholder 4"/>
          <p:cNvSpPr>
            <a:spLocks noGrp="1"/>
          </p:cNvSpPr>
          <p:nvPr>
            <p:ph type="ftr" sz="quarter" idx="11"/>
          </p:nvPr>
        </p:nvSpPr>
        <p:spPr>
          <a:xfrm>
            <a:off x="1973263" y="6108700"/>
            <a:ext cx="5313362" cy="365125"/>
          </a:xfrm>
        </p:spPr>
        <p:txBody>
          <a:bodyPr/>
          <a:lstStyle>
            <a:lvl1pPr>
              <a:defRPr/>
            </a:lvl1pPr>
          </a:lstStyle>
          <a:p>
            <a:pPr>
              <a:defRPr/>
            </a:pPr>
            <a:endParaRPr lang="ru-RU"/>
          </a:p>
        </p:txBody>
      </p:sp>
      <p:sp>
        <p:nvSpPr>
          <p:cNvPr id="13" name="Slide Number Placeholder 5"/>
          <p:cNvSpPr>
            <a:spLocks noGrp="1"/>
          </p:cNvSpPr>
          <p:nvPr>
            <p:ph type="sldNum" sz="quarter" idx="12"/>
          </p:nvPr>
        </p:nvSpPr>
        <p:spPr>
          <a:xfrm>
            <a:off x="8258175" y="6108700"/>
            <a:ext cx="428625" cy="365125"/>
          </a:xfrm>
        </p:spPr>
        <p:txBody>
          <a:bodyPr/>
          <a:lstStyle>
            <a:lvl1pPr>
              <a:defRPr/>
            </a:lvl1pPr>
          </a:lstStyle>
          <a:p>
            <a:pPr>
              <a:defRPr/>
            </a:pPr>
            <a:fld id="{36046FCC-C7DB-470E-8C97-F7301DCF9FB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grpSp>
        <p:nvGrpSpPr>
          <p:cNvPr id="5" name="Group 13"/>
          <p:cNvGrpSpPr>
            <a:grpSpLocks/>
          </p:cNvGrpSpPr>
          <p:nvPr/>
        </p:nvGrpSpPr>
        <p:grpSpPr bwMode="auto">
          <a:xfrm>
            <a:off x="0" y="0"/>
            <a:ext cx="2132013" cy="6858000"/>
            <a:chOff x="0" y="0"/>
            <a:chExt cx="2132013" cy="6858001"/>
          </a:xfrm>
        </p:grpSpPr>
        <p:sp>
          <p:nvSpPr>
            <p:cNvPr id="6" name="Freeform 6"/>
            <p:cNvSpPr>
              <a:spLocks/>
            </p:cNvSpPr>
            <p:nvPr/>
          </p:nvSpPr>
          <p:spPr bwMode="auto">
            <a:xfrm>
              <a:off x="0" y="0"/>
              <a:ext cx="1073150" cy="5291139"/>
            </a:xfrm>
            <a:custGeom>
              <a:avLst/>
              <a:gdLst>
                <a:gd name="T0" fmla="*/ 0 w 676"/>
                <a:gd name="T1" fmla="*/ 0 h 3333"/>
                <a:gd name="T2" fmla="*/ 676 w 676"/>
                <a:gd name="T3" fmla="*/ 3333 h 3333"/>
              </a:gdLst>
              <a:ahLst/>
              <a:cxnLst>
                <a:cxn ang="0">
                  <a:pos x="0" y="3132"/>
                </a:cxn>
                <a:cxn ang="0">
                  <a:pos x="0" y="3312"/>
                </a:cxn>
                <a:cxn ang="0">
                  <a:pos x="126" y="3333"/>
                </a:cxn>
                <a:cxn ang="0">
                  <a:pos x="676" y="0"/>
                </a:cxn>
                <a:cxn ang="0">
                  <a:pos x="514" y="0"/>
                </a:cxn>
                <a:cxn ang="0">
                  <a:pos x="0" y="3132"/>
                </a:cxn>
              </a:cxnLst>
              <a:rect l="T0" t="T1" r="T2" b="T3"/>
              <a:pathLst>
                <a:path w="676" h="3333">
                  <a:moveTo>
                    <a:pt x="0" y="3132"/>
                  </a:moveTo>
                  <a:lnTo>
                    <a:pt x="0" y="3312"/>
                  </a:lnTo>
                  <a:lnTo>
                    <a:pt x="126" y="3333"/>
                  </a:lnTo>
                  <a:lnTo>
                    <a:pt x="676" y="0"/>
                  </a:lnTo>
                  <a:lnTo>
                    <a:pt x="514" y="0"/>
                  </a:lnTo>
                  <a:lnTo>
                    <a:pt x="0" y="3132"/>
                  </a:lnTo>
                  <a:close/>
                </a:path>
              </a:pathLst>
            </a:custGeom>
            <a:solidFill>
              <a:schemeClr val="accent1"/>
            </a:solidFill>
            <a:ln w="9525">
              <a:noFill/>
              <a:round/>
              <a:headEnd/>
              <a:tailEnd/>
            </a:ln>
          </p:spPr>
          <p:txBody>
            <a:bodyPr/>
            <a:lstStyle/>
            <a:p>
              <a:pPr>
                <a:defRPr/>
              </a:pPr>
              <a:endParaRPr lang="en-US"/>
            </a:p>
          </p:txBody>
        </p:sp>
        <p:sp>
          <p:nvSpPr>
            <p:cNvPr id="7"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8"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9"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1"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12"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3"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14"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5" name="Date Placeholder 3"/>
          <p:cNvSpPr>
            <a:spLocks noGrp="1"/>
          </p:cNvSpPr>
          <p:nvPr>
            <p:ph type="dt" sz="half" idx="14"/>
          </p:nvPr>
        </p:nvSpPr>
        <p:spPr/>
        <p:txBody>
          <a:bodyPr/>
          <a:lstStyle>
            <a:lvl1pPr>
              <a:defRPr/>
            </a:lvl1pPr>
          </a:lstStyle>
          <a:p>
            <a:pPr>
              <a:defRPr/>
            </a:pPr>
            <a:fld id="{029739E4-26A3-47D1-AD2E-391CA9285F8A}" type="datetimeFigureOut">
              <a:rPr lang="ru-RU"/>
              <a:pPr>
                <a:defRPr/>
              </a:pPr>
              <a:t>18.02.2020</a:t>
            </a:fld>
            <a:endParaRPr lang="ru-RU"/>
          </a:p>
        </p:txBody>
      </p:sp>
      <p:sp>
        <p:nvSpPr>
          <p:cNvPr id="16" name="Footer Placeholder 4"/>
          <p:cNvSpPr>
            <a:spLocks noGrp="1"/>
          </p:cNvSpPr>
          <p:nvPr>
            <p:ph type="ftr" sz="quarter" idx="15"/>
          </p:nvPr>
        </p:nvSpPr>
        <p:spPr/>
        <p:txBody>
          <a:bodyPr/>
          <a:lstStyle>
            <a:lvl1pPr>
              <a:defRPr/>
            </a:lvl1pPr>
          </a:lstStyle>
          <a:p>
            <a:pPr>
              <a:defRPr/>
            </a:pPr>
            <a:endParaRPr lang="ru-RU"/>
          </a:p>
        </p:txBody>
      </p:sp>
      <p:sp>
        <p:nvSpPr>
          <p:cNvPr id="17" name="Slide Number Placeholder 5"/>
          <p:cNvSpPr>
            <a:spLocks noGrp="1"/>
          </p:cNvSpPr>
          <p:nvPr>
            <p:ph type="sldNum" sz="quarter" idx="16"/>
          </p:nvPr>
        </p:nvSpPr>
        <p:spPr/>
        <p:txBody>
          <a:bodyPr/>
          <a:lstStyle>
            <a:lvl1pPr>
              <a:defRPr/>
            </a:lvl1pPr>
          </a:lstStyle>
          <a:p>
            <a:pPr>
              <a:defRPr/>
            </a:pPr>
            <a:fld id="{ECFAACB4-0233-4B18-A262-32BDB48C367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grpSp>
        <p:nvGrpSpPr>
          <p:cNvPr id="5" name="Group 13"/>
          <p:cNvGrpSpPr>
            <a:grpSpLocks/>
          </p:cNvGrpSpPr>
          <p:nvPr/>
        </p:nvGrpSpPr>
        <p:grpSpPr bwMode="auto">
          <a:xfrm>
            <a:off x="0" y="0"/>
            <a:ext cx="2132013" cy="6858000"/>
            <a:chOff x="0" y="0"/>
            <a:chExt cx="2132013" cy="6858001"/>
          </a:xfrm>
        </p:grpSpPr>
        <p:sp>
          <p:nvSpPr>
            <p:cNvPr id="6" name="Freeform 6"/>
            <p:cNvSpPr>
              <a:spLocks/>
            </p:cNvSpPr>
            <p:nvPr/>
          </p:nvSpPr>
          <p:spPr bwMode="auto">
            <a:xfrm>
              <a:off x="0" y="0"/>
              <a:ext cx="1073150" cy="5291139"/>
            </a:xfrm>
            <a:custGeom>
              <a:avLst/>
              <a:gdLst>
                <a:gd name="T0" fmla="*/ 0 w 676"/>
                <a:gd name="T1" fmla="*/ 0 h 3333"/>
                <a:gd name="T2" fmla="*/ 676 w 676"/>
                <a:gd name="T3" fmla="*/ 3333 h 3333"/>
              </a:gdLst>
              <a:ahLst/>
              <a:cxnLst>
                <a:cxn ang="0">
                  <a:pos x="0" y="3132"/>
                </a:cxn>
                <a:cxn ang="0">
                  <a:pos x="0" y="3312"/>
                </a:cxn>
                <a:cxn ang="0">
                  <a:pos x="126" y="3333"/>
                </a:cxn>
                <a:cxn ang="0">
                  <a:pos x="676" y="0"/>
                </a:cxn>
                <a:cxn ang="0">
                  <a:pos x="514" y="0"/>
                </a:cxn>
                <a:cxn ang="0">
                  <a:pos x="0" y="3132"/>
                </a:cxn>
              </a:cxnLst>
              <a:rect l="T0" t="T1" r="T2" b="T3"/>
              <a:pathLst>
                <a:path w="676" h="3333">
                  <a:moveTo>
                    <a:pt x="0" y="3132"/>
                  </a:moveTo>
                  <a:lnTo>
                    <a:pt x="0" y="3312"/>
                  </a:lnTo>
                  <a:lnTo>
                    <a:pt x="126" y="3333"/>
                  </a:lnTo>
                  <a:lnTo>
                    <a:pt x="676" y="0"/>
                  </a:lnTo>
                  <a:lnTo>
                    <a:pt x="514" y="0"/>
                  </a:lnTo>
                  <a:lnTo>
                    <a:pt x="0" y="3132"/>
                  </a:lnTo>
                  <a:close/>
                </a:path>
              </a:pathLst>
            </a:custGeom>
            <a:solidFill>
              <a:schemeClr val="accent1"/>
            </a:solidFill>
            <a:ln w="9525">
              <a:noFill/>
              <a:round/>
              <a:headEnd/>
              <a:tailEnd/>
            </a:ln>
          </p:spPr>
          <p:txBody>
            <a:bodyPr/>
            <a:lstStyle/>
            <a:p>
              <a:pPr>
                <a:defRPr/>
              </a:pPr>
              <a:endParaRPr lang="en-US"/>
            </a:p>
          </p:txBody>
        </p:sp>
        <p:sp>
          <p:nvSpPr>
            <p:cNvPr id="7" name="Freeform 7"/>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8" name="Freeform 8"/>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9" name="Freeform 9"/>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1" name="Freeform 10"/>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12" name="Freeform 11"/>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3" name="TextBox 13"/>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14" name="TextBox 14"/>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ru-RU"/>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5" name="Date Placeholder 3"/>
          <p:cNvSpPr>
            <a:spLocks noGrp="1"/>
          </p:cNvSpPr>
          <p:nvPr>
            <p:ph type="dt" sz="half" idx="14"/>
          </p:nvPr>
        </p:nvSpPr>
        <p:spPr/>
        <p:txBody>
          <a:bodyPr/>
          <a:lstStyle>
            <a:lvl1pPr>
              <a:defRPr/>
            </a:lvl1pPr>
          </a:lstStyle>
          <a:p>
            <a:pPr>
              <a:defRPr/>
            </a:pPr>
            <a:fld id="{ADCD9849-182D-41A4-B1A9-67D479EFBE72}" type="datetimeFigureOut">
              <a:rPr lang="ru-RU"/>
              <a:pPr>
                <a:defRPr/>
              </a:pPr>
              <a:t>18.02.2020</a:t>
            </a:fld>
            <a:endParaRPr lang="ru-RU"/>
          </a:p>
        </p:txBody>
      </p:sp>
      <p:sp>
        <p:nvSpPr>
          <p:cNvPr id="16" name="Footer Placeholder 4"/>
          <p:cNvSpPr>
            <a:spLocks noGrp="1"/>
          </p:cNvSpPr>
          <p:nvPr>
            <p:ph type="ftr" sz="quarter" idx="15"/>
          </p:nvPr>
        </p:nvSpPr>
        <p:spPr/>
        <p:txBody>
          <a:bodyPr/>
          <a:lstStyle>
            <a:lvl1pPr>
              <a:defRPr/>
            </a:lvl1pPr>
          </a:lstStyle>
          <a:p>
            <a:pPr>
              <a:defRPr/>
            </a:pPr>
            <a:endParaRPr lang="ru-RU"/>
          </a:p>
        </p:txBody>
      </p:sp>
      <p:sp>
        <p:nvSpPr>
          <p:cNvPr id="17" name="Slide Number Placeholder 5"/>
          <p:cNvSpPr>
            <a:spLocks noGrp="1"/>
          </p:cNvSpPr>
          <p:nvPr>
            <p:ph type="sldNum" sz="quarter" idx="16"/>
          </p:nvPr>
        </p:nvSpPr>
        <p:spPr/>
        <p:txBody>
          <a:bodyPr/>
          <a:lstStyle>
            <a:lvl1pPr>
              <a:defRPr/>
            </a:lvl1pPr>
          </a:lstStyle>
          <a:p>
            <a:pPr>
              <a:defRPr/>
            </a:pPr>
            <a:fld id="{0ACE0CBE-8858-4FAA-AF1C-8523E56D1A7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82663" y="457200"/>
            <a:ext cx="7704137" cy="1981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Text Placeholder 2"/>
          <p:cNvSpPr>
            <a:spLocks noGrp="1"/>
          </p:cNvSpPr>
          <p:nvPr>
            <p:ph type="body" idx="1"/>
          </p:nvPr>
        </p:nvSpPr>
        <p:spPr bwMode="auto">
          <a:xfrm>
            <a:off x="982663" y="2667000"/>
            <a:ext cx="7704137" cy="3357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22" name="Date Placeholder 3"/>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a:defRPr sz="1000">
                <a:latin typeface="+mn-lt"/>
              </a:defRPr>
            </a:lvl1pPr>
          </a:lstStyle>
          <a:p>
            <a:pPr>
              <a:defRPr/>
            </a:pPr>
            <a:fld id="{D44763F6-C5E4-46E9-95A1-62C7EDB736A5}" type="datetimeFigureOut">
              <a:rPr lang="ru-RU"/>
              <a:pPr>
                <a:defRPr/>
              </a:pPr>
              <a:t>18.02.2020</a:t>
            </a:fld>
            <a:endParaRPr lang="ru-RU"/>
          </a:p>
        </p:txBody>
      </p:sp>
      <p:sp>
        <p:nvSpPr>
          <p:cNvPr id="23" name="Footer Placeholder 4"/>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defRPr sz="1000">
                <a:latin typeface="+mn-lt"/>
              </a:defRPr>
            </a:lvl1pPr>
          </a:lstStyle>
          <a:p>
            <a:pPr>
              <a:defRPr/>
            </a:pPr>
            <a:endParaRPr lang="ru-RU"/>
          </a:p>
        </p:txBody>
      </p:sp>
      <p:sp>
        <p:nvSpPr>
          <p:cNvPr id="24" name="Slide Number Placeholder 5"/>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a:defRPr sz="1000">
                <a:latin typeface="+mn-lt"/>
              </a:defRPr>
            </a:lvl1pPr>
          </a:lstStyle>
          <a:p>
            <a:pPr>
              <a:defRPr/>
            </a:pPr>
            <a:fld id="{68C08646-9DF4-40E4-9A5B-39727CDB019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ctr" defTabSz="457200" rtl="0" eaLnBrk="0" fontAlgn="base" hangingPunct="0">
        <a:spcBef>
          <a:spcPct val="0"/>
        </a:spcBef>
        <a:spcAft>
          <a:spcPct val="0"/>
        </a:spcAft>
        <a:defRPr sz="4000" kern="1200">
          <a:ln w="3175" cmpd="sng">
            <a:noFill/>
          </a:ln>
          <a:solidFill>
            <a:schemeClr val="tx1"/>
          </a:solidFill>
          <a:latin typeface="Arial" charset="0"/>
          <a:ea typeface="+mj-ea"/>
          <a:cs typeface="+mj-cs"/>
        </a:defRPr>
      </a:lvl1pPr>
      <a:lvl2pPr algn="ctr" defTabSz="457200" rtl="0" eaLnBrk="0" fontAlgn="base" hangingPunct="0">
        <a:spcBef>
          <a:spcPct val="0"/>
        </a:spcBef>
        <a:spcAft>
          <a:spcPct val="0"/>
        </a:spcAft>
        <a:defRPr sz="4000">
          <a:solidFill>
            <a:schemeClr val="tx1"/>
          </a:solidFill>
          <a:latin typeface="Arial" charset="0"/>
        </a:defRPr>
      </a:lvl2pPr>
      <a:lvl3pPr algn="ctr" defTabSz="457200" rtl="0" eaLnBrk="0" fontAlgn="base" hangingPunct="0">
        <a:spcBef>
          <a:spcPct val="0"/>
        </a:spcBef>
        <a:spcAft>
          <a:spcPct val="0"/>
        </a:spcAft>
        <a:defRPr sz="4000">
          <a:solidFill>
            <a:schemeClr val="tx1"/>
          </a:solidFill>
          <a:latin typeface="Arial" charset="0"/>
        </a:defRPr>
      </a:lvl3pPr>
      <a:lvl4pPr algn="ctr" defTabSz="457200" rtl="0" eaLnBrk="0" fontAlgn="base" hangingPunct="0">
        <a:spcBef>
          <a:spcPct val="0"/>
        </a:spcBef>
        <a:spcAft>
          <a:spcPct val="0"/>
        </a:spcAft>
        <a:defRPr sz="4000">
          <a:solidFill>
            <a:schemeClr val="tx1"/>
          </a:solidFill>
          <a:latin typeface="Arial" charset="0"/>
        </a:defRPr>
      </a:lvl4pPr>
      <a:lvl5pPr algn="ctr" defTabSz="457200" rtl="0" eaLnBrk="0" fontAlgn="base" hangingPunct="0">
        <a:spcBef>
          <a:spcPct val="0"/>
        </a:spcBef>
        <a:spcAft>
          <a:spcPct val="0"/>
        </a:spcAft>
        <a:defRPr sz="4000">
          <a:solidFill>
            <a:schemeClr val="tx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1287C3"/>
        </a:buClr>
        <a:buSzPct val="145000"/>
        <a:buFont typeface="Arial" charset="0"/>
        <a:buChar char="•"/>
        <a:defRPr sz="2400" kern="1200">
          <a:solidFill>
            <a:schemeClr val="tx1"/>
          </a:solidFill>
          <a:latin typeface="Arial" charset="0"/>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charset="0"/>
        <a:buChar char="•"/>
        <a:defRPr sz="2000" kern="1200">
          <a:solidFill>
            <a:schemeClr val="tx1"/>
          </a:solidFill>
          <a:latin typeface="Arial" charset="0"/>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charset="0"/>
        <a:buChar char="•"/>
        <a:defRPr kern="1200">
          <a:solidFill>
            <a:schemeClr val="tx1"/>
          </a:solidFill>
          <a:latin typeface="Arial" charset="0"/>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charset="0"/>
        <a:buChar char="•"/>
        <a:defRPr sz="1600" kern="1200">
          <a:solidFill>
            <a:schemeClr val="tx1"/>
          </a:solidFill>
          <a:latin typeface="Arial" charset="0"/>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charset="0"/>
        <a:buChar char="•"/>
        <a:defRPr sz="1400" kern="1200">
          <a:solidFill>
            <a:schemeClr val="tx1"/>
          </a:solidFill>
          <a:latin typeface="Arial"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Заголовок 1"/>
          <p:cNvSpPr>
            <a:spLocks noGrp="1"/>
          </p:cNvSpPr>
          <p:nvPr>
            <p:ph type="ctrTitle"/>
          </p:nvPr>
        </p:nvSpPr>
        <p:spPr>
          <a:xfrm>
            <a:off x="684213" y="476250"/>
            <a:ext cx="7772400" cy="1368425"/>
          </a:xfrm>
        </p:spPr>
        <p:txBody>
          <a:bodyPr>
            <a:normAutofit fontScale="90000"/>
          </a:bodyPr>
          <a:lstStyle/>
          <a:p>
            <a:pPr algn="ctr" eaLnBrk="1" hangingPunct="1"/>
            <a:br>
              <a:rPr lang="ru-RU" sz="1600" b="1" dirty="0">
                <a:ln>
                  <a:noFill/>
                </a:ln>
                <a:latin typeface="Times New Roman" pitchFamily="18" charset="0"/>
                <a:cs typeface="Times New Roman" pitchFamily="18" charset="0"/>
              </a:rPr>
            </a:br>
            <a:br>
              <a:rPr lang="ru-RU" sz="1600" b="1" dirty="0">
                <a:ln>
                  <a:noFill/>
                </a:ln>
                <a:latin typeface="Times New Roman" pitchFamily="18" charset="0"/>
                <a:cs typeface="Times New Roman" pitchFamily="18" charset="0"/>
              </a:rPr>
            </a:br>
            <a:br>
              <a:rPr lang="ru-RU" sz="1600" b="1" dirty="0">
                <a:ln>
                  <a:noFill/>
                </a:ln>
                <a:latin typeface="Times New Roman" pitchFamily="18" charset="0"/>
                <a:cs typeface="Times New Roman" pitchFamily="18" charset="0"/>
              </a:rPr>
            </a:br>
            <a:br>
              <a:rPr lang="ru-RU" sz="1600" b="1" dirty="0">
                <a:ln>
                  <a:noFill/>
                </a:ln>
                <a:latin typeface="Times New Roman" pitchFamily="18" charset="0"/>
                <a:cs typeface="Times New Roman" pitchFamily="18" charset="0"/>
              </a:rPr>
            </a:br>
            <a:r>
              <a:rPr lang="ru-RU" sz="1600" b="1" dirty="0">
                <a:ln>
                  <a:noFill/>
                </a:ln>
                <a:latin typeface="Times New Roman" pitchFamily="18" charset="0"/>
                <a:cs typeface="Times New Roman" pitchFamily="18" charset="0"/>
              </a:rPr>
              <a:t>ХЕРСОНСЬКИЙ ДЕРЖАВНИЙ УНІВЕРСИТЕТ</a:t>
            </a:r>
            <a:br>
              <a:rPr lang="ru-RU" sz="1600" b="1" dirty="0">
                <a:ln>
                  <a:noFill/>
                </a:ln>
                <a:latin typeface="Times New Roman" pitchFamily="18" charset="0"/>
                <a:cs typeface="Times New Roman" pitchFamily="18" charset="0"/>
              </a:rPr>
            </a:br>
            <a:endParaRPr lang="ru-RU" sz="1600" b="1" dirty="0">
              <a:ln>
                <a:noFill/>
              </a:ln>
              <a:latin typeface="Times New Roman" pitchFamily="18" charset="0"/>
              <a:cs typeface="Times New Roman" pitchFamily="18" charset="0"/>
            </a:endParaRPr>
          </a:p>
        </p:txBody>
      </p:sp>
      <p:sp>
        <p:nvSpPr>
          <p:cNvPr id="6146" name="Подзаголовок 2"/>
          <p:cNvSpPr>
            <a:spLocks noGrp="1"/>
          </p:cNvSpPr>
          <p:nvPr>
            <p:ph type="subTitle" idx="1"/>
          </p:nvPr>
        </p:nvSpPr>
        <p:spPr>
          <a:xfrm>
            <a:off x="900113" y="2276475"/>
            <a:ext cx="7632700" cy="3168650"/>
          </a:xfrm>
        </p:spPr>
        <p:txBody>
          <a:bodyPr/>
          <a:lstStyle/>
          <a:p>
            <a:pPr eaLnBrk="1" hangingPunct="1">
              <a:lnSpc>
                <a:spcPct val="80000"/>
              </a:lnSpc>
            </a:pPr>
            <a:endParaRPr lang="ru-RU" sz="1000" b="1">
              <a:latin typeface="Times New Roman" pitchFamily="18" charset="0"/>
              <a:cs typeface="Times New Roman" pitchFamily="18" charset="0"/>
            </a:endParaRPr>
          </a:p>
          <a:p>
            <a:pPr eaLnBrk="1" hangingPunct="1">
              <a:lnSpc>
                <a:spcPct val="80000"/>
              </a:lnSpc>
            </a:pPr>
            <a:r>
              <a:rPr lang="ru-RU" sz="5400" b="1">
                <a:latin typeface="Times New Roman" pitchFamily="18" charset="0"/>
                <a:cs typeface="Times New Roman" pitchFamily="18" charset="0"/>
              </a:rPr>
              <a:t>«</a:t>
            </a:r>
            <a:r>
              <a:rPr lang="uk-UA" sz="5400" b="1">
                <a:latin typeface="Times New Roman" pitchFamily="18" charset="0"/>
                <a:cs typeface="Times New Roman" pitchFamily="18" charset="0"/>
              </a:rPr>
              <a:t>Оздоровче п</a:t>
            </a:r>
            <a:r>
              <a:rPr lang="ru-RU" sz="5400" b="1">
                <a:latin typeface="Times New Roman" pitchFamily="18" charset="0"/>
                <a:cs typeface="Times New Roman" pitchFamily="18" charset="0"/>
              </a:rPr>
              <a:t>лавання»</a:t>
            </a:r>
          </a:p>
          <a:p>
            <a:pPr eaLnBrk="1" hangingPunct="1">
              <a:lnSpc>
                <a:spcPct val="80000"/>
              </a:lnSpc>
            </a:pPr>
            <a:endParaRPr lang="ru-RU" sz="5400" b="1">
              <a:latin typeface="Times New Roman" pitchFamily="18" charset="0"/>
              <a:cs typeface="Times New Roman" pitchFamily="18" charset="0"/>
            </a:endParaRPr>
          </a:p>
          <a:p>
            <a:pPr eaLnBrk="1" hangingPunct="1">
              <a:lnSpc>
                <a:spcPct val="80000"/>
              </a:lnSpc>
            </a:pPr>
            <a:r>
              <a:rPr lang="ru-RU" sz="3600" b="1">
                <a:latin typeface="Times New Roman" pitchFamily="18" charset="0"/>
                <a:cs typeface="Times New Roman" pitchFamily="18" charset="0"/>
              </a:rPr>
              <a:t>Дисципліна вільного вибору студента</a:t>
            </a:r>
          </a:p>
          <a:p>
            <a:pPr eaLnBrk="1" hangingPunct="1">
              <a:lnSpc>
                <a:spcPct val="80000"/>
              </a:lnSpc>
            </a:pPr>
            <a:endParaRPr lang="ru-RU" sz="1000" b="1">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ъект 1"/>
          <p:cNvSpPr>
            <a:spLocks noGrp="1"/>
          </p:cNvSpPr>
          <p:nvPr>
            <p:ph idx="1"/>
          </p:nvPr>
        </p:nvSpPr>
        <p:spPr>
          <a:xfrm>
            <a:off x="1116013" y="476250"/>
            <a:ext cx="7408862" cy="3451225"/>
          </a:xfrm>
        </p:spPr>
        <p:txBody>
          <a:bodyPr/>
          <a:lstStyle/>
          <a:p>
            <a:pPr algn="just" eaLnBrk="1" hangingPunct="1"/>
            <a:r>
              <a:rPr lang="uk-UA">
                <a:latin typeface="Times New Roman" pitchFamily="18" charset="0"/>
                <a:cs typeface="Times New Roman" pitchFamily="18" charset="0"/>
              </a:rPr>
              <a:t>Плавання – це один з найкорисніших для здоров’я вид спорту. Ми, факультет фізичного виховання та спорту, радимо починати свій день саме з такого фізичного навантаження.</a:t>
            </a:r>
            <a:endParaRPr lang="ru-RU">
              <a:latin typeface="Corbel" pitchFamily="34" charset="0"/>
            </a:endParaRPr>
          </a:p>
          <a:p>
            <a:pPr algn="just" eaLnBrk="1" hangingPunct="1"/>
            <a:r>
              <a:rPr lang="uk-UA">
                <a:latin typeface="Times New Roman" pitchFamily="18" charset="0"/>
                <a:cs typeface="Times New Roman" pitchFamily="18" charset="0"/>
              </a:rPr>
              <a:t>З кожним днем ви будите почувати себе краще, а ще матиме більше наснаги до роботи та відчувати готовність зіткнутися з будь-якими проблемами.</a:t>
            </a:r>
          </a:p>
          <a:p>
            <a:pPr eaLnBrk="1" hangingPunct="1"/>
            <a:endParaRPr lang="ru-RU">
              <a:latin typeface="Corbel" pitchFamily="34" charset="0"/>
            </a:endParaRPr>
          </a:p>
        </p:txBody>
      </p:sp>
      <p:pic>
        <p:nvPicPr>
          <p:cNvPr id="5" name="Рисунок 4"/>
          <p:cNvPicPr>
            <a:picLocks noChangeAspect="1"/>
          </p:cNvPicPr>
          <p:nvPr/>
        </p:nvPicPr>
        <p:blipFill>
          <a:blip r:embed="rId2"/>
          <a:stretch>
            <a:fillRect/>
          </a:stretch>
        </p:blipFill>
        <p:spPr>
          <a:xfrm>
            <a:off x="2771800" y="3501008"/>
            <a:ext cx="4810143" cy="3200931"/>
          </a:xfrm>
          <a:prstGeom prst="rect">
            <a:avLst/>
          </a:prstGeom>
          <a:ln w="190500" cap="sq">
            <a:solidFill>
              <a:srgbClr val="C8C6BD"/>
            </a:solidFill>
            <a:prstDash val="solid"/>
            <a:miter lim="800000"/>
          </a:ln>
          <a:effectLst>
            <a:outerShdw blurRad="254000" algn="bl" rotWithShape="0">
              <a:srgbClr val="000000">
                <a:alpha val="43000"/>
              </a:srgbClr>
            </a:outerShdw>
            <a:softEdge rad="63500"/>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1"/>
          <p:cNvSpPr>
            <a:spLocks noGrp="1"/>
          </p:cNvSpPr>
          <p:nvPr>
            <p:ph idx="1"/>
          </p:nvPr>
        </p:nvSpPr>
        <p:spPr>
          <a:xfrm>
            <a:off x="982663" y="1460500"/>
            <a:ext cx="7704137" cy="3332163"/>
          </a:xfrm>
        </p:spPr>
        <p:txBody>
          <a:bodyPr/>
          <a:lstStyle/>
          <a:p>
            <a:pPr marL="0" indent="0" algn="ctr" eaLnBrk="1" hangingPunct="1">
              <a:buFont typeface="Arial" charset="0"/>
              <a:buNone/>
            </a:pPr>
            <a:r>
              <a:rPr lang="uk-UA" sz="4000">
                <a:latin typeface="Arial Black" pitchFamily="34" charset="0"/>
              </a:rPr>
              <a:t>Обов’язково займайтеся оздоровчим плаванням та поділіться своїми враженнями з друзями</a:t>
            </a:r>
            <a:r>
              <a:rPr lang="ru-RU" sz="4000">
                <a:latin typeface="Arial Black"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Заголовок 1"/>
          <p:cNvSpPr>
            <a:spLocks noGrp="1"/>
          </p:cNvSpPr>
          <p:nvPr>
            <p:ph type="title"/>
          </p:nvPr>
        </p:nvSpPr>
        <p:spPr>
          <a:xfrm>
            <a:off x="827088" y="476250"/>
            <a:ext cx="3086100" cy="1081088"/>
          </a:xfrm>
        </p:spPr>
        <p:txBody>
          <a:bodyPr/>
          <a:lstStyle/>
          <a:p>
            <a:pPr algn="l" eaLnBrk="1" hangingPunct="1"/>
            <a:r>
              <a:rPr lang="uk-UA" sz="4800" b="1" i="1">
                <a:ln>
                  <a:noFill/>
                </a:ln>
                <a:latin typeface="Corbel" pitchFamily="34" charset="0"/>
              </a:rPr>
              <a:t>Плавання</a:t>
            </a:r>
          </a:p>
        </p:txBody>
      </p:sp>
      <p:sp>
        <p:nvSpPr>
          <p:cNvPr id="3" name="Объект 2"/>
          <p:cNvSpPr>
            <a:spLocks noGrp="1"/>
          </p:cNvSpPr>
          <p:nvPr>
            <p:ph idx="1"/>
          </p:nvPr>
        </p:nvSpPr>
        <p:spPr>
          <a:xfrm>
            <a:off x="960992" y="3717032"/>
            <a:ext cx="7704667" cy="2066760"/>
          </a:xfrm>
          <a:noFill/>
          <a:effectLst>
            <a:softEdge rad="317500"/>
          </a:effectLst>
        </p:spPr>
        <p:txBody>
          <a:bodyPr rtlCol="0">
            <a:normAutofit/>
          </a:bodyPr>
          <a:lstStyle/>
          <a:p>
            <a:pPr marL="0" indent="0" algn="just" eaLnBrk="1" fontAlgn="auto" hangingPunct="1">
              <a:buClr>
                <a:schemeClr val="accent1">
                  <a:lumMod val="75000"/>
                </a:schemeClr>
              </a:buClr>
              <a:buFont typeface="Arial"/>
              <a:buNone/>
              <a:defRPr/>
            </a:pPr>
            <a:r>
              <a:rPr lang="uk-UA" dirty="0">
                <a:latin typeface="Times New Roman" panose="02020603050405020304" pitchFamily="18" charset="0"/>
                <a:cs typeface="Times New Roman" panose="02020603050405020304" pitchFamily="18" charset="0"/>
              </a:rPr>
              <a:t>є найбільш гармонійним і естетичним фізичним навантаженням. Не перенавантажуючи організм, воно не тільки тренує максимальну кількість органів і систем, але і є скульптором вашого тіла, що не мало важливе для </a:t>
            </a:r>
            <a:r>
              <a:rPr lang="uk-UA" dirty="0" err="1">
                <a:latin typeface="Times New Roman" panose="02020603050405020304" pitchFamily="18" charset="0"/>
                <a:cs typeface="Times New Roman" panose="02020603050405020304" pitchFamily="18" charset="0"/>
              </a:rPr>
              <a:t>гармонійнішого</a:t>
            </a:r>
            <a:r>
              <a:rPr lang="uk-UA" dirty="0">
                <a:latin typeface="Times New Roman" panose="02020603050405020304" pitchFamily="18" charset="0"/>
                <a:cs typeface="Times New Roman" panose="02020603050405020304" pitchFamily="18" charset="0"/>
              </a:rPr>
              <a:t> розвитку особи.</a:t>
            </a:r>
          </a:p>
        </p:txBody>
      </p:sp>
      <p:pic>
        <p:nvPicPr>
          <p:cNvPr id="4" name="Рисунок 3"/>
          <p:cNvPicPr>
            <a:picLocks noChangeAspect="1"/>
          </p:cNvPicPr>
          <p:nvPr/>
        </p:nvPicPr>
        <p:blipFill>
          <a:blip r:embed="rId2"/>
          <a:stretch>
            <a:fillRect/>
          </a:stretch>
        </p:blipFill>
        <p:spPr>
          <a:xfrm>
            <a:off x="3563888" y="836712"/>
            <a:ext cx="5447382" cy="2664296"/>
          </a:xfrm>
          <a:prstGeom prst="rect">
            <a:avLst/>
          </a:prstGeom>
          <a:effectLst>
            <a:softEdge rad="317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Объект 1"/>
          <p:cNvSpPr>
            <a:spLocks noGrp="1"/>
          </p:cNvSpPr>
          <p:nvPr>
            <p:ph idx="1"/>
          </p:nvPr>
        </p:nvSpPr>
        <p:spPr>
          <a:xfrm>
            <a:off x="760413" y="1916113"/>
            <a:ext cx="7920037" cy="4654550"/>
          </a:xfrm>
        </p:spPr>
        <p:txBody>
          <a:bodyPr/>
          <a:lstStyle/>
          <a:p>
            <a:pPr marL="0" indent="0" algn="just" eaLnBrk="1" hangingPunct="1">
              <a:spcBef>
                <a:spcPct val="0"/>
              </a:spcBef>
              <a:spcAft>
                <a:spcPct val="0"/>
              </a:spcAft>
            </a:pPr>
            <a:r>
              <a:rPr lang="uk-UA" sz="2800">
                <a:latin typeface="Times New Roman" pitchFamily="18" charset="0"/>
                <a:cs typeface="Times New Roman" pitchFamily="18" charset="0"/>
              </a:rPr>
              <a:t>Під час плавання, </a:t>
            </a:r>
            <a:r>
              <a:rPr lang="uk-UA" sz="2800" b="1">
                <a:latin typeface="Times New Roman" pitchFamily="18" charset="0"/>
                <a:cs typeface="Times New Roman" pitchFamily="18" charset="0"/>
              </a:rPr>
              <a:t>навантаження рівномірно розподіляється між усіма </a:t>
            </a:r>
            <a:r>
              <a:rPr lang="uk-UA" sz="2800">
                <a:latin typeface="Times New Roman" pitchFamily="18" charset="0"/>
                <a:cs typeface="Times New Roman" pitchFamily="18" charset="0"/>
              </a:rPr>
              <a:t>групами м’язів, стимулюючи їхнє скорочення та підвищуючи їхню міцність.</a:t>
            </a:r>
          </a:p>
          <a:p>
            <a:pPr marL="0" indent="0" algn="just" eaLnBrk="1" hangingPunct="1">
              <a:spcBef>
                <a:spcPct val="0"/>
              </a:spcBef>
              <a:spcAft>
                <a:spcPct val="0"/>
              </a:spcAft>
            </a:pPr>
            <a:r>
              <a:rPr lang="uk-UA" sz="2800">
                <a:latin typeface="Times New Roman" pitchFamily="18" charset="0"/>
                <a:cs typeface="Times New Roman" pitchFamily="18" charset="0"/>
              </a:rPr>
              <a:t>Плаванням можна</a:t>
            </a:r>
          </a:p>
          <a:p>
            <a:pPr marL="0" indent="0" algn="just" eaLnBrk="1" hangingPunct="1">
              <a:spcBef>
                <a:spcPct val="0"/>
              </a:spcBef>
              <a:spcAft>
                <a:spcPct val="0"/>
              </a:spcAft>
              <a:buFont typeface="Arial" charset="0"/>
              <a:buNone/>
            </a:pPr>
            <a:r>
              <a:rPr lang="uk-UA" sz="2800">
                <a:latin typeface="Times New Roman" pitchFamily="18" charset="0"/>
                <a:cs typeface="Times New Roman" pitchFamily="18" charset="0"/>
              </a:rPr>
              <a:t>займатися у будь-якому віці.</a:t>
            </a:r>
          </a:p>
          <a:p>
            <a:pPr marL="0" indent="0" algn="just" eaLnBrk="1" hangingPunct="1">
              <a:spcBef>
                <a:spcPct val="0"/>
              </a:spcBef>
              <a:spcAft>
                <a:spcPct val="0"/>
              </a:spcAft>
            </a:pPr>
            <a:r>
              <a:rPr lang="uk-UA" sz="2800">
                <a:latin typeface="Times New Roman" pitchFamily="18" charset="0"/>
                <a:cs typeface="Times New Roman" pitchFamily="18" charset="0"/>
              </a:rPr>
              <a:t>Плавання – це </a:t>
            </a:r>
          </a:p>
          <a:p>
            <a:pPr marL="0" indent="0" algn="just" eaLnBrk="1" hangingPunct="1">
              <a:spcBef>
                <a:spcPct val="0"/>
              </a:spcBef>
              <a:spcAft>
                <a:spcPct val="0"/>
              </a:spcAft>
              <a:buFont typeface="Arial" charset="0"/>
              <a:buNone/>
            </a:pPr>
            <a:r>
              <a:rPr lang="uk-UA" sz="2800">
                <a:latin typeface="Times New Roman" pitchFamily="18" charset="0"/>
                <a:cs typeface="Times New Roman" pitchFamily="18" charset="0"/>
              </a:rPr>
              <a:t>універсальний вид спорту</a:t>
            </a:r>
          </a:p>
        </p:txBody>
      </p:sp>
      <p:pic>
        <p:nvPicPr>
          <p:cNvPr id="4" name="Рисунок 3"/>
          <p:cNvPicPr>
            <a:picLocks noChangeAspect="1"/>
          </p:cNvPicPr>
          <p:nvPr/>
        </p:nvPicPr>
        <p:blipFill>
          <a:blip r:embed="rId2"/>
          <a:stretch>
            <a:fillRect/>
          </a:stretch>
        </p:blipFill>
        <p:spPr>
          <a:xfrm>
            <a:off x="5060905" y="187796"/>
            <a:ext cx="3683069" cy="2305100"/>
          </a:xfrm>
          <a:prstGeom prst="rect">
            <a:avLst/>
          </a:prstGeom>
          <a:effectLst>
            <a:softEdge rad="317500"/>
          </a:effectLst>
        </p:spPr>
      </p:pic>
      <p:pic>
        <p:nvPicPr>
          <p:cNvPr id="5" name="Рисунок 4"/>
          <p:cNvPicPr>
            <a:picLocks noChangeAspect="1"/>
          </p:cNvPicPr>
          <p:nvPr/>
        </p:nvPicPr>
        <p:blipFill>
          <a:blip r:embed="rId3"/>
          <a:stretch>
            <a:fillRect/>
          </a:stretch>
        </p:blipFill>
        <p:spPr>
          <a:xfrm>
            <a:off x="759876" y="187796"/>
            <a:ext cx="4116250" cy="2305100"/>
          </a:xfrm>
          <a:prstGeom prst="rect">
            <a:avLst/>
          </a:prstGeom>
          <a:effectLst>
            <a:softEdge rad="317500"/>
          </a:effectLst>
        </p:spPr>
      </p:pic>
      <p:pic>
        <p:nvPicPr>
          <p:cNvPr id="6" name="Рисунок 5"/>
          <p:cNvPicPr>
            <a:picLocks noChangeAspect="1"/>
          </p:cNvPicPr>
          <p:nvPr/>
        </p:nvPicPr>
        <p:blipFill>
          <a:blip r:embed="rId4"/>
          <a:stretch>
            <a:fillRect/>
          </a:stretch>
        </p:blipFill>
        <p:spPr>
          <a:xfrm>
            <a:off x="5247779" y="4221932"/>
            <a:ext cx="3691203" cy="2447428"/>
          </a:xfrm>
          <a:prstGeom prst="rect">
            <a:avLst/>
          </a:prstGeom>
          <a:effectLst>
            <a:softEdge rad="317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214313"/>
            <a:ext cx="7704138" cy="1300162"/>
          </a:xfrm>
        </p:spPr>
        <p:txBody>
          <a:bodyPr rtlCol="0">
            <a:normAutofit fontScale="90000"/>
          </a:bodyPr>
          <a:lstStyle/>
          <a:p>
            <a:pPr eaLnBrk="1" fontAlgn="auto" hangingPunct="1">
              <a:spcAft>
                <a:spcPts val="0"/>
              </a:spcAft>
              <a:defRPr/>
            </a:pPr>
            <a:r>
              <a:rPr lang="uk-UA" dirty="0">
                <a:latin typeface="Times New Roman" panose="02020603050405020304" pitchFamily="18" charset="0"/>
                <a:cs typeface="Times New Roman" panose="02020603050405020304" pitchFamily="18" charset="0"/>
              </a:rPr>
              <a:t>При лікуванні захворювань спини, стиль плавання має вирішальне значення</a:t>
            </a:r>
            <a:r>
              <a:rPr lang="ru-RU" dirty="0">
                <a:latin typeface="+mj-lt"/>
              </a:rPr>
              <a:t>.</a:t>
            </a:r>
            <a:endParaRPr lang="en-US" dirty="0">
              <a:latin typeface="+mj-lt"/>
            </a:endParaRPr>
          </a:p>
        </p:txBody>
      </p:sp>
      <p:sp>
        <p:nvSpPr>
          <p:cNvPr id="9218" name="Объект 2"/>
          <p:cNvSpPr>
            <a:spLocks noGrp="1"/>
          </p:cNvSpPr>
          <p:nvPr>
            <p:ph idx="1"/>
          </p:nvPr>
        </p:nvSpPr>
        <p:spPr>
          <a:xfrm>
            <a:off x="684213" y="1773238"/>
            <a:ext cx="6192837" cy="4751387"/>
          </a:xfrm>
        </p:spPr>
        <p:txBody>
          <a:bodyPr/>
          <a:lstStyle/>
          <a:p>
            <a:pPr algn="just" eaLnBrk="1" hangingPunct="1"/>
            <a:r>
              <a:rPr lang="ru-RU" sz="2000">
                <a:latin typeface="Times New Roman" pitchFamily="18" charset="0"/>
                <a:cs typeface="Times New Roman" pitchFamily="18" charset="0"/>
              </a:rPr>
              <a:t>Брас – </a:t>
            </a:r>
            <a:r>
              <a:rPr lang="uk-UA" sz="2000">
                <a:latin typeface="Times New Roman" pitchFamily="18" charset="0"/>
                <a:cs typeface="Times New Roman" pitchFamily="18" charset="0"/>
              </a:rPr>
              <a:t>розробляє плечі, грудну клітку, найширший м'яз спини</a:t>
            </a:r>
            <a:r>
              <a:rPr lang="ru-RU" sz="2000">
                <a:latin typeface="Times New Roman" pitchFamily="18" charset="0"/>
                <a:cs typeface="Times New Roman" pitchFamily="18" charset="0"/>
              </a:rPr>
              <a:t>. </a:t>
            </a:r>
            <a:r>
              <a:rPr lang="en-US" sz="2000">
                <a:latin typeface="Times New Roman" pitchFamily="18" charset="0"/>
                <a:cs typeface="Times New Roman" pitchFamily="18" charset="0"/>
              </a:rPr>
              <a:t>S-</a:t>
            </a:r>
            <a:r>
              <a:rPr lang="ru-RU" sz="2000">
                <a:latin typeface="Times New Roman" pitchFamily="18" charset="0"/>
                <a:cs typeface="Times New Roman" pitchFamily="18" charset="0"/>
              </a:rPr>
              <a:t>п</a:t>
            </a:r>
            <a:r>
              <a:rPr lang="uk-UA" sz="2000">
                <a:latin typeface="Times New Roman" pitchFamily="18" charset="0"/>
                <a:cs typeface="Times New Roman" pitchFamily="18" charset="0"/>
              </a:rPr>
              <a:t>одібний сколіоз, судоми, невралгія, мігрені. Підходить вагітним жінкам, літнім людям та немовлятам.</a:t>
            </a:r>
          </a:p>
          <a:p>
            <a:pPr algn="just" eaLnBrk="1" hangingPunct="1"/>
            <a:r>
              <a:rPr lang="uk-UA" sz="2000">
                <a:latin typeface="Times New Roman" pitchFamily="18" charset="0"/>
                <a:cs typeface="Times New Roman" pitchFamily="18" charset="0"/>
              </a:rPr>
              <a:t>Кроль – акцент на найширший м'яз спини, плечі та грудну клітку. Допоможе подолати біль в суглобах, плоскостопість, при лікуванні кіфозу.</a:t>
            </a:r>
          </a:p>
          <a:p>
            <a:pPr algn="just" eaLnBrk="1" hangingPunct="1"/>
            <a:r>
              <a:rPr lang="uk-UA" sz="2000">
                <a:latin typeface="Times New Roman" pitchFamily="18" charset="0"/>
                <a:cs typeface="Times New Roman" pitchFamily="18" charset="0"/>
              </a:rPr>
              <a:t>Батерфляй – залучає плечовий пояс, прес, поперек. Найбільш енерговитратний, тому допомагає схуднути. При хворобах хребта його не рекомендують.</a:t>
            </a:r>
          </a:p>
          <a:p>
            <a:pPr algn="just" eaLnBrk="1" hangingPunct="1"/>
            <a:r>
              <a:rPr lang="uk-UA" sz="2000">
                <a:latin typeface="Times New Roman" pitchFamily="18" charset="0"/>
                <a:cs typeface="Times New Roman" pitchFamily="18" charset="0"/>
              </a:rPr>
              <a:t>Кроль на спині – тренування м'язів спини і підколінних сухожилок. Відновлення опорно-рухового апарату, міжхребцевих гриж, сутулість.</a:t>
            </a:r>
          </a:p>
        </p:txBody>
      </p:sp>
      <p:pic>
        <p:nvPicPr>
          <p:cNvPr id="4" name="Рисунок 3"/>
          <p:cNvPicPr>
            <a:picLocks noChangeAspect="1"/>
          </p:cNvPicPr>
          <p:nvPr/>
        </p:nvPicPr>
        <p:blipFill>
          <a:blip r:embed="rId2"/>
          <a:stretch>
            <a:fillRect/>
          </a:stretch>
        </p:blipFill>
        <p:spPr>
          <a:xfrm>
            <a:off x="6876257" y="1988840"/>
            <a:ext cx="2164508" cy="1082254"/>
          </a:xfrm>
          <a:prstGeom prst="rect">
            <a:avLst/>
          </a:prstGeom>
          <a:effectLst>
            <a:softEdge rad="127000"/>
          </a:effectLst>
        </p:spPr>
      </p:pic>
      <p:pic>
        <p:nvPicPr>
          <p:cNvPr id="5" name="Рисунок 4"/>
          <p:cNvPicPr>
            <a:picLocks noChangeAspect="1"/>
          </p:cNvPicPr>
          <p:nvPr/>
        </p:nvPicPr>
        <p:blipFill>
          <a:blip r:embed="rId3"/>
          <a:stretch>
            <a:fillRect/>
          </a:stretch>
        </p:blipFill>
        <p:spPr>
          <a:xfrm>
            <a:off x="6876257" y="3422711"/>
            <a:ext cx="2173777" cy="1260353"/>
          </a:xfrm>
          <a:prstGeom prst="rect">
            <a:avLst/>
          </a:prstGeom>
          <a:effectLst>
            <a:softEdge rad="127000"/>
          </a:effectLst>
        </p:spPr>
      </p:pic>
      <p:pic>
        <p:nvPicPr>
          <p:cNvPr id="6" name="Рисунок 5"/>
          <p:cNvPicPr>
            <a:picLocks noChangeAspect="1"/>
          </p:cNvPicPr>
          <p:nvPr/>
        </p:nvPicPr>
        <p:blipFill>
          <a:blip r:embed="rId4"/>
          <a:stretch>
            <a:fillRect/>
          </a:stretch>
        </p:blipFill>
        <p:spPr>
          <a:xfrm>
            <a:off x="6876257" y="5157191"/>
            <a:ext cx="2164507" cy="1368153"/>
          </a:xfrm>
          <a:prstGeom prst="rect">
            <a:avLst/>
          </a:prstGeom>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82663" y="457200"/>
            <a:ext cx="7704137" cy="523875"/>
          </a:xfrm>
        </p:spPr>
        <p:txBody>
          <a:bodyPr rtlCol="0">
            <a:normAutofit fontScale="90000"/>
          </a:bodyPr>
          <a:lstStyle/>
          <a:p>
            <a:pPr eaLnBrk="1" fontAlgn="auto" hangingPunct="1">
              <a:spcAft>
                <a:spcPts val="0"/>
              </a:spcAft>
              <a:defRPr/>
            </a:pPr>
            <a:r>
              <a:rPr lang="uk-UA" b="1" dirty="0">
                <a:latin typeface="Times New Roman" panose="02020603050405020304" pitchFamily="18" charset="0"/>
                <a:cs typeface="Times New Roman" panose="02020603050405020304" pitchFamily="18" charset="0"/>
              </a:rPr>
              <a:t>Плавання покращує кровообіг</a:t>
            </a:r>
            <a:endParaRPr lang="uk-UA" dirty="0">
              <a:latin typeface="+mj-lt"/>
            </a:endParaRPr>
          </a:p>
        </p:txBody>
      </p:sp>
      <p:sp>
        <p:nvSpPr>
          <p:cNvPr id="2" name="Объект 1"/>
          <p:cNvSpPr>
            <a:spLocks noGrp="1"/>
          </p:cNvSpPr>
          <p:nvPr>
            <p:ph idx="1"/>
          </p:nvPr>
        </p:nvSpPr>
        <p:spPr>
          <a:xfrm>
            <a:off x="982663" y="1484313"/>
            <a:ext cx="4884737" cy="5040312"/>
          </a:xfrm>
        </p:spPr>
        <p:txBody>
          <a:bodyPr rtlCol="0">
            <a:normAutofit lnSpcReduction="10000"/>
          </a:bodyPr>
          <a:lstStyle/>
          <a:p>
            <a:pPr marL="0" algn="just" eaLnBrk="1" fontAlgn="auto" hangingPunct="1">
              <a:spcBef>
                <a:spcPts val="0"/>
              </a:spcBef>
              <a:spcAft>
                <a:spcPts val="0"/>
              </a:spcAft>
              <a:buClr>
                <a:schemeClr val="accent1">
                  <a:lumMod val="75000"/>
                </a:schemeClr>
              </a:buClr>
              <a:buFont typeface="Arial"/>
              <a:buChar char="•"/>
              <a:defRPr/>
            </a:pPr>
            <a:r>
              <a:rPr lang="uk-UA" dirty="0">
                <a:latin typeface="Times New Roman" panose="02020603050405020304" pitchFamily="18" charset="0"/>
                <a:cs typeface="Times New Roman" panose="02020603050405020304" pitchFamily="18" charset="0"/>
              </a:rPr>
              <a:t>Оскільки під час плавання активізуються не лише м’язи рук, але й ніг та пресу, саме цей вид спорту </a:t>
            </a:r>
            <a:r>
              <a:rPr lang="uk-UA" b="1" dirty="0">
                <a:latin typeface="Times New Roman" panose="02020603050405020304" pitchFamily="18" charset="0"/>
                <a:cs typeface="Times New Roman" panose="02020603050405020304" pitchFamily="18" charset="0"/>
              </a:rPr>
              <a:t>сприяє покращенню кровообігу</a:t>
            </a:r>
            <a:r>
              <a:rPr lang="uk-UA" dirty="0">
                <a:latin typeface="Times New Roman" panose="02020603050405020304" pitchFamily="18" charset="0"/>
                <a:cs typeface="Times New Roman" panose="02020603050405020304" pitchFamily="18" charset="0"/>
              </a:rPr>
              <a:t>.</a:t>
            </a:r>
          </a:p>
          <a:p>
            <a:pPr marL="0" algn="just" eaLnBrk="1" fontAlgn="auto" hangingPunct="1">
              <a:spcBef>
                <a:spcPts val="0"/>
              </a:spcBef>
              <a:spcAft>
                <a:spcPts val="0"/>
              </a:spcAft>
              <a:buClr>
                <a:schemeClr val="accent1">
                  <a:lumMod val="75000"/>
                </a:schemeClr>
              </a:buClr>
              <a:buFont typeface="Arial"/>
              <a:buChar char="•"/>
              <a:defRPr/>
            </a:pPr>
            <a:r>
              <a:rPr lang="uk-UA" dirty="0">
                <a:latin typeface="Times New Roman" panose="02020603050405020304" pitchFamily="18" charset="0"/>
                <a:cs typeface="Times New Roman" panose="02020603050405020304" pitchFamily="18" charset="0"/>
              </a:rPr>
              <a:t>Під час плавання навантаження розподіляється й на  </a:t>
            </a:r>
            <a:r>
              <a:rPr lang="uk-UA" b="1" dirty="0">
                <a:latin typeface="Times New Roman" panose="02020603050405020304" pitchFamily="18" charset="0"/>
                <a:cs typeface="Times New Roman" panose="02020603050405020304" pitchFamily="18" charset="0"/>
              </a:rPr>
              <a:t>гомілки, зап’ястя, а також пальці ніг та рук</a:t>
            </a:r>
            <a:r>
              <a:rPr lang="uk-UA" dirty="0">
                <a:latin typeface="Times New Roman" panose="02020603050405020304" pitchFamily="18" charset="0"/>
                <a:cs typeface="Times New Roman" panose="02020603050405020304" pitchFamily="18" charset="0"/>
              </a:rPr>
              <a:t>.</a:t>
            </a:r>
          </a:p>
          <a:p>
            <a:pPr marL="0" algn="just" eaLnBrk="1" fontAlgn="auto" hangingPunct="1">
              <a:spcBef>
                <a:spcPts val="0"/>
              </a:spcBef>
              <a:spcAft>
                <a:spcPts val="0"/>
              </a:spcAft>
              <a:buClr>
                <a:schemeClr val="accent1">
                  <a:lumMod val="75000"/>
                </a:schemeClr>
              </a:buClr>
              <a:buFont typeface="Arial"/>
              <a:buChar char="•"/>
              <a:defRPr/>
            </a:pPr>
            <a:r>
              <a:rPr lang="uk-UA" dirty="0">
                <a:latin typeface="Times New Roman" panose="02020603050405020304" pitchFamily="18" charset="0"/>
                <a:cs typeface="Times New Roman" panose="02020603050405020304" pitchFamily="18" charset="0"/>
              </a:rPr>
              <a:t>під час заняття плаванням людина перебуваєте у горизонтальному положенні, тож не лише активізуєте всі групи м’язів, але й стимулює приплив крові до усіх органів.</a:t>
            </a:r>
          </a:p>
          <a:p>
            <a:pPr marL="0" eaLnBrk="1" fontAlgn="auto" hangingPunct="1">
              <a:spcBef>
                <a:spcPts val="0"/>
              </a:spcBef>
              <a:spcAft>
                <a:spcPts val="0"/>
              </a:spcAft>
              <a:buClr>
                <a:schemeClr val="accent1">
                  <a:lumMod val="75000"/>
                </a:schemeClr>
              </a:buClr>
              <a:buFont typeface="Arial"/>
              <a:buChar char="•"/>
              <a:defRPr/>
            </a:pPr>
            <a:endParaRPr lang="uk-UA" dirty="0">
              <a:latin typeface="+mn-lt"/>
            </a:endParaRPr>
          </a:p>
        </p:txBody>
      </p:sp>
      <p:pic>
        <p:nvPicPr>
          <p:cNvPr id="4" name="Рисунок 3"/>
          <p:cNvPicPr>
            <a:picLocks noChangeAspect="1"/>
          </p:cNvPicPr>
          <p:nvPr/>
        </p:nvPicPr>
        <p:blipFill>
          <a:blip r:embed="rId2"/>
          <a:stretch>
            <a:fillRect/>
          </a:stretch>
        </p:blipFill>
        <p:spPr>
          <a:xfrm>
            <a:off x="6156176" y="4509120"/>
            <a:ext cx="2695575" cy="1695450"/>
          </a:xfrm>
          <a:prstGeom prst="rect">
            <a:avLst/>
          </a:prstGeom>
          <a:effectLst>
            <a:softEdge rad="317500"/>
          </a:effectLst>
        </p:spPr>
      </p:pic>
      <p:pic>
        <p:nvPicPr>
          <p:cNvPr id="5" name="Рисунок 4"/>
          <p:cNvPicPr>
            <a:picLocks noChangeAspect="1"/>
          </p:cNvPicPr>
          <p:nvPr/>
        </p:nvPicPr>
        <p:blipFill>
          <a:blip r:embed="rId3"/>
          <a:stretch>
            <a:fillRect/>
          </a:stretch>
        </p:blipFill>
        <p:spPr>
          <a:xfrm>
            <a:off x="6156176" y="1628800"/>
            <a:ext cx="2695575" cy="1743075"/>
          </a:xfrm>
          <a:prstGeom prst="rect">
            <a:avLst/>
          </a:prstGeom>
          <a:effectLst>
            <a:softEdge rad="317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188" y="115888"/>
            <a:ext cx="5256212" cy="6742112"/>
          </a:xfrm>
        </p:spPr>
        <p:txBody>
          <a:bodyPr rtlCol="0">
            <a:normAutofit fontScale="55000" lnSpcReduction="20000"/>
          </a:bodyPr>
          <a:lstStyle/>
          <a:p>
            <a:pPr algn="just" eaLnBrk="1" fontAlgn="auto" hangingPunct="1">
              <a:buClr>
                <a:schemeClr val="accent1">
                  <a:lumMod val="75000"/>
                </a:schemeClr>
              </a:buClr>
              <a:buFont typeface="Arial"/>
              <a:buChar char="•"/>
              <a:defRPr/>
            </a:pPr>
            <a:r>
              <a:rPr lang="uk-UA" sz="3800" dirty="0">
                <a:latin typeface="Times New Roman" panose="02020603050405020304" pitchFamily="18" charset="0"/>
                <a:cs typeface="Times New Roman" panose="02020603050405020304" pitchFamily="18" charset="0"/>
              </a:rPr>
              <a:t>Під час плавання, </a:t>
            </a:r>
            <a:r>
              <a:rPr lang="uk-UA" sz="3800" b="1" dirty="0">
                <a:latin typeface="Times New Roman" panose="02020603050405020304" pitchFamily="18" charset="0"/>
                <a:cs typeface="Times New Roman" panose="02020603050405020304" pitchFamily="18" charset="0"/>
              </a:rPr>
              <a:t>стимулюється робота серцево-судинної системи</a:t>
            </a:r>
            <a:r>
              <a:rPr lang="uk-UA" sz="3800" dirty="0">
                <a:latin typeface="Times New Roman" panose="02020603050405020304" pitchFamily="18" charset="0"/>
                <a:cs typeface="Times New Roman" panose="02020603050405020304" pitchFamily="18" charset="0"/>
              </a:rPr>
              <a:t>, що надзвичайно важливо для спалювання жирів.</a:t>
            </a:r>
          </a:p>
          <a:p>
            <a:pPr algn="just" eaLnBrk="1" fontAlgn="auto" hangingPunct="1">
              <a:buClr>
                <a:schemeClr val="accent1">
                  <a:lumMod val="75000"/>
                </a:schemeClr>
              </a:buClr>
              <a:buFont typeface="Arial"/>
              <a:buChar char="•"/>
              <a:defRPr/>
            </a:pPr>
            <a:r>
              <a:rPr lang="uk-UA" sz="3800" b="1" dirty="0">
                <a:latin typeface="Times New Roman" panose="02020603050405020304" pitchFamily="18" charset="0"/>
                <a:cs typeface="Times New Roman" panose="02020603050405020304" pitchFamily="18" charset="0"/>
              </a:rPr>
              <a:t>Коли ви докладаєте зусиль, щоб перебороти течію, то в такий спосіб підтягуєте всі м’язи тіла</a:t>
            </a:r>
            <a:r>
              <a:rPr lang="uk-UA" sz="3800" dirty="0">
                <a:latin typeface="Times New Roman" panose="02020603050405020304" pitchFamily="18" charset="0"/>
                <a:cs typeface="Times New Roman" panose="02020603050405020304" pitchFamily="18" charset="0"/>
              </a:rPr>
              <a:t>.</a:t>
            </a:r>
          </a:p>
          <a:p>
            <a:pPr algn="just" eaLnBrk="1" fontAlgn="auto" hangingPunct="1">
              <a:buClr>
                <a:schemeClr val="accent1">
                  <a:lumMod val="75000"/>
                </a:schemeClr>
              </a:buClr>
              <a:buFont typeface="Arial"/>
              <a:buChar char="•"/>
              <a:defRPr/>
            </a:pPr>
            <a:r>
              <a:rPr lang="uk-UA" sz="3800" b="1" dirty="0">
                <a:latin typeface="Times New Roman" panose="02020603050405020304" pitchFamily="18" charset="0"/>
                <a:cs typeface="Times New Roman" panose="02020603050405020304" pitchFamily="18" charset="0"/>
              </a:rPr>
              <a:t>Користуючись спеціальною дошкою для катання по хвилях</a:t>
            </a:r>
            <a:r>
              <a:rPr lang="uk-UA" sz="3800" dirty="0">
                <a:latin typeface="Times New Roman" panose="02020603050405020304" pitchFamily="18" charset="0"/>
                <a:cs typeface="Times New Roman" panose="02020603050405020304" pitchFamily="18" charset="0"/>
              </a:rPr>
              <a:t>, можна розробити м’язи тих частин тіла, які менше залучаються під час звичайного плавання  у басейні та досягти ще більшого ефекту від занять </a:t>
            </a:r>
          </a:p>
          <a:p>
            <a:pPr algn="just" eaLnBrk="1" fontAlgn="auto" hangingPunct="1">
              <a:buClr>
                <a:schemeClr val="accent1">
                  <a:lumMod val="75000"/>
                </a:schemeClr>
              </a:buClr>
              <a:buFont typeface="Arial"/>
              <a:buChar char="•"/>
              <a:defRPr/>
            </a:pPr>
            <a:r>
              <a:rPr lang="uk-UA" sz="3800" b="1" dirty="0">
                <a:latin typeface="Times New Roman" panose="02020603050405020304" pitchFamily="18" charset="0"/>
                <a:cs typeface="Times New Roman" panose="02020603050405020304" pitchFamily="18" charset="0"/>
              </a:rPr>
              <a:t>Чергуючи заняття плаванням з низькою інтенсивністю та високою швидкістю, можна не тільки </a:t>
            </a:r>
            <a:r>
              <a:rPr lang="uk-UA" sz="3800" dirty="0" err="1">
                <a:latin typeface="Times New Roman" panose="02020603050405020304" pitchFamily="18" charset="0"/>
                <a:cs typeface="Times New Roman" panose="02020603050405020304" pitchFamily="18" charset="0"/>
              </a:rPr>
              <a:t>простимулювати</a:t>
            </a:r>
            <a:r>
              <a:rPr lang="uk-UA" sz="3800" dirty="0">
                <a:latin typeface="Times New Roman" panose="02020603050405020304" pitchFamily="18" charset="0"/>
                <a:cs typeface="Times New Roman" panose="02020603050405020304" pitchFamily="18" charset="0"/>
              </a:rPr>
              <a:t> роботу серця та пришвидшите серцебиття, але й прискорите процес спалювання жирів.</a:t>
            </a:r>
          </a:p>
          <a:p>
            <a:pPr eaLnBrk="1" fontAlgn="auto" hangingPunct="1">
              <a:buClr>
                <a:schemeClr val="accent1">
                  <a:lumMod val="75000"/>
                </a:schemeClr>
              </a:buClr>
              <a:buFont typeface="Arial"/>
              <a:buChar char="•"/>
              <a:defRPr/>
            </a:pPr>
            <a:endParaRPr lang="en-US" dirty="0">
              <a:latin typeface="+mn-lt"/>
            </a:endParaRPr>
          </a:p>
        </p:txBody>
      </p:sp>
      <p:pic>
        <p:nvPicPr>
          <p:cNvPr id="4" name="Рисунок 3"/>
          <p:cNvPicPr>
            <a:picLocks noChangeAspect="1"/>
          </p:cNvPicPr>
          <p:nvPr/>
        </p:nvPicPr>
        <p:blipFill>
          <a:blip r:embed="rId2"/>
          <a:stretch>
            <a:fillRect/>
          </a:stretch>
        </p:blipFill>
        <p:spPr>
          <a:xfrm>
            <a:off x="5868144" y="908720"/>
            <a:ext cx="3114673" cy="4680520"/>
          </a:xfrm>
          <a:prstGeom prst="rect">
            <a:avLst/>
          </a:prstGeom>
          <a:effectLst>
            <a:softEdge rad="317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Заголовок 2"/>
          <p:cNvSpPr>
            <a:spLocks noGrp="1"/>
          </p:cNvSpPr>
          <p:nvPr>
            <p:ph type="title"/>
          </p:nvPr>
        </p:nvSpPr>
        <p:spPr>
          <a:xfrm>
            <a:off x="982663" y="457200"/>
            <a:ext cx="7704137" cy="739775"/>
          </a:xfrm>
        </p:spPr>
        <p:txBody>
          <a:bodyPr/>
          <a:lstStyle/>
          <a:p>
            <a:pPr eaLnBrk="1" hangingPunct="1"/>
            <a:r>
              <a:rPr lang="uk-UA">
                <a:ln>
                  <a:noFill/>
                </a:ln>
                <a:latin typeface="Corbel" pitchFamily="34" charset="0"/>
              </a:rPr>
              <a:t>Плавання зменшує стрес</a:t>
            </a:r>
          </a:p>
        </p:txBody>
      </p:sp>
      <p:sp>
        <p:nvSpPr>
          <p:cNvPr id="2" name="Объект 1"/>
          <p:cNvSpPr>
            <a:spLocks noGrp="1"/>
          </p:cNvSpPr>
          <p:nvPr>
            <p:ph idx="1"/>
          </p:nvPr>
        </p:nvSpPr>
        <p:spPr>
          <a:xfrm>
            <a:off x="982663" y="1196975"/>
            <a:ext cx="5534025" cy="5184775"/>
          </a:xfrm>
        </p:spPr>
        <p:txBody>
          <a:bodyPr rtlCol="0">
            <a:normAutofit fontScale="92500" lnSpcReduction="20000"/>
          </a:bodyPr>
          <a:lstStyle/>
          <a:p>
            <a:pPr marL="0" indent="457200" algn="just" eaLnBrk="1" fontAlgn="auto" hangingPunct="1">
              <a:spcBef>
                <a:spcPts val="0"/>
              </a:spcBef>
              <a:spcAft>
                <a:spcPts val="0"/>
              </a:spcAft>
              <a:buClr>
                <a:schemeClr val="accent1">
                  <a:lumMod val="75000"/>
                </a:schemeClr>
              </a:buClr>
              <a:buFont typeface="Arial"/>
              <a:buNone/>
              <a:defRPr/>
            </a:pPr>
            <a:r>
              <a:rPr lang="uk-UA" dirty="0">
                <a:latin typeface="Times New Roman" panose="02020603050405020304" pitchFamily="18" charset="0"/>
                <a:cs typeface="Times New Roman" panose="02020603050405020304" pitchFamily="18" charset="0"/>
              </a:rPr>
              <a:t>Плавання покращує психічне здоров’я людини, адже цей вид спорту вимагає від людини надзвичайного зосередження на процесі.</a:t>
            </a:r>
          </a:p>
          <a:p>
            <a:pPr marL="0" indent="457200" algn="just" eaLnBrk="1" fontAlgn="auto" hangingPunct="1">
              <a:spcBef>
                <a:spcPts val="0"/>
              </a:spcBef>
              <a:spcAft>
                <a:spcPts val="0"/>
              </a:spcAft>
              <a:buClr>
                <a:schemeClr val="accent1">
                  <a:lumMod val="75000"/>
                </a:schemeClr>
              </a:buClr>
              <a:buFont typeface="Arial"/>
              <a:buNone/>
              <a:defRPr/>
            </a:pPr>
            <a:r>
              <a:rPr lang="uk-UA" dirty="0">
                <a:latin typeface="Times New Roman" panose="02020603050405020304" pitchFamily="18" charset="0"/>
                <a:cs typeface="Times New Roman" panose="02020603050405020304" pitchFamily="18" charset="0"/>
              </a:rPr>
              <a:t>заняття плаванням, як і будь-яке фізичне навантаження, стимулює вироблення серотоніну (гормону задоволення) та нівелює дію </a:t>
            </a:r>
            <a:r>
              <a:rPr lang="uk-UA" dirty="0" err="1">
                <a:latin typeface="Times New Roman" panose="02020603050405020304" pitchFamily="18" charset="0"/>
                <a:cs typeface="Times New Roman" panose="02020603050405020304" pitchFamily="18" charset="0"/>
              </a:rPr>
              <a:t>кортизолу</a:t>
            </a:r>
            <a:r>
              <a:rPr lang="uk-UA" dirty="0">
                <a:latin typeface="Times New Roman" panose="02020603050405020304" pitchFamily="18" charset="0"/>
                <a:cs typeface="Times New Roman" panose="02020603050405020304" pitchFamily="18" charset="0"/>
              </a:rPr>
              <a:t> (гормону стресу).</a:t>
            </a:r>
          </a:p>
          <a:p>
            <a:pPr marL="0" indent="457200" algn="just" eaLnBrk="1" fontAlgn="auto" hangingPunct="1">
              <a:spcBef>
                <a:spcPts val="0"/>
              </a:spcBef>
              <a:spcAft>
                <a:spcPts val="0"/>
              </a:spcAft>
              <a:buClr>
                <a:schemeClr val="accent1">
                  <a:lumMod val="75000"/>
                </a:schemeClr>
              </a:buClr>
              <a:buFont typeface="Arial"/>
              <a:buNone/>
              <a:defRPr/>
            </a:pPr>
            <a:r>
              <a:rPr lang="uk-UA" dirty="0">
                <a:latin typeface="Times New Roman" panose="02020603050405020304" pitchFamily="18" charset="0"/>
                <a:cs typeface="Times New Roman" panose="02020603050405020304" pitchFamily="18" charset="0"/>
              </a:rPr>
              <a:t>На відміну від бігу, плавання примушує людину завжди залишатися сфокусованою на процесі, а це надзвичайно важливо для тих, хто зазвичай губиться у своїх думках та втрачає концентрацію.</a:t>
            </a:r>
          </a:p>
          <a:p>
            <a:pPr marL="0" indent="457200" algn="just" eaLnBrk="1" fontAlgn="auto" hangingPunct="1">
              <a:spcBef>
                <a:spcPts val="0"/>
              </a:spcBef>
              <a:spcAft>
                <a:spcPts val="0"/>
              </a:spcAft>
              <a:buClr>
                <a:schemeClr val="accent1">
                  <a:lumMod val="75000"/>
                </a:schemeClr>
              </a:buClr>
              <a:buFont typeface="Arial"/>
              <a:buNone/>
              <a:defRPr/>
            </a:pPr>
            <a:r>
              <a:rPr lang="uk-UA" dirty="0">
                <a:latin typeface="Times New Roman" panose="02020603050405020304" pitchFamily="18" charset="0"/>
                <a:cs typeface="Times New Roman" panose="02020603050405020304" pitchFamily="18" charset="0"/>
              </a:rPr>
              <a:t>Коли ви перебуваєте у воді, немає нікого іншого, окрім вас та вашого тіла. Зовнішній світ на якийсь час перестає існувати, й ви опиняєтесь у цілковито іншій реальності.</a:t>
            </a:r>
          </a:p>
          <a:p>
            <a:pPr eaLnBrk="1" fontAlgn="auto" hangingPunct="1">
              <a:buClr>
                <a:schemeClr val="accent1">
                  <a:lumMod val="75000"/>
                </a:schemeClr>
              </a:buClr>
              <a:buFont typeface="Arial"/>
              <a:buChar char="•"/>
              <a:defRPr/>
            </a:pPr>
            <a:endParaRPr lang="ru-RU" dirty="0">
              <a:latin typeface="+mn-lt"/>
            </a:endParaRPr>
          </a:p>
        </p:txBody>
      </p:sp>
      <p:pic>
        <p:nvPicPr>
          <p:cNvPr id="4" name="Рисунок 3"/>
          <p:cNvPicPr>
            <a:picLocks noChangeAspect="1"/>
          </p:cNvPicPr>
          <p:nvPr/>
        </p:nvPicPr>
        <p:blipFill>
          <a:blip r:embed="rId2"/>
          <a:stretch>
            <a:fillRect/>
          </a:stretch>
        </p:blipFill>
        <p:spPr>
          <a:xfrm>
            <a:off x="6448622" y="1196752"/>
            <a:ext cx="2683411" cy="4752528"/>
          </a:xfrm>
          <a:prstGeom prst="rect">
            <a:avLst/>
          </a:prstGeom>
          <a:effectLst>
            <a:softEdge rad="317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2"/>
          <p:cNvSpPr>
            <a:spLocks noGrp="1"/>
          </p:cNvSpPr>
          <p:nvPr>
            <p:ph type="title"/>
          </p:nvPr>
        </p:nvSpPr>
        <p:spPr>
          <a:xfrm>
            <a:off x="817563" y="115888"/>
            <a:ext cx="7138987" cy="2003425"/>
          </a:xfrm>
        </p:spPr>
        <p:txBody>
          <a:bodyPr/>
          <a:lstStyle/>
          <a:p>
            <a:pPr eaLnBrk="1" hangingPunct="1"/>
            <a:r>
              <a:rPr lang="ru-RU">
                <a:ln>
                  <a:noFill/>
                </a:ln>
                <a:latin typeface="Corbel" pitchFamily="34" charset="0"/>
              </a:rPr>
              <a:t>Заняття плаванням знімають напруження м’язів</a:t>
            </a:r>
            <a:endParaRPr lang="en-US">
              <a:ln>
                <a:noFill/>
              </a:ln>
              <a:latin typeface="Corbel" pitchFamily="34" charset="0"/>
            </a:endParaRPr>
          </a:p>
        </p:txBody>
      </p:sp>
      <p:sp>
        <p:nvSpPr>
          <p:cNvPr id="13314" name="Объект 1"/>
          <p:cNvSpPr>
            <a:spLocks noGrp="1"/>
          </p:cNvSpPr>
          <p:nvPr>
            <p:ph idx="1"/>
          </p:nvPr>
        </p:nvSpPr>
        <p:spPr>
          <a:xfrm>
            <a:off x="817563" y="2119313"/>
            <a:ext cx="7704137" cy="3859212"/>
          </a:xfrm>
        </p:spPr>
        <p:txBody>
          <a:bodyPr/>
          <a:lstStyle/>
          <a:p>
            <a:pPr marL="0" indent="0" algn="just" eaLnBrk="1" hangingPunct="1">
              <a:buFont typeface="Arial" charset="0"/>
              <a:buNone/>
            </a:pPr>
            <a:r>
              <a:rPr lang="uk-UA">
                <a:latin typeface="Times New Roman" pitchFamily="18" charset="0"/>
                <a:cs typeface="Times New Roman" pitchFamily="18" charset="0"/>
              </a:rPr>
              <a:t>Ця властивість занять з плавання напряму залежить від їхньої здатності знімати стрес, про яку ми вже згадували. Перенапруження м’язів та болісні відчуття з’являються тоді, коли організм надто втомлений та не може належним чином виконувати усі свої функції.</a:t>
            </a:r>
          </a:p>
          <a:p>
            <a:pPr marL="0" indent="0" algn="just" eaLnBrk="1" hangingPunct="1">
              <a:spcBef>
                <a:spcPct val="0"/>
              </a:spcBef>
              <a:spcAft>
                <a:spcPct val="0"/>
              </a:spcAft>
              <a:buFont typeface="Arial" charset="0"/>
              <a:buNone/>
            </a:pPr>
            <a:r>
              <a:rPr lang="uk-UA">
                <a:latin typeface="Times New Roman" pitchFamily="18" charset="0"/>
                <a:cs typeface="Times New Roman" pitchFamily="18" charset="0"/>
              </a:rPr>
              <a:t>Саме тому вправи, які </a:t>
            </a:r>
          </a:p>
          <a:p>
            <a:pPr marL="0" indent="0" algn="just" eaLnBrk="1" hangingPunct="1">
              <a:spcBef>
                <a:spcPct val="0"/>
              </a:spcBef>
              <a:spcAft>
                <a:spcPct val="0"/>
              </a:spcAft>
              <a:buFont typeface="Arial" charset="0"/>
              <a:buNone/>
            </a:pPr>
            <a:r>
              <a:rPr lang="uk-UA">
                <a:latin typeface="Times New Roman" pitchFamily="18" charset="0"/>
                <a:cs typeface="Times New Roman" pitchFamily="18" charset="0"/>
              </a:rPr>
              <a:t>можна виконувати у воді, </a:t>
            </a:r>
          </a:p>
          <a:p>
            <a:pPr marL="0" indent="0" algn="just" eaLnBrk="1" hangingPunct="1">
              <a:spcBef>
                <a:spcPct val="0"/>
              </a:spcBef>
              <a:spcAft>
                <a:spcPct val="0"/>
              </a:spcAft>
              <a:buFont typeface="Arial" charset="0"/>
              <a:buNone/>
            </a:pPr>
            <a:r>
              <a:rPr lang="uk-UA">
                <a:latin typeface="Times New Roman" pitchFamily="18" charset="0"/>
                <a:cs typeface="Times New Roman" pitchFamily="18" charset="0"/>
              </a:rPr>
              <a:t>можуть не лише знімати стрес, </a:t>
            </a:r>
          </a:p>
          <a:p>
            <a:pPr marL="0" indent="0" algn="just" eaLnBrk="1" hangingPunct="1">
              <a:spcBef>
                <a:spcPct val="0"/>
              </a:spcBef>
              <a:spcAft>
                <a:spcPct val="0"/>
              </a:spcAft>
              <a:buFont typeface="Arial" charset="0"/>
              <a:buNone/>
            </a:pPr>
            <a:r>
              <a:rPr lang="uk-UA">
                <a:latin typeface="Times New Roman" pitchFamily="18" charset="0"/>
                <a:cs typeface="Times New Roman" pitchFamily="18" charset="0"/>
              </a:rPr>
              <a:t>але й відновлювати м’язи</a:t>
            </a:r>
          </a:p>
          <a:p>
            <a:pPr marL="0" indent="0" algn="just" eaLnBrk="1" hangingPunct="1">
              <a:spcBef>
                <a:spcPct val="0"/>
              </a:spcBef>
              <a:spcAft>
                <a:spcPct val="0"/>
              </a:spcAft>
              <a:buFont typeface="Arial" charset="0"/>
              <a:buNone/>
            </a:pPr>
            <a:r>
              <a:rPr lang="uk-UA">
                <a:latin typeface="Times New Roman" pitchFamily="18" charset="0"/>
                <a:cs typeface="Times New Roman" pitchFamily="18" charset="0"/>
              </a:rPr>
              <a:t> та розслабляти їх.</a:t>
            </a:r>
          </a:p>
          <a:p>
            <a:pPr marL="0" indent="0" eaLnBrk="1" hangingPunct="1">
              <a:buFont typeface="Arial" charset="0"/>
              <a:buNone/>
            </a:pPr>
            <a:endParaRPr lang="ru-RU">
              <a:latin typeface="Corbel" pitchFamily="34" charset="0"/>
            </a:endParaRPr>
          </a:p>
        </p:txBody>
      </p:sp>
      <p:pic>
        <p:nvPicPr>
          <p:cNvPr id="13315" name="Рисунок 4"/>
          <p:cNvPicPr>
            <a:picLocks noChangeAspect="1"/>
          </p:cNvPicPr>
          <p:nvPr/>
        </p:nvPicPr>
        <p:blipFill>
          <a:blip r:embed="rId2"/>
          <a:srcRect/>
          <a:stretch>
            <a:fillRect/>
          </a:stretch>
        </p:blipFill>
        <p:spPr bwMode="auto">
          <a:xfrm>
            <a:off x="4427538" y="3427413"/>
            <a:ext cx="4892675" cy="3727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2"/>
          <p:cNvSpPr>
            <a:spLocks noGrp="1"/>
          </p:cNvSpPr>
          <p:nvPr>
            <p:ph type="title"/>
          </p:nvPr>
        </p:nvSpPr>
        <p:spPr>
          <a:xfrm>
            <a:off x="976313" y="133350"/>
            <a:ext cx="7704137" cy="882650"/>
          </a:xfrm>
        </p:spPr>
        <p:txBody>
          <a:bodyPr/>
          <a:lstStyle/>
          <a:p>
            <a:pPr eaLnBrk="1" hangingPunct="1"/>
            <a:r>
              <a:rPr lang="uk-UA" b="1">
                <a:ln>
                  <a:noFill/>
                </a:ln>
                <a:latin typeface="Corbel" pitchFamily="34" charset="0"/>
              </a:rPr>
              <a:t>Плавання підвищує самооцінку</a:t>
            </a:r>
            <a:endParaRPr lang="uk-UA">
              <a:ln>
                <a:noFill/>
              </a:ln>
              <a:latin typeface="Corbel" pitchFamily="34" charset="0"/>
            </a:endParaRPr>
          </a:p>
        </p:txBody>
      </p:sp>
      <p:sp>
        <p:nvSpPr>
          <p:cNvPr id="14338" name="Объект 1"/>
          <p:cNvSpPr>
            <a:spLocks noGrp="1"/>
          </p:cNvSpPr>
          <p:nvPr>
            <p:ph idx="1"/>
          </p:nvPr>
        </p:nvSpPr>
        <p:spPr>
          <a:xfrm>
            <a:off x="982663" y="4581525"/>
            <a:ext cx="7704137" cy="1417638"/>
          </a:xfrm>
        </p:spPr>
        <p:txBody>
          <a:bodyPr/>
          <a:lstStyle/>
          <a:p>
            <a:pPr marL="0" indent="0" algn="just" eaLnBrk="1" hangingPunct="1">
              <a:buFont typeface="Arial" charset="0"/>
              <a:buNone/>
            </a:pPr>
            <a:r>
              <a:rPr lang="uk-UA" sz="3200">
                <a:latin typeface="Times New Roman" pitchFamily="18" charset="0"/>
                <a:cs typeface="Times New Roman" pitchFamily="18" charset="0"/>
              </a:rPr>
              <a:t>плавання має здатність покращити не лише загальне самопочуття людини а відчуваючи всі позитивні зміни в своєму організмі й підвищити свою самооцінку.</a:t>
            </a:r>
          </a:p>
        </p:txBody>
      </p:sp>
      <p:pic>
        <p:nvPicPr>
          <p:cNvPr id="4" name="Рисунок 3"/>
          <p:cNvPicPr>
            <a:picLocks noChangeAspect="1"/>
          </p:cNvPicPr>
          <p:nvPr/>
        </p:nvPicPr>
        <p:blipFill>
          <a:blip r:embed="rId2"/>
          <a:stretch>
            <a:fillRect/>
          </a:stretch>
        </p:blipFill>
        <p:spPr>
          <a:xfrm>
            <a:off x="1835696" y="836712"/>
            <a:ext cx="5627273" cy="3275290"/>
          </a:xfrm>
          <a:prstGeom prst="rect">
            <a:avLst/>
          </a:prstGeom>
          <a:effectLst>
            <a:softEdge rad="317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
        <a:ea typeface=""/>
        <a:cs typeface=""/>
      </a:majorFont>
      <a:minorFont>
        <a:latin typeface=""/>
        <a:ea typeface=""/>
        <a:cs typeface=""/>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437</TotalTime>
  <Words>633</Words>
  <Application>Microsoft Office PowerPoint</Application>
  <PresentationFormat>Экран (4:3)</PresentationFormat>
  <Paragraphs>42</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Arial Black</vt:lpstr>
      <vt:lpstr>Corbel</vt:lpstr>
      <vt:lpstr>Times New Roman</vt:lpstr>
      <vt:lpstr>Параллакс</vt:lpstr>
      <vt:lpstr>    ХЕРСОНСЬКИЙ ДЕРЖАВНИЙ УНІВЕРСИТЕТ </vt:lpstr>
      <vt:lpstr>Плавання</vt:lpstr>
      <vt:lpstr>Презентация PowerPoint</vt:lpstr>
      <vt:lpstr>При лікуванні захворювань спини, стиль плавання має вирішальне значення.</vt:lpstr>
      <vt:lpstr>Плавання покращує кровообіг</vt:lpstr>
      <vt:lpstr>Презентация PowerPoint</vt:lpstr>
      <vt:lpstr>Плавання зменшує стрес</vt:lpstr>
      <vt:lpstr>Заняття плаванням знімають напруження м’язів</vt:lpstr>
      <vt:lpstr>Плавання підвищує самооцінку</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Федеральное государственное бюджетное образовательное учреждение  высшего профессионального образования  «Национальный государственный Университет физической культуры, спорта и здоровья имени П.Ф. Лесгафта,  Санкт-Петербург»</dc:title>
  <dc:creator>юлия</dc:creator>
  <cp:lastModifiedBy>Черная Марина Николаевна</cp:lastModifiedBy>
  <cp:revision>47</cp:revision>
  <dcterms:created xsi:type="dcterms:W3CDTF">2014-01-24T10:28:42Z</dcterms:created>
  <dcterms:modified xsi:type="dcterms:W3CDTF">2020-02-18T13:49:22Z</dcterms:modified>
</cp:coreProperties>
</file>