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78" r:id="rId4"/>
  </p:sldMasterIdLst>
  <p:notesMasterIdLst>
    <p:notesMasterId r:id="rId25"/>
  </p:notesMasterIdLst>
  <p:handoutMasterIdLst>
    <p:handoutMasterId r:id="rId26"/>
  </p:handoutMasterIdLst>
  <p:sldIdLst>
    <p:sldId id="256" r:id="rId5"/>
    <p:sldId id="257" r:id="rId6"/>
    <p:sldId id="259" r:id="rId7"/>
    <p:sldId id="266" r:id="rId8"/>
    <p:sldId id="263" r:id="rId9"/>
    <p:sldId id="271" r:id="rId10"/>
    <p:sldId id="270" r:id="rId11"/>
    <p:sldId id="275" r:id="rId12"/>
    <p:sldId id="264" r:id="rId13"/>
    <p:sldId id="268" r:id="rId14"/>
    <p:sldId id="265" r:id="rId15"/>
    <p:sldId id="267" r:id="rId16"/>
    <p:sldId id="276" r:id="rId17"/>
    <p:sldId id="277" r:id="rId18"/>
    <p:sldId id="260" r:id="rId19"/>
    <p:sldId id="273" r:id="rId20"/>
    <p:sldId id="274" r:id="rId21"/>
    <p:sldId id="261" r:id="rId22"/>
    <p:sldId id="278" r:id="rId23"/>
    <p:sldId id="279" r:id="rId24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Уродливець Ніна Миколаївна" initials="УНМ" lastIdx="1" clrIdx="0">
    <p:extLst>
      <p:ext uri="{19B8F6BF-5375-455C-9EA6-DF929625EA0E}">
        <p15:presenceInfo xmlns:p15="http://schemas.microsoft.com/office/powerpoint/2012/main" xmlns="" userId="S-1-5-21-3727607086-673018983-1543834601-181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99FF"/>
    <a:srgbClr val="FFCC66"/>
    <a:srgbClr val="9966FF"/>
    <a:srgbClr val="99FF99"/>
    <a:srgbClr val="4CA198"/>
    <a:srgbClr val="95A9C4"/>
    <a:srgbClr val="DEFF9B"/>
    <a:srgbClr val="E7DDE7"/>
    <a:srgbClr val="99FFCC"/>
    <a:srgbClr val="D2FF7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6357" autoAdjust="0"/>
  </p:normalViewPr>
  <p:slideViewPr>
    <p:cSldViewPr snapToGrid="0">
      <p:cViewPr varScale="1">
        <p:scale>
          <a:sx n="66" d="100"/>
          <a:sy n="66" d="100"/>
        </p:scale>
        <p:origin x="-126" y="-1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7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995FD1-12B2-405E-B6D8-795504B80C4A}" type="doc">
      <dgm:prSet loTypeId="urn:microsoft.com/office/officeart/2005/8/layout/cycle7" loCatId="cycle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701D440-DA04-4E71-AACF-84A85B29FDE0}">
      <dgm:prSet phldrT="[Текст]" custT="1"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i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навчальна</a:t>
          </a:r>
          <a:endParaRPr lang="ru-RU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0FEAFD34-CD34-46C8-87F9-CC25BAA968CF}" type="parTrans" cxnId="{F4FA8AF7-C289-45CE-BA4C-346842AE17F0}">
      <dgm:prSet/>
      <dgm:spPr/>
      <dgm:t>
        <a:bodyPr/>
        <a:lstStyle/>
        <a:p>
          <a:endParaRPr lang="ru-RU" sz="20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F31C4BE5-764C-4118-933C-9126A30ADC4C}" type="sibTrans" cxnId="{F4FA8AF7-C289-45CE-BA4C-346842AE17F0}">
      <dgm:prSet custT="1"/>
      <dgm:spPr>
        <a:ln>
          <a:solidFill>
            <a:schemeClr val="tx1"/>
          </a:solidFill>
        </a:ln>
        <a:effectLst>
          <a:outerShdw blurRad="50800" dist="38100" dir="18900000" algn="b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 sz="20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60CBD8BD-E56F-4F87-9731-D87B7CE73872}">
      <dgm:prSet phldrT="[Текст]" custT="1"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i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розвиваюча</a:t>
          </a:r>
          <a:endParaRPr lang="ru-RU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32B1AFAD-C4ED-494C-9062-5C0C3648BEDC}" type="parTrans" cxnId="{9EE53B02-615A-4637-9978-BF1703C0A1D4}">
      <dgm:prSet/>
      <dgm:spPr/>
      <dgm:t>
        <a:bodyPr/>
        <a:lstStyle/>
        <a:p>
          <a:endParaRPr lang="ru-RU" sz="20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F2830459-1475-46BD-BC89-8AC6A14A7BEE}" type="sibTrans" cxnId="{9EE53B02-615A-4637-9978-BF1703C0A1D4}">
      <dgm:prSet custT="1"/>
      <dgm:spPr>
        <a:ln>
          <a:solidFill>
            <a:schemeClr val="tx1"/>
          </a:solidFill>
        </a:ln>
        <a:effectLst>
          <a:outerShdw blurRad="50800" dist="38100" algn="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 sz="20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09543AE0-0DE4-415B-B900-7E6A04BFF689}">
      <dgm:prSet phldrT="[Текст]" custT="1"/>
      <dgm:spPr>
        <a:solidFill>
          <a:schemeClr val="accent2">
            <a:lumMod val="40000"/>
            <a:lumOff val="60000"/>
          </a:schemeClr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i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виховна</a:t>
          </a:r>
          <a:endParaRPr lang="ru-RU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5A8080BC-A065-401F-9686-4A9F03407DE8}" type="parTrans" cxnId="{E576E8DF-59F8-49CF-A53C-89EE5A75859E}">
      <dgm:prSet/>
      <dgm:spPr/>
      <dgm:t>
        <a:bodyPr/>
        <a:lstStyle/>
        <a:p>
          <a:endParaRPr lang="ru-RU" sz="20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73D00842-2D52-4881-88DC-1BF028841364}" type="sibTrans" cxnId="{E576E8DF-59F8-49CF-A53C-89EE5A75859E}">
      <dgm:prSet custT="1"/>
      <dgm:spPr>
        <a:solidFill>
          <a:schemeClr val="accent2">
            <a:lumMod val="40000"/>
            <a:lumOff val="60000"/>
          </a:schemeClr>
        </a:solidFill>
        <a:effectLst>
          <a:outerShdw blurRad="50800" dist="38100" algn="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 sz="20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A968C2CA-EC81-47E1-B1ED-EA1E3902B3C3}">
      <dgm:prSet custT="1"/>
      <dgm:spPr>
        <a:solidFill>
          <a:schemeClr val="accent5">
            <a:lumMod val="40000"/>
            <a:lumOff val="60000"/>
          </a:schemeClr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i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спонукальна</a:t>
          </a:r>
          <a:r>
            <a: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(</a:t>
          </a:r>
          <a:r>
            <a:rPr lang="ru-RU" sz="2000" i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мотиваційна</a:t>
          </a:r>
          <a:r>
            <a: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) </a:t>
          </a:r>
          <a:endParaRPr lang="ru-RU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9302148F-A243-4A46-866A-F5AB8E42D77B}" type="parTrans" cxnId="{C3060B7E-6582-48EA-94F0-072942E29634}">
      <dgm:prSet/>
      <dgm:spPr/>
      <dgm:t>
        <a:bodyPr/>
        <a:lstStyle/>
        <a:p>
          <a:endParaRPr lang="ru-RU" sz="20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D291D070-3A13-4407-9BEE-1DE6B117975D}" type="sibTrans" cxnId="{C3060B7E-6582-48EA-94F0-072942E29634}">
      <dgm:prSet custT="1"/>
      <dgm:spPr>
        <a:solidFill>
          <a:schemeClr val="accent5">
            <a:lumMod val="40000"/>
            <a:lumOff val="60000"/>
          </a:schemeClr>
        </a:solidFill>
        <a:ln>
          <a:solidFill>
            <a:schemeClr val="tx1"/>
          </a:solidFill>
        </a:ln>
        <a:effectLst>
          <a:outerShdw blurRad="50800" dist="38100" algn="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 sz="20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56F3DDA7-801F-49D7-96A1-76AF76572CB7}">
      <dgm:prSet custT="1"/>
      <dgm:spPr>
        <a:solidFill>
          <a:schemeClr val="accent4">
            <a:lumMod val="40000"/>
            <a:lumOff val="60000"/>
          </a:schemeClr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контрольно-</a:t>
          </a:r>
          <a:r>
            <a:rPr lang="ru-RU" sz="2000" i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коригуюча</a:t>
          </a:r>
          <a:endParaRPr lang="ru-RU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4AE59F29-A874-42C7-A9E5-E76F75E3964D}" type="parTrans" cxnId="{62617F36-527C-408B-BB7C-18C6E788AC73}">
      <dgm:prSet/>
      <dgm:spPr/>
      <dgm:t>
        <a:bodyPr/>
        <a:lstStyle/>
        <a:p>
          <a:endParaRPr lang="ru-RU" sz="20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AD88ABD9-F101-46B9-AB26-F69E2F3DCE18}" type="sibTrans" cxnId="{62617F36-527C-408B-BB7C-18C6E788AC73}">
      <dgm:prSet custT="1"/>
      <dgm:spPr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  <a:effectLst>
          <a:outerShdw blurRad="50800" dist="38100" dir="18900000" algn="b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 sz="20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CB592417-F40A-41BE-BC4A-60B796FFF19B}" type="pres">
      <dgm:prSet presAssocID="{1E995FD1-12B2-405E-B6D8-795504B80C4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07B77E7A-7D33-4366-875F-C64A74F9E4AB}" type="pres">
      <dgm:prSet presAssocID="{C701D440-DA04-4E71-AACF-84A85B29FDE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20FF57B-B069-4B6E-B0C5-47BA31649D04}" type="pres">
      <dgm:prSet presAssocID="{F31C4BE5-764C-4118-933C-9126A30ADC4C}" presName="sibTrans" presStyleLbl="sibTrans2D1" presStyleIdx="0" presStyleCnt="5"/>
      <dgm:spPr/>
      <dgm:t>
        <a:bodyPr/>
        <a:lstStyle/>
        <a:p>
          <a:endParaRPr lang="uk-UA"/>
        </a:p>
      </dgm:t>
    </dgm:pt>
    <dgm:pt modelId="{18E8FA1C-0D7B-41E0-8872-B2140B7FAE3A}" type="pres">
      <dgm:prSet presAssocID="{F31C4BE5-764C-4118-933C-9126A30ADC4C}" presName="connectorText" presStyleLbl="sibTrans2D1" presStyleIdx="0" presStyleCnt="5"/>
      <dgm:spPr/>
      <dgm:t>
        <a:bodyPr/>
        <a:lstStyle/>
        <a:p>
          <a:endParaRPr lang="uk-UA"/>
        </a:p>
      </dgm:t>
    </dgm:pt>
    <dgm:pt modelId="{7B335623-8EFD-488B-8394-B4553796A378}" type="pres">
      <dgm:prSet presAssocID="{60CBD8BD-E56F-4F87-9731-D87B7CE7387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A3080F3-D132-4975-BEDC-D58BADAB46AF}" type="pres">
      <dgm:prSet presAssocID="{F2830459-1475-46BD-BC89-8AC6A14A7BEE}" presName="sibTrans" presStyleLbl="sibTrans2D1" presStyleIdx="1" presStyleCnt="5"/>
      <dgm:spPr/>
      <dgm:t>
        <a:bodyPr/>
        <a:lstStyle/>
        <a:p>
          <a:endParaRPr lang="uk-UA"/>
        </a:p>
      </dgm:t>
    </dgm:pt>
    <dgm:pt modelId="{E99FD584-2F52-45A7-9D24-CB624D5455BD}" type="pres">
      <dgm:prSet presAssocID="{F2830459-1475-46BD-BC89-8AC6A14A7BEE}" presName="connectorText" presStyleLbl="sibTrans2D1" presStyleIdx="1" presStyleCnt="5"/>
      <dgm:spPr/>
      <dgm:t>
        <a:bodyPr/>
        <a:lstStyle/>
        <a:p>
          <a:endParaRPr lang="uk-UA"/>
        </a:p>
      </dgm:t>
    </dgm:pt>
    <dgm:pt modelId="{CF55DDDB-19BD-45D1-88E7-6A3EA8A1BE19}" type="pres">
      <dgm:prSet presAssocID="{09543AE0-0DE4-415B-B900-7E6A04BFF68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DF375C5-7133-4692-B835-463548DEFABD}" type="pres">
      <dgm:prSet presAssocID="{73D00842-2D52-4881-88DC-1BF028841364}" presName="sibTrans" presStyleLbl="sibTrans2D1" presStyleIdx="2" presStyleCnt="5"/>
      <dgm:spPr/>
      <dgm:t>
        <a:bodyPr/>
        <a:lstStyle/>
        <a:p>
          <a:endParaRPr lang="uk-UA"/>
        </a:p>
      </dgm:t>
    </dgm:pt>
    <dgm:pt modelId="{B7BB0E78-10B1-4F35-AA26-D0F9BBD652E1}" type="pres">
      <dgm:prSet presAssocID="{73D00842-2D52-4881-88DC-1BF028841364}" presName="connectorText" presStyleLbl="sibTrans2D1" presStyleIdx="2" presStyleCnt="5"/>
      <dgm:spPr/>
      <dgm:t>
        <a:bodyPr/>
        <a:lstStyle/>
        <a:p>
          <a:endParaRPr lang="uk-UA"/>
        </a:p>
      </dgm:t>
    </dgm:pt>
    <dgm:pt modelId="{6A1872E0-6C7F-474C-9F21-A582AE6C57BD}" type="pres">
      <dgm:prSet presAssocID="{A968C2CA-EC81-47E1-B1ED-EA1E3902B3C3}" presName="node" presStyleLbl="node1" presStyleIdx="3" presStyleCnt="5" custScaleX="13937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DAB47E0-9672-4526-968C-6E3C7DCEDBA4}" type="pres">
      <dgm:prSet presAssocID="{D291D070-3A13-4407-9BEE-1DE6B117975D}" presName="sibTrans" presStyleLbl="sibTrans2D1" presStyleIdx="3" presStyleCnt="5"/>
      <dgm:spPr/>
      <dgm:t>
        <a:bodyPr/>
        <a:lstStyle/>
        <a:p>
          <a:endParaRPr lang="uk-UA"/>
        </a:p>
      </dgm:t>
    </dgm:pt>
    <dgm:pt modelId="{70033991-DE6C-49E9-86C8-D0C50D611D5F}" type="pres">
      <dgm:prSet presAssocID="{D291D070-3A13-4407-9BEE-1DE6B117975D}" presName="connectorText" presStyleLbl="sibTrans2D1" presStyleIdx="3" presStyleCnt="5"/>
      <dgm:spPr/>
      <dgm:t>
        <a:bodyPr/>
        <a:lstStyle/>
        <a:p>
          <a:endParaRPr lang="uk-UA"/>
        </a:p>
      </dgm:t>
    </dgm:pt>
    <dgm:pt modelId="{E04FDA8E-859D-43F5-921D-7F715E339BAE}" type="pres">
      <dgm:prSet presAssocID="{56F3DDA7-801F-49D7-96A1-76AF76572CB7}" presName="node" presStyleLbl="node1" presStyleIdx="4" presStyleCnt="5" custScaleX="13359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C9BDC1F-FC09-4515-B25A-C00B560F3939}" type="pres">
      <dgm:prSet presAssocID="{AD88ABD9-F101-46B9-AB26-F69E2F3DCE18}" presName="sibTrans" presStyleLbl="sibTrans2D1" presStyleIdx="4" presStyleCnt="5"/>
      <dgm:spPr/>
      <dgm:t>
        <a:bodyPr/>
        <a:lstStyle/>
        <a:p>
          <a:endParaRPr lang="uk-UA"/>
        </a:p>
      </dgm:t>
    </dgm:pt>
    <dgm:pt modelId="{AF1C3E54-FA26-4A3B-9F2E-4EB14CB15725}" type="pres">
      <dgm:prSet presAssocID="{AD88ABD9-F101-46B9-AB26-F69E2F3DCE18}" presName="connectorText" presStyleLbl="sibTrans2D1" presStyleIdx="4" presStyleCnt="5"/>
      <dgm:spPr/>
      <dgm:t>
        <a:bodyPr/>
        <a:lstStyle/>
        <a:p>
          <a:endParaRPr lang="uk-UA"/>
        </a:p>
      </dgm:t>
    </dgm:pt>
  </dgm:ptLst>
  <dgm:cxnLst>
    <dgm:cxn modelId="{59AE2D25-6122-4AC7-B4E1-98445E4044D8}" type="presOf" srcId="{D291D070-3A13-4407-9BEE-1DE6B117975D}" destId="{70033991-DE6C-49E9-86C8-D0C50D611D5F}" srcOrd="1" destOrd="0" presId="urn:microsoft.com/office/officeart/2005/8/layout/cycle7"/>
    <dgm:cxn modelId="{62617F36-527C-408B-BB7C-18C6E788AC73}" srcId="{1E995FD1-12B2-405E-B6D8-795504B80C4A}" destId="{56F3DDA7-801F-49D7-96A1-76AF76572CB7}" srcOrd="4" destOrd="0" parTransId="{4AE59F29-A874-42C7-A9E5-E76F75E3964D}" sibTransId="{AD88ABD9-F101-46B9-AB26-F69E2F3DCE18}"/>
    <dgm:cxn modelId="{97F48EE0-E47C-42CC-AC8B-A25C37957051}" type="presOf" srcId="{60CBD8BD-E56F-4F87-9731-D87B7CE73872}" destId="{7B335623-8EFD-488B-8394-B4553796A378}" srcOrd="0" destOrd="0" presId="urn:microsoft.com/office/officeart/2005/8/layout/cycle7"/>
    <dgm:cxn modelId="{0721C1C8-C77D-477B-B055-E7730A9A6CDF}" type="presOf" srcId="{C701D440-DA04-4E71-AACF-84A85B29FDE0}" destId="{07B77E7A-7D33-4366-875F-C64A74F9E4AB}" srcOrd="0" destOrd="0" presId="urn:microsoft.com/office/officeart/2005/8/layout/cycle7"/>
    <dgm:cxn modelId="{EA6EDE11-A1D7-4BCA-A215-622CCFF4A1DA}" type="presOf" srcId="{73D00842-2D52-4881-88DC-1BF028841364}" destId="{1DF375C5-7133-4692-B835-463548DEFABD}" srcOrd="0" destOrd="0" presId="urn:microsoft.com/office/officeart/2005/8/layout/cycle7"/>
    <dgm:cxn modelId="{FF066FF5-60A5-420C-A01A-E7890ADDA4AA}" type="presOf" srcId="{56F3DDA7-801F-49D7-96A1-76AF76572CB7}" destId="{E04FDA8E-859D-43F5-921D-7F715E339BAE}" srcOrd="0" destOrd="0" presId="urn:microsoft.com/office/officeart/2005/8/layout/cycle7"/>
    <dgm:cxn modelId="{E576E8DF-59F8-49CF-A53C-89EE5A75859E}" srcId="{1E995FD1-12B2-405E-B6D8-795504B80C4A}" destId="{09543AE0-0DE4-415B-B900-7E6A04BFF689}" srcOrd="2" destOrd="0" parTransId="{5A8080BC-A065-401F-9686-4A9F03407DE8}" sibTransId="{73D00842-2D52-4881-88DC-1BF028841364}"/>
    <dgm:cxn modelId="{8ADADFAE-BDA3-476D-B106-199016823002}" type="presOf" srcId="{F2830459-1475-46BD-BC89-8AC6A14A7BEE}" destId="{8A3080F3-D132-4975-BEDC-D58BADAB46AF}" srcOrd="0" destOrd="0" presId="urn:microsoft.com/office/officeart/2005/8/layout/cycle7"/>
    <dgm:cxn modelId="{DC4C6BCF-7BF6-40A6-AF47-ADF3806EF68E}" type="presOf" srcId="{A968C2CA-EC81-47E1-B1ED-EA1E3902B3C3}" destId="{6A1872E0-6C7F-474C-9F21-A582AE6C57BD}" srcOrd="0" destOrd="0" presId="urn:microsoft.com/office/officeart/2005/8/layout/cycle7"/>
    <dgm:cxn modelId="{AB07D825-2205-4592-8B89-88C69DB5DB4E}" type="presOf" srcId="{F31C4BE5-764C-4118-933C-9126A30ADC4C}" destId="{320FF57B-B069-4B6E-B0C5-47BA31649D04}" srcOrd="0" destOrd="0" presId="urn:microsoft.com/office/officeart/2005/8/layout/cycle7"/>
    <dgm:cxn modelId="{C3060B7E-6582-48EA-94F0-072942E29634}" srcId="{1E995FD1-12B2-405E-B6D8-795504B80C4A}" destId="{A968C2CA-EC81-47E1-B1ED-EA1E3902B3C3}" srcOrd="3" destOrd="0" parTransId="{9302148F-A243-4A46-866A-F5AB8E42D77B}" sibTransId="{D291D070-3A13-4407-9BEE-1DE6B117975D}"/>
    <dgm:cxn modelId="{010A1427-EE5B-4FE2-81A6-7FBFE8EA42D5}" type="presOf" srcId="{F2830459-1475-46BD-BC89-8AC6A14A7BEE}" destId="{E99FD584-2F52-45A7-9D24-CB624D5455BD}" srcOrd="1" destOrd="0" presId="urn:microsoft.com/office/officeart/2005/8/layout/cycle7"/>
    <dgm:cxn modelId="{16897FF2-4A77-4EDC-9EAD-1D2A75FEFB10}" type="presOf" srcId="{AD88ABD9-F101-46B9-AB26-F69E2F3DCE18}" destId="{AF1C3E54-FA26-4A3B-9F2E-4EB14CB15725}" srcOrd="1" destOrd="0" presId="urn:microsoft.com/office/officeart/2005/8/layout/cycle7"/>
    <dgm:cxn modelId="{9EE53B02-615A-4637-9978-BF1703C0A1D4}" srcId="{1E995FD1-12B2-405E-B6D8-795504B80C4A}" destId="{60CBD8BD-E56F-4F87-9731-D87B7CE73872}" srcOrd="1" destOrd="0" parTransId="{32B1AFAD-C4ED-494C-9062-5C0C3648BEDC}" sibTransId="{F2830459-1475-46BD-BC89-8AC6A14A7BEE}"/>
    <dgm:cxn modelId="{F4FA8AF7-C289-45CE-BA4C-346842AE17F0}" srcId="{1E995FD1-12B2-405E-B6D8-795504B80C4A}" destId="{C701D440-DA04-4E71-AACF-84A85B29FDE0}" srcOrd="0" destOrd="0" parTransId="{0FEAFD34-CD34-46C8-87F9-CC25BAA968CF}" sibTransId="{F31C4BE5-764C-4118-933C-9126A30ADC4C}"/>
    <dgm:cxn modelId="{5A847C8B-DB83-4B4A-BDFC-5E302B8ABD7E}" type="presOf" srcId="{D291D070-3A13-4407-9BEE-1DE6B117975D}" destId="{BDAB47E0-9672-4526-968C-6E3C7DCEDBA4}" srcOrd="0" destOrd="0" presId="urn:microsoft.com/office/officeart/2005/8/layout/cycle7"/>
    <dgm:cxn modelId="{98FDE8C3-00E9-4DD8-9936-3F1C595636A6}" type="presOf" srcId="{F31C4BE5-764C-4118-933C-9126A30ADC4C}" destId="{18E8FA1C-0D7B-41E0-8872-B2140B7FAE3A}" srcOrd="1" destOrd="0" presId="urn:microsoft.com/office/officeart/2005/8/layout/cycle7"/>
    <dgm:cxn modelId="{4575CDB7-5C90-4A78-A71E-6AD59FF3DF2F}" type="presOf" srcId="{AD88ABD9-F101-46B9-AB26-F69E2F3DCE18}" destId="{1C9BDC1F-FC09-4515-B25A-C00B560F3939}" srcOrd="0" destOrd="0" presId="urn:microsoft.com/office/officeart/2005/8/layout/cycle7"/>
    <dgm:cxn modelId="{14272002-B923-4C91-9961-187B07685BE9}" type="presOf" srcId="{09543AE0-0DE4-415B-B900-7E6A04BFF689}" destId="{CF55DDDB-19BD-45D1-88E7-6A3EA8A1BE19}" srcOrd="0" destOrd="0" presId="urn:microsoft.com/office/officeart/2005/8/layout/cycle7"/>
    <dgm:cxn modelId="{B84B74C8-84AA-4403-BF25-9A5435DB2C3B}" type="presOf" srcId="{1E995FD1-12B2-405E-B6D8-795504B80C4A}" destId="{CB592417-F40A-41BE-BC4A-60B796FFF19B}" srcOrd="0" destOrd="0" presId="urn:microsoft.com/office/officeart/2005/8/layout/cycle7"/>
    <dgm:cxn modelId="{5FD376E1-7512-4A6A-B61E-3512A778CA69}" type="presOf" srcId="{73D00842-2D52-4881-88DC-1BF028841364}" destId="{B7BB0E78-10B1-4F35-AA26-D0F9BBD652E1}" srcOrd="1" destOrd="0" presId="urn:microsoft.com/office/officeart/2005/8/layout/cycle7"/>
    <dgm:cxn modelId="{19B2DA83-9434-4B8D-A99B-F52666AFC1F1}" type="presParOf" srcId="{CB592417-F40A-41BE-BC4A-60B796FFF19B}" destId="{07B77E7A-7D33-4366-875F-C64A74F9E4AB}" srcOrd="0" destOrd="0" presId="urn:microsoft.com/office/officeart/2005/8/layout/cycle7"/>
    <dgm:cxn modelId="{8472685E-C2AF-42B6-9D05-3B052B653C3C}" type="presParOf" srcId="{CB592417-F40A-41BE-BC4A-60B796FFF19B}" destId="{320FF57B-B069-4B6E-B0C5-47BA31649D04}" srcOrd="1" destOrd="0" presId="urn:microsoft.com/office/officeart/2005/8/layout/cycle7"/>
    <dgm:cxn modelId="{E3E5AB69-D36E-498B-BA8D-6D933FB9C58B}" type="presParOf" srcId="{320FF57B-B069-4B6E-B0C5-47BA31649D04}" destId="{18E8FA1C-0D7B-41E0-8872-B2140B7FAE3A}" srcOrd="0" destOrd="0" presId="urn:microsoft.com/office/officeart/2005/8/layout/cycle7"/>
    <dgm:cxn modelId="{9904EDA6-9106-4B25-99B2-CFE010567611}" type="presParOf" srcId="{CB592417-F40A-41BE-BC4A-60B796FFF19B}" destId="{7B335623-8EFD-488B-8394-B4553796A378}" srcOrd="2" destOrd="0" presId="urn:microsoft.com/office/officeart/2005/8/layout/cycle7"/>
    <dgm:cxn modelId="{A67A31FC-285B-4A36-AC0A-B000B946CE45}" type="presParOf" srcId="{CB592417-F40A-41BE-BC4A-60B796FFF19B}" destId="{8A3080F3-D132-4975-BEDC-D58BADAB46AF}" srcOrd="3" destOrd="0" presId="urn:microsoft.com/office/officeart/2005/8/layout/cycle7"/>
    <dgm:cxn modelId="{7F4DA949-F3AE-4EE1-A516-71A9CB6A796D}" type="presParOf" srcId="{8A3080F3-D132-4975-BEDC-D58BADAB46AF}" destId="{E99FD584-2F52-45A7-9D24-CB624D5455BD}" srcOrd="0" destOrd="0" presId="urn:microsoft.com/office/officeart/2005/8/layout/cycle7"/>
    <dgm:cxn modelId="{F2EDBFB7-5FEB-47C9-9A49-0662BB77D28F}" type="presParOf" srcId="{CB592417-F40A-41BE-BC4A-60B796FFF19B}" destId="{CF55DDDB-19BD-45D1-88E7-6A3EA8A1BE19}" srcOrd="4" destOrd="0" presId="urn:microsoft.com/office/officeart/2005/8/layout/cycle7"/>
    <dgm:cxn modelId="{C26DED88-06C3-4837-B1A6-AFBF121B3101}" type="presParOf" srcId="{CB592417-F40A-41BE-BC4A-60B796FFF19B}" destId="{1DF375C5-7133-4692-B835-463548DEFABD}" srcOrd="5" destOrd="0" presId="urn:microsoft.com/office/officeart/2005/8/layout/cycle7"/>
    <dgm:cxn modelId="{68DD7575-E01A-40AB-AD1E-7DD158AC40A2}" type="presParOf" srcId="{1DF375C5-7133-4692-B835-463548DEFABD}" destId="{B7BB0E78-10B1-4F35-AA26-D0F9BBD652E1}" srcOrd="0" destOrd="0" presId="urn:microsoft.com/office/officeart/2005/8/layout/cycle7"/>
    <dgm:cxn modelId="{DBBD9B2E-2671-418B-85E1-301030D84D10}" type="presParOf" srcId="{CB592417-F40A-41BE-BC4A-60B796FFF19B}" destId="{6A1872E0-6C7F-474C-9F21-A582AE6C57BD}" srcOrd="6" destOrd="0" presId="urn:microsoft.com/office/officeart/2005/8/layout/cycle7"/>
    <dgm:cxn modelId="{7E567FF7-AEDF-49AD-8ECA-4274758FFA8A}" type="presParOf" srcId="{CB592417-F40A-41BE-BC4A-60B796FFF19B}" destId="{BDAB47E0-9672-4526-968C-6E3C7DCEDBA4}" srcOrd="7" destOrd="0" presId="urn:microsoft.com/office/officeart/2005/8/layout/cycle7"/>
    <dgm:cxn modelId="{94F045A2-BC64-4068-8FDD-9F874895B91E}" type="presParOf" srcId="{BDAB47E0-9672-4526-968C-6E3C7DCEDBA4}" destId="{70033991-DE6C-49E9-86C8-D0C50D611D5F}" srcOrd="0" destOrd="0" presId="urn:microsoft.com/office/officeart/2005/8/layout/cycle7"/>
    <dgm:cxn modelId="{1BC5753F-5F41-442B-A9E6-CAFE670B2043}" type="presParOf" srcId="{CB592417-F40A-41BE-BC4A-60B796FFF19B}" destId="{E04FDA8E-859D-43F5-921D-7F715E339BAE}" srcOrd="8" destOrd="0" presId="urn:microsoft.com/office/officeart/2005/8/layout/cycle7"/>
    <dgm:cxn modelId="{EEE94727-CA43-48AC-A5BE-0EBE5F018FD1}" type="presParOf" srcId="{CB592417-F40A-41BE-BC4A-60B796FFF19B}" destId="{1C9BDC1F-FC09-4515-B25A-C00B560F3939}" srcOrd="9" destOrd="0" presId="urn:microsoft.com/office/officeart/2005/8/layout/cycle7"/>
    <dgm:cxn modelId="{86DD51BD-28BB-4FBB-8ABF-782EC18B87CA}" type="presParOf" srcId="{1C9BDC1F-FC09-4515-B25A-C00B560F3939}" destId="{AF1C3E54-FA26-4A3B-9F2E-4EB14CB15725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2C25B3-6B25-43A2-99CE-7AC9339F9A2D}" type="doc">
      <dgm:prSet loTypeId="urn:microsoft.com/office/officeart/2008/layout/RadialCluster" loCatId="relationship" qsTypeId="urn:microsoft.com/office/officeart/2005/8/quickstyle/3d4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C75E8C75-F285-412B-BF11-1F46B7B55413}">
      <dgm:prSet phldrT="[Текст]" custT="1"/>
      <dgm:spPr>
        <a:solidFill>
          <a:srgbClr val="95A9C4"/>
        </a:solidFill>
        <a:effectLst>
          <a:outerShdw blurRad="50800" dist="38100" dir="18900000" algn="b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sz="2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Методи навчання за типом пізнавальної діяльності</a:t>
          </a:r>
          <a:endParaRPr lang="ru-RU" sz="20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8D5F10E2-BF59-4B45-864C-366C03FC614A}" type="parTrans" cxnId="{F7956B9C-4ECC-495A-B6C4-5B1CCD91D77F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D6293DCE-03EE-44A9-BFE8-8FD570FD5B51}" type="sibTrans" cxnId="{F7956B9C-4ECC-495A-B6C4-5B1CCD91D77F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9E34F433-A8AE-4E11-BE67-976712CBC5CE}">
      <dgm:prSet phldrT="[Текст]" custT="1"/>
      <dgm:spPr>
        <a:solidFill>
          <a:srgbClr val="E7DDE7"/>
        </a:solidFill>
      </dgm:spPr>
      <dgm:t>
        <a:bodyPr/>
        <a:lstStyle/>
        <a:p>
          <a:r>
            <a:rPr lang="ru-RU" sz="20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пояснювально-ілюстративний</a:t>
          </a:r>
          <a:r>
            <a:rPr lang="ru-R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(</a:t>
          </a:r>
          <a:r>
            <a:rPr lang="ru-RU" sz="20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інформаційно-рецептивний</a:t>
          </a:r>
          <a:r>
            <a:rPr lang="ru-R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)</a:t>
          </a:r>
          <a:endParaRPr lang="ru-RU" sz="2000" dirty="0">
            <a:latin typeface="+mj-lt"/>
          </a:endParaRPr>
        </a:p>
      </dgm:t>
    </dgm:pt>
    <dgm:pt modelId="{B8F1822A-2A7D-4D13-9825-A3F3CD085B21}" type="parTrans" cxnId="{44B9EA64-9F4A-45C9-9384-A17CDF0AD52D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7526D789-E8FC-4694-A7BF-D8AC393BA7C0}" type="sibTrans" cxnId="{44B9EA64-9F4A-45C9-9384-A17CDF0AD52D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014CA5DF-8A6A-48ED-858A-D375E9DC8C84}">
      <dgm:prSet phldrT="[Текст]" custT="1"/>
      <dgm:spPr>
        <a:solidFill>
          <a:srgbClr val="E7DDE7"/>
        </a:solidFill>
      </dgm:spPr>
      <dgm:t>
        <a:bodyPr/>
        <a:lstStyle/>
        <a:p>
          <a:r>
            <a:rPr lang="ru-RU" sz="20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репродуктивний</a:t>
          </a:r>
          <a:r>
            <a:rPr lang="ru-R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(</a:t>
          </a:r>
          <a:r>
            <a:rPr lang="ru-RU" sz="20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відтворюючий</a:t>
          </a:r>
          <a:r>
            <a:rPr lang="ru-R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)</a:t>
          </a:r>
          <a:endParaRPr lang="ru-RU" sz="2000" dirty="0">
            <a:latin typeface="+mj-lt"/>
          </a:endParaRPr>
        </a:p>
      </dgm:t>
    </dgm:pt>
    <dgm:pt modelId="{288382EB-55DB-496F-8965-A200494F7D51}" type="parTrans" cxnId="{2BAD5645-1B3E-4844-A656-5B0A9F1F7645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F9421CED-09BD-4EB3-BF64-3BFBBE9C6BC6}" type="sibTrans" cxnId="{2BAD5645-1B3E-4844-A656-5B0A9F1F7645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648A2AFB-DE09-4457-AA90-5F7174DA3583}">
      <dgm:prSet phldrT="[Текст]" custT="1"/>
      <dgm:spPr>
        <a:solidFill>
          <a:srgbClr val="E7DDE7"/>
        </a:solidFill>
      </dgm:spPr>
      <dgm:t>
        <a:bodyPr/>
        <a:lstStyle/>
        <a:p>
          <a:r>
            <a:rPr lang="ru-RU" sz="20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частково-пошуковий</a:t>
          </a:r>
          <a:r>
            <a:rPr lang="ru-R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(</a:t>
          </a:r>
          <a:r>
            <a:rPr lang="ru-RU" sz="20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евристичний</a:t>
          </a:r>
          <a:r>
            <a:rPr lang="ru-R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)</a:t>
          </a:r>
          <a:endParaRPr lang="ru-RU" sz="2000" dirty="0">
            <a:latin typeface="+mj-lt"/>
          </a:endParaRPr>
        </a:p>
      </dgm:t>
    </dgm:pt>
    <dgm:pt modelId="{3AFE0C59-54B1-4099-B77C-852329943865}" type="parTrans" cxnId="{0ACC0AD5-5A0B-45C9-B93C-5BC3462FA3EC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56714F4D-D1B6-41CC-80DF-69243226BA48}" type="sibTrans" cxnId="{0ACC0AD5-5A0B-45C9-B93C-5BC3462FA3EC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25B46A7A-BBF4-40C1-9A7A-5BDF18D57D2B}">
      <dgm:prSet/>
      <dgm:spPr/>
      <dgm:t>
        <a:bodyPr/>
        <a:lstStyle/>
        <a:p>
          <a:endParaRPr lang="ru-RU"/>
        </a:p>
      </dgm:t>
    </dgm:pt>
    <dgm:pt modelId="{F4F14668-1F5F-49C2-89BA-A3CDEDABED3B}" type="parTrans" cxnId="{BA1F6429-10D0-490C-9A00-398ED15EB7D7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3CFF50C1-B338-4450-90BA-5849EA773423}" type="sibTrans" cxnId="{BA1F6429-10D0-490C-9A00-398ED15EB7D7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4D8C9335-11D2-4D84-AEE1-F45D3AC4DBA3}">
      <dgm:prSet custT="1"/>
      <dgm:spPr>
        <a:solidFill>
          <a:srgbClr val="E7DDE7"/>
        </a:solidFill>
      </dgm:spPr>
      <dgm:t>
        <a:bodyPr/>
        <a:lstStyle/>
        <a:p>
          <a:r>
            <a:rPr lang="ru-RU" sz="20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проблемний</a:t>
          </a:r>
          <a:endParaRPr lang="ru-RU" sz="2000" dirty="0">
            <a:latin typeface="+mj-lt"/>
          </a:endParaRPr>
        </a:p>
      </dgm:t>
    </dgm:pt>
    <dgm:pt modelId="{858E35A6-145F-4D88-8088-846306A80618}" type="parTrans" cxnId="{E53DE33B-9243-47C5-86D3-3B1466A29D95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966ADA4B-0A25-43E5-8BBA-E40FA13F248F}" type="sibTrans" cxnId="{E53DE33B-9243-47C5-86D3-3B1466A29D95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6DD8D08F-3F85-483F-865C-02CFE4B9B216}">
      <dgm:prSet custT="1"/>
      <dgm:spPr>
        <a:solidFill>
          <a:srgbClr val="E7DDE7"/>
        </a:solidFill>
      </dgm:spPr>
      <dgm:t>
        <a:bodyPr/>
        <a:lstStyle/>
        <a:p>
          <a:r>
            <a:rPr lang="ru-RU" sz="200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дослідницький</a:t>
          </a:r>
          <a:endParaRPr lang="ru-RU" sz="2000">
            <a:latin typeface="+mj-lt"/>
          </a:endParaRPr>
        </a:p>
      </dgm:t>
    </dgm:pt>
    <dgm:pt modelId="{50778D31-8193-4686-879F-771B1C463FFB}" type="parTrans" cxnId="{03889868-4B63-4ED0-AFB9-3D9561DF6412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CCFA295F-5A17-423F-AF78-D2AEC9A35A71}" type="sibTrans" cxnId="{03889868-4B63-4ED0-AFB9-3D9561DF6412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D7091825-F758-4D8F-BC80-10BDF0D1C0B0}" type="pres">
      <dgm:prSet presAssocID="{862C25B3-6B25-43A2-99CE-7AC9339F9A2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FC632895-9AE6-4B77-A1C3-4FEB8D8106CE}" type="pres">
      <dgm:prSet presAssocID="{C75E8C75-F285-412B-BF11-1F46B7B55413}" presName="singleCycle" presStyleCnt="0"/>
      <dgm:spPr/>
    </dgm:pt>
    <dgm:pt modelId="{0BDB0952-576E-4836-9A9F-237AFD085537}" type="pres">
      <dgm:prSet presAssocID="{C75E8C75-F285-412B-BF11-1F46B7B55413}" presName="singleCenter" presStyleLbl="node1" presStyleIdx="0" presStyleCnt="6" custScaleX="113834" custScaleY="98405" custLinFactNeighborY="-2041">
        <dgm:presLayoutVars>
          <dgm:chMax val="7"/>
          <dgm:chPref val="7"/>
        </dgm:presLayoutVars>
      </dgm:prSet>
      <dgm:spPr/>
      <dgm:t>
        <a:bodyPr/>
        <a:lstStyle/>
        <a:p>
          <a:endParaRPr lang="uk-UA"/>
        </a:p>
      </dgm:t>
    </dgm:pt>
    <dgm:pt modelId="{3EFBD929-6982-425C-99F2-149362F0E969}" type="pres">
      <dgm:prSet presAssocID="{B8F1822A-2A7D-4D13-9825-A3F3CD085B21}" presName="Name56" presStyleLbl="parChTrans1D2" presStyleIdx="0" presStyleCnt="5"/>
      <dgm:spPr/>
      <dgm:t>
        <a:bodyPr/>
        <a:lstStyle/>
        <a:p>
          <a:endParaRPr lang="uk-UA"/>
        </a:p>
      </dgm:t>
    </dgm:pt>
    <dgm:pt modelId="{A459B2F8-FB71-4CAF-80B1-BA545ED7FB2F}" type="pres">
      <dgm:prSet presAssocID="{9E34F433-A8AE-4E11-BE67-976712CBC5CE}" presName="text0" presStyleLbl="node1" presStyleIdx="1" presStyleCnt="6" custScaleX="27165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CB362CF-20C3-42FB-885E-64DB5C265F8D}" type="pres">
      <dgm:prSet presAssocID="{288382EB-55DB-496F-8965-A200494F7D51}" presName="Name56" presStyleLbl="parChTrans1D2" presStyleIdx="1" presStyleCnt="5"/>
      <dgm:spPr/>
      <dgm:t>
        <a:bodyPr/>
        <a:lstStyle/>
        <a:p>
          <a:endParaRPr lang="uk-UA"/>
        </a:p>
      </dgm:t>
    </dgm:pt>
    <dgm:pt modelId="{D7F72130-448E-4294-95AE-9A14D676FA55}" type="pres">
      <dgm:prSet presAssocID="{014CA5DF-8A6A-48ED-858A-D375E9DC8C84}" presName="text0" presStyleLbl="node1" presStyleIdx="2" presStyleCnt="6" custScaleX="169847" custScaleY="9774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5A302E0-362C-4113-BBC7-B09D84B6735A}" type="pres">
      <dgm:prSet presAssocID="{3AFE0C59-54B1-4099-B77C-852329943865}" presName="Name56" presStyleLbl="parChTrans1D2" presStyleIdx="2" presStyleCnt="5"/>
      <dgm:spPr/>
      <dgm:t>
        <a:bodyPr/>
        <a:lstStyle/>
        <a:p>
          <a:endParaRPr lang="uk-UA"/>
        </a:p>
      </dgm:t>
    </dgm:pt>
    <dgm:pt modelId="{83010A60-438D-4413-A33D-0A794B7472A0}" type="pres">
      <dgm:prSet presAssocID="{648A2AFB-DE09-4457-AA90-5F7174DA3583}" presName="text0" presStyleLbl="node1" presStyleIdx="3" presStyleCnt="6" custScaleX="203132" custScaleY="8023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6B9E353-17FF-481A-BBE5-202397C1C99F}" type="pres">
      <dgm:prSet presAssocID="{50778D31-8193-4686-879F-771B1C463FFB}" presName="Name56" presStyleLbl="parChTrans1D2" presStyleIdx="3" presStyleCnt="5"/>
      <dgm:spPr/>
      <dgm:t>
        <a:bodyPr/>
        <a:lstStyle/>
        <a:p>
          <a:endParaRPr lang="uk-UA"/>
        </a:p>
      </dgm:t>
    </dgm:pt>
    <dgm:pt modelId="{BA9F5CDD-E654-4AC1-A385-40B30D18687F}" type="pres">
      <dgm:prSet presAssocID="{6DD8D08F-3F85-483F-865C-02CFE4B9B216}" presName="text0" presStyleLbl="node1" presStyleIdx="4" presStyleCnt="6" custScaleX="164241" custScaleY="8126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52CD939-69DF-4F05-A7F4-28F68AEC36A1}" type="pres">
      <dgm:prSet presAssocID="{858E35A6-145F-4D88-8088-846306A80618}" presName="Name56" presStyleLbl="parChTrans1D2" presStyleIdx="4" presStyleCnt="5"/>
      <dgm:spPr/>
      <dgm:t>
        <a:bodyPr/>
        <a:lstStyle/>
        <a:p>
          <a:endParaRPr lang="uk-UA"/>
        </a:p>
      </dgm:t>
    </dgm:pt>
    <dgm:pt modelId="{720C5AC9-CBEC-423B-B005-7FD78117BA83}" type="pres">
      <dgm:prSet presAssocID="{4D8C9335-11D2-4D84-AEE1-F45D3AC4DBA3}" presName="text0" presStyleLbl="node1" presStyleIdx="5" presStyleCnt="6" custScaleX="165972" custScaleY="8788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1D512F8-E29D-44FF-9799-28032256A2AA}" type="presOf" srcId="{648A2AFB-DE09-4457-AA90-5F7174DA3583}" destId="{83010A60-438D-4413-A33D-0A794B7472A0}" srcOrd="0" destOrd="0" presId="urn:microsoft.com/office/officeart/2008/layout/RadialCluster"/>
    <dgm:cxn modelId="{0ACC0AD5-5A0B-45C9-B93C-5BC3462FA3EC}" srcId="{C75E8C75-F285-412B-BF11-1F46B7B55413}" destId="{648A2AFB-DE09-4457-AA90-5F7174DA3583}" srcOrd="2" destOrd="0" parTransId="{3AFE0C59-54B1-4099-B77C-852329943865}" sibTransId="{56714F4D-D1B6-41CC-80DF-69243226BA48}"/>
    <dgm:cxn modelId="{A6FC9BF1-822F-43C1-B30B-553D6C14F932}" type="presOf" srcId="{858E35A6-145F-4D88-8088-846306A80618}" destId="{B52CD939-69DF-4F05-A7F4-28F68AEC36A1}" srcOrd="0" destOrd="0" presId="urn:microsoft.com/office/officeart/2008/layout/RadialCluster"/>
    <dgm:cxn modelId="{0BA27D0B-0AA7-42C1-B3BD-C111A952FCB8}" type="presOf" srcId="{C75E8C75-F285-412B-BF11-1F46B7B55413}" destId="{0BDB0952-576E-4836-9A9F-237AFD085537}" srcOrd="0" destOrd="0" presId="urn:microsoft.com/office/officeart/2008/layout/RadialCluster"/>
    <dgm:cxn modelId="{07138AB8-33E5-4020-88BC-B37182CDFC0D}" type="presOf" srcId="{50778D31-8193-4686-879F-771B1C463FFB}" destId="{E6B9E353-17FF-481A-BBE5-202397C1C99F}" srcOrd="0" destOrd="0" presId="urn:microsoft.com/office/officeart/2008/layout/RadialCluster"/>
    <dgm:cxn modelId="{E6FAA0C1-41E1-4B79-B58E-8BBCADF5A3E7}" type="presOf" srcId="{288382EB-55DB-496F-8965-A200494F7D51}" destId="{3CB362CF-20C3-42FB-885E-64DB5C265F8D}" srcOrd="0" destOrd="0" presId="urn:microsoft.com/office/officeart/2008/layout/RadialCluster"/>
    <dgm:cxn modelId="{44B9EA64-9F4A-45C9-9384-A17CDF0AD52D}" srcId="{C75E8C75-F285-412B-BF11-1F46B7B55413}" destId="{9E34F433-A8AE-4E11-BE67-976712CBC5CE}" srcOrd="0" destOrd="0" parTransId="{B8F1822A-2A7D-4D13-9825-A3F3CD085B21}" sibTransId="{7526D789-E8FC-4694-A7BF-D8AC393BA7C0}"/>
    <dgm:cxn modelId="{C39144CB-2F2D-4E68-8B5F-A7F345F5E675}" type="presOf" srcId="{B8F1822A-2A7D-4D13-9825-A3F3CD085B21}" destId="{3EFBD929-6982-425C-99F2-149362F0E969}" srcOrd="0" destOrd="0" presId="urn:microsoft.com/office/officeart/2008/layout/RadialCluster"/>
    <dgm:cxn modelId="{2BAD5645-1B3E-4844-A656-5B0A9F1F7645}" srcId="{C75E8C75-F285-412B-BF11-1F46B7B55413}" destId="{014CA5DF-8A6A-48ED-858A-D375E9DC8C84}" srcOrd="1" destOrd="0" parTransId="{288382EB-55DB-496F-8965-A200494F7D51}" sibTransId="{F9421CED-09BD-4EB3-BF64-3BFBBE9C6BC6}"/>
    <dgm:cxn modelId="{07747A7B-E917-49EB-9028-4512BF4DAC1A}" type="presOf" srcId="{6DD8D08F-3F85-483F-865C-02CFE4B9B216}" destId="{BA9F5CDD-E654-4AC1-A385-40B30D18687F}" srcOrd="0" destOrd="0" presId="urn:microsoft.com/office/officeart/2008/layout/RadialCluster"/>
    <dgm:cxn modelId="{03889868-4B63-4ED0-AFB9-3D9561DF6412}" srcId="{C75E8C75-F285-412B-BF11-1F46B7B55413}" destId="{6DD8D08F-3F85-483F-865C-02CFE4B9B216}" srcOrd="3" destOrd="0" parTransId="{50778D31-8193-4686-879F-771B1C463FFB}" sibTransId="{CCFA295F-5A17-423F-AF78-D2AEC9A35A71}"/>
    <dgm:cxn modelId="{BA1F6429-10D0-490C-9A00-398ED15EB7D7}" srcId="{862C25B3-6B25-43A2-99CE-7AC9339F9A2D}" destId="{25B46A7A-BBF4-40C1-9A7A-5BDF18D57D2B}" srcOrd="1" destOrd="0" parTransId="{F4F14668-1F5F-49C2-89BA-A3CDEDABED3B}" sibTransId="{3CFF50C1-B338-4450-90BA-5849EA773423}"/>
    <dgm:cxn modelId="{403CED8E-DEFE-468F-BB6A-07F075D60242}" type="presOf" srcId="{3AFE0C59-54B1-4099-B77C-852329943865}" destId="{35A302E0-362C-4113-BBC7-B09D84B6735A}" srcOrd="0" destOrd="0" presId="urn:microsoft.com/office/officeart/2008/layout/RadialCluster"/>
    <dgm:cxn modelId="{F7956B9C-4ECC-495A-B6C4-5B1CCD91D77F}" srcId="{862C25B3-6B25-43A2-99CE-7AC9339F9A2D}" destId="{C75E8C75-F285-412B-BF11-1F46B7B55413}" srcOrd="0" destOrd="0" parTransId="{8D5F10E2-BF59-4B45-864C-366C03FC614A}" sibTransId="{D6293DCE-03EE-44A9-BFE8-8FD570FD5B51}"/>
    <dgm:cxn modelId="{BB120638-825C-4F86-85BC-5DF959342EF2}" type="presOf" srcId="{014CA5DF-8A6A-48ED-858A-D375E9DC8C84}" destId="{D7F72130-448E-4294-95AE-9A14D676FA55}" srcOrd="0" destOrd="0" presId="urn:microsoft.com/office/officeart/2008/layout/RadialCluster"/>
    <dgm:cxn modelId="{D1084C58-8CD9-4850-BA63-75B2E3CA8737}" type="presOf" srcId="{862C25B3-6B25-43A2-99CE-7AC9339F9A2D}" destId="{D7091825-F758-4D8F-BC80-10BDF0D1C0B0}" srcOrd="0" destOrd="0" presId="urn:microsoft.com/office/officeart/2008/layout/RadialCluster"/>
    <dgm:cxn modelId="{D7B2A848-9F63-4FF4-ABDF-75F158D3CA1F}" type="presOf" srcId="{4D8C9335-11D2-4D84-AEE1-F45D3AC4DBA3}" destId="{720C5AC9-CBEC-423B-B005-7FD78117BA83}" srcOrd="0" destOrd="0" presId="urn:microsoft.com/office/officeart/2008/layout/RadialCluster"/>
    <dgm:cxn modelId="{465DAF57-F302-41D8-9D5D-58B3395E5219}" type="presOf" srcId="{9E34F433-A8AE-4E11-BE67-976712CBC5CE}" destId="{A459B2F8-FB71-4CAF-80B1-BA545ED7FB2F}" srcOrd="0" destOrd="0" presId="urn:microsoft.com/office/officeart/2008/layout/RadialCluster"/>
    <dgm:cxn modelId="{E53DE33B-9243-47C5-86D3-3B1466A29D95}" srcId="{C75E8C75-F285-412B-BF11-1F46B7B55413}" destId="{4D8C9335-11D2-4D84-AEE1-F45D3AC4DBA3}" srcOrd="4" destOrd="0" parTransId="{858E35A6-145F-4D88-8088-846306A80618}" sibTransId="{966ADA4B-0A25-43E5-8BBA-E40FA13F248F}"/>
    <dgm:cxn modelId="{213C518E-5911-44FB-B691-D290304EDA42}" type="presParOf" srcId="{D7091825-F758-4D8F-BC80-10BDF0D1C0B0}" destId="{FC632895-9AE6-4B77-A1C3-4FEB8D8106CE}" srcOrd="0" destOrd="0" presId="urn:microsoft.com/office/officeart/2008/layout/RadialCluster"/>
    <dgm:cxn modelId="{A0F5D57F-9919-4F7D-9520-975FD47319DD}" type="presParOf" srcId="{FC632895-9AE6-4B77-A1C3-4FEB8D8106CE}" destId="{0BDB0952-576E-4836-9A9F-237AFD085537}" srcOrd="0" destOrd="0" presId="urn:microsoft.com/office/officeart/2008/layout/RadialCluster"/>
    <dgm:cxn modelId="{6E83DD21-804B-4D6C-A76B-B1CB3908EC94}" type="presParOf" srcId="{FC632895-9AE6-4B77-A1C3-4FEB8D8106CE}" destId="{3EFBD929-6982-425C-99F2-149362F0E969}" srcOrd="1" destOrd="0" presId="urn:microsoft.com/office/officeart/2008/layout/RadialCluster"/>
    <dgm:cxn modelId="{EBCA26C4-3312-4878-BE79-FCD8B539F4A1}" type="presParOf" srcId="{FC632895-9AE6-4B77-A1C3-4FEB8D8106CE}" destId="{A459B2F8-FB71-4CAF-80B1-BA545ED7FB2F}" srcOrd="2" destOrd="0" presId="urn:microsoft.com/office/officeart/2008/layout/RadialCluster"/>
    <dgm:cxn modelId="{ADBE001C-F82B-464D-B4D6-51D7477623F7}" type="presParOf" srcId="{FC632895-9AE6-4B77-A1C3-4FEB8D8106CE}" destId="{3CB362CF-20C3-42FB-885E-64DB5C265F8D}" srcOrd="3" destOrd="0" presId="urn:microsoft.com/office/officeart/2008/layout/RadialCluster"/>
    <dgm:cxn modelId="{DD4F8133-6A63-4DB9-B407-9033E2DFA76F}" type="presParOf" srcId="{FC632895-9AE6-4B77-A1C3-4FEB8D8106CE}" destId="{D7F72130-448E-4294-95AE-9A14D676FA55}" srcOrd="4" destOrd="0" presId="urn:microsoft.com/office/officeart/2008/layout/RadialCluster"/>
    <dgm:cxn modelId="{57513890-4634-4A3B-9602-EC255F6F7514}" type="presParOf" srcId="{FC632895-9AE6-4B77-A1C3-4FEB8D8106CE}" destId="{35A302E0-362C-4113-BBC7-B09D84B6735A}" srcOrd="5" destOrd="0" presId="urn:microsoft.com/office/officeart/2008/layout/RadialCluster"/>
    <dgm:cxn modelId="{C6364DA7-F480-4AE4-9C89-42B603CFB93C}" type="presParOf" srcId="{FC632895-9AE6-4B77-A1C3-4FEB8D8106CE}" destId="{83010A60-438D-4413-A33D-0A794B7472A0}" srcOrd="6" destOrd="0" presId="urn:microsoft.com/office/officeart/2008/layout/RadialCluster"/>
    <dgm:cxn modelId="{601C2186-63ED-4D9E-A077-D822910806A2}" type="presParOf" srcId="{FC632895-9AE6-4B77-A1C3-4FEB8D8106CE}" destId="{E6B9E353-17FF-481A-BBE5-202397C1C99F}" srcOrd="7" destOrd="0" presId="urn:microsoft.com/office/officeart/2008/layout/RadialCluster"/>
    <dgm:cxn modelId="{6DAF5986-E6C6-4C08-AA9F-FB788A81B462}" type="presParOf" srcId="{FC632895-9AE6-4B77-A1C3-4FEB8D8106CE}" destId="{BA9F5CDD-E654-4AC1-A385-40B30D18687F}" srcOrd="8" destOrd="0" presId="urn:microsoft.com/office/officeart/2008/layout/RadialCluster"/>
    <dgm:cxn modelId="{BFF96B18-D8AB-4239-8F38-8154145629F9}" type="presParOf" srcId="{FC632895-9AE6-4B77-A1C3-4FEB8D8106CE}" destId="{B52CD939-69DF-4F05-A7F4-28F68AEC36A1}" srcOrd="9" destOrd="0" presId="urn:microsoft.com/office/officeart/2008/layout/RadialCluster"/>
    <dgm:cxn modelId="{94AE4910-051A-482D-8ABA-42CC65F0E5AD}" type="presParOf" srcId="{FC632895-9AE6-4B77-A1C3-4FEB8D8106CE}" destId="{720C5AC9-CBEC-423B-B005-7FD78117BA83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5E3830-24A4-4BBA-A665-D1B01643AE45}" type="doc">
      <dgm:prSet loTypeId="urn:microsoft.com/office/officeart/2005/8/layout/venn1" loCatId="relationship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28DF251-4E6F-46CB-AB9F-EC931C262C9D}">
      <dgm:prSet phldrT="[Текст]" custT="1"/>
      <dgm:spPr>
        <a:solidFill>
          <a:srgbClr val="00B050">
            <a:alpha val="50000"/>
          </a:srgbClr>
        </a:solidFill>
      </dgm:spPr>
      <dgm:t>
        <a:bodyPr/>
        <a:lstStyle/>
        <a:p>
          <a:pPr algn="ctr"/>
          <a:r>
            <a:rPr lang="uk-U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Наочні методи</a:t>
          </a:r>
          <a:endParaRPr lang="ru-RU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F4A801B9-5E4C-4343-A6EE-7E01A966922A}" type="parTrans" cxnId="{2757EB66-FC43-48F7-874E-E8F4778C2BC6}">
      <dgm:prSet/>
      <dgm:spPr/>
      <dgm:t>
        <a:bodyPr/>
        <a:lstStyle/>
        <a:p>
          <a:pPr algn="ctr"/>
          <a:endParaRPr lang="ru-RU" sz="3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C4DCA416-E7AB-4BBB-ACCF-679DD8D947C6}" type="sibTrans" cxnId="{2757EB66-FC43-48F7-874E-E8F4778C2BC6}">
      <dgm:prSet/>
      <dgm:spPr/>
      <dgm:t>
        <a:bodyPr/>
        <a:lstStyle/>
        <a:p>
          <a:pPr algn="ctr"/>
          <a:endParaRPr lang="ru-RU" sz="3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82924F79-719D-465C-B334-1713953B4A00}">
      <dgm:prSet phldrT="[Текст]" custT="1"/>
      <dgm:spPr>
        <a:solidFill>
          <a:srgbClr val="0070C0"/>
        </a:solidFill>
      </dgm:spPr>
      <dgm:t>
        <a:bodyPr/>
        <a:lstStyle/>
        <a:p>
          <a:pPr algn="ctr"/>
          <a:r>
            <a:rPr lang="uk-U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Словесні методи</a:t>
          </a:r>
          <a:endParaRPr lang="ru-RU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C2330BB3-751C-4FED-B858-17A59AFB756E}" type="parTrans" cxnId="{A67476B8-DE9C-4053-8B72-DCFD1C57AEFE}">
      <dgm:prSet/>
      <dgm:spPr/>
      <dgm:t>
        <a:bodyPr/>
        <a:lstStyle/>
        <a:p>
          <a:pPr algn="ctr"/>
          <a:endParaRPr lang="ru-RU" sz="3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B21DDDD7-1A40-43E4-BE27-A04D6D9E0F15}" type="sibTrans" cxnId="{A67476B8-DE9C-4053-8B72-DCFD1C57AEFE}">
      <dgm:prSet/>
      <dgm:spPr/>
      <dgm:t>
        <a:bodyPr/>
        <a:lstStyle/>
        <a:p>
          <a:pPr algn="ctr"/>
          <a:endParaRPr lang="ru-RU" sz="3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66E7CFB5-E758-476B-9A58-DBC5F5232B3F}">
      <dgm:prSet phldrT="[Текст]" custT="1"/>
      <dgm:spPr>
        <a:solidFill>
          <a:srgbClr val="7030A0">
            <a:alpha val="50000"/>
          </a:srgbClr>
        </a:solidFill>
      </dgm:spPr>
      <dgm:t>
        <a:bodyPr/>
        <a:lstStyle/>
        <a:p>
          <a:pPr algn="ctr"/>
          <a:r>
            <a:rPr lang="uk-U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Практичні методи</a:t>
          </a:r>
          <a:endParaRPr lang="ru-RU" sz="3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F5DDB54F-70D1-415F-966D-81356F41F6D3}" type="parTrans" cxnId="{FB8A321F-638F-4715-8BA3-EF80869C7F46}">
      <dgm:prSet/>
      <dgm:spPr/>
      <dgm:t>
        <a:bodyPr/>
        <a:lstStyle/>
        <a:p>
          <a:pPr algn="ctr"/>
          <a:endParaRPr lang="ru-RU" sz="3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E5301471-D765-4036-9DBC-DF16BDCAB5FC}" type="sibTrans" cxnId="{FB8A321F-638F-4715-8BA3-EF80869C7F46}">
      <dgm:prSet/>
      <dgm:spPr/>
      <dgm:t>
        <a:bodyPr/>
        <a:lstStyle/>
        <a:p>
          <a:pPr algn="ctr"/>
          <a:endParaRPr lang="ru-RU" sz="3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D3086394-85A7-4FF8-9459-13381D4DF691}" type="pres">
      <dgm:prSet presAssocID="{305E3830-24A4-4BBA-A665-D1B01643AE4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422EDA8-BA7C-473D-A05E-56651C608734}" type="pres">
      <dgm:prSet presAssocID="{C28DF251-4E6F-46CB-AB9F-EC931C262C9D}" presName="circ1" presStyleLbl="vennNode1" presStyleIdx="0" presStyleCnt="3"/>
      <dgm:spPr/>
      <dgm:t>
        <a:bodyPr/>
        <a:lstStyle/>
        <a:p>
          <a:endParaRPr lang="uk-UA"/>
        </a:p>
      </dgm:t>
    </dgm:pt>
    <dgm:pt modelId="{B95483CA-05DB-43D0-9CAB-BDEE224CF5E4}" type="pres">
      <dgm:prSet presAssocID="{C28DF251-4E6F-46CB-AB9F-EC931C262C9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1E9C1BD-AC74-4642-874F-C33FC90792EF}" type="pres">
      <dgm:prSet presAssocID="{82924F79-719D-465C-B334-1713953B4A00}" presName="circ2" presStyleLbl="vennNode1" presStyleIdx="1" presStyleCnt="3"/>
      <dgm:spPr/>
      <dgm:t>
        <a:bodyPr/>
        <a:lstStyle/>
        <a:p>
          <a:endParaRPr lang="uk-UA"/>
        </a:p>
      </dgm:t>
    </dgm:pt>
    <dgm:pt modelId="{AA4F3B80-34B8-4512-A902-D41DCEE060A0}" type="pres">
      <dgm:prSet presAssocID="{82924F79-719D-465C-B334-1713953B4A0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D64A590-36C2-4C51-A174-F1D6281D0213}" type="pres">
      <dgm:prSet presAssocID="{66E7CFB5-E758-476B-9A58-DBC5F5232B3F}" presName="circ3" presStyleLbl="vennNode1" presStyleIdx="2" presStyleCnt="3"/>
      <dgm:spPr/>
      <dgm:t>
        <a:bodyPr/>
        <a:lstStyle/>
        <a:p>
          <a:endParaRPr lang="uk-UA"/>
        </a:p>
      </dgm:t>
    </dgm:pt>
    <dgm:pt modelId="{F80C4D4C-3AC7-4C51-93C4-05D2E544666D}" type="pres">
      <dgm:prSet presAssocID="{66E7CFB5-E758-476B-9A58-DBC5F5232B3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8A71210-E68F-40C4-A809-ADB1C69175BC}" type="presOf" srcId="{305E3830-24A4-4BBA-A665-D1B01643AE45}" destId="{D3086394-85A7-4FF8-9459-13381D4DF691}" srcOrd="0" destOrd="0" presId="urn:microsoft.com/office/officeart/2005/8/layout/venn1"/>
    <dgm:cxn modelId="{2C2CF046-68D6-47FE-911E-7AD7E42773BD}" type="presOf" srcId="{C28DF251-4E6F-46CB-AB9F-EC931C262C9D}" destId="{B95483CA-05DB-43D0-9CAB-BDEE224CF5E4}" srcOrd="1" destOrd="0" presId="urn:microsoft.com/office/officeart/2005/8/layout/venn1"/>
    <dgm:cxn modelId="{50E5E559-FA77-4671-BCDB-5675F5F1A4C5}" type="presOf" srcId="{66E7CFB5-E758-476B-9A58-DBC5F5232B3F}" destId="{ED64A590-36C2-4C51-A174-F1D6281D0213}" srcOrd="0" destOrd="0" presId="urn:microsoft.com/office/officeart/2005/8/layout/venn1"/>
    <dgm:cxn modelId="{E46D92E7-8AA3-48AD-9189-47CE4B2B69B4}" type="presOf" srcId="{82924F79-719D-465C-B334-1713953B4A00}" destId="{21E9C1BD-AC74-4642-874F-C33FC90792EF}" srcOrd="0" destOrd="0" presId="urn:microsoft.com/office/officeart/2005/8/layout/venn1"/>
    <dgm:cxn modelId="{FB8A321F-638F-4715-8BA3-EF80869C7F46}" srcId="{305E3830-24A4-4BBA-A665-D1B01643AE45}" destId="{66E7CFB5-E758-476B-9A58-DBC5F5232B3F}" srcOrd="2" destOrd="0" parTransId="{F5DDB54F-70D1-415F-966D-81356F41F6D3}" sibTransId="{E5301471-D765-4036-9DBC-DF16BDCAB5FC}"/>
    <dgm:cxn modelId="{A67476B8-DE9C-4053-8B72-DCFD1C57AEFE}" srcId="{305E3830-24A4-4BBA-A665-D1B01643AE45}" destId="{82924F79-719D-465C-B334-1713953B4A00}" srcOrd="1" destOrd="0" parTransId="{C2330BB3-751C-4FED-B858-17A59AFB756E}" sibTransId="{B21DDDD7-1A40-43E4-BE27-A04D6D9E0F15}"/>
    <dgm:cxn modelId="{7B915692-2A33-4FDC-896A-FBD082EE3B2F}" type="presOf" srcId="{82924F79-719D-465C-B334-1713953B4A00}" destId="{AA4F3B80-34B8-4512-A902-D41DCEE060A0}" srcOrd="1" destOrd="0" presId="urn:microsoft.com/office/officeart/2005/8/layout/venn1"/>
    <dgm:cxn modelId="{90CD0E83-D29D-4255-BD2D-BD7C17991CB6}" type="presOf" srcId="{66E7CFB5-E758-476B-9A58-DBC5F5232B3F}" destId="{F80C4D4C-3AC7-4C51-93C4-05D2E544666D}" srcOrd="1" destOrd="0" presId="urn:microsoft.com/office/officeart/2005/8/layout/venn1"/>
    <dgm:cxn modelId="{2757EB66-FC43-48F7-874E-E8F4778C2BC6}" srcId="{305E3830-24A4-4BBA-A665-D1B01643AE45}" destId="{C28DF251-4E6F-46CB-AB9F-EC931C262C9D}" srcOrd="0" destOrd="0" parTransId="{F4A801B9-5E4C-4343-A6EE-7E01A966922A}" sibTransId="{C4DCA416-E7AB-4BBB-ACCF-679DD8D947C6}"/>
    <dgm:cxn modelId="{A331087B-D033-428F-B25D-D3B960B68BD4}" type="presOf" srcId="{C28DF251-4E6F-46CB-AB9F-EC931C262C9D}" destId="{D422EDA8-BA7C-473D-A05E-56651C608734}" srcOrd="0" destOrd="0" presId="urn:microsoft.com/office/officeart/2005/8/layout/venn1"/>
    <dgm:cxn modelId="{48DAE6B1-ED53-4036-AFD1-4CD1F0777C24}" type="presParOf" srcId="{D3086394-85A7-4FF8-9459-13381D4DF691}" destId="{D422EDA8-BA7C-473D-A05E-56651C608734}" srcOrd="0" destOrd="0" presId="urn:microsoft.com/office/officeart/2005/8/layout/venn1"/>
    <dgm:cxn modelId="{5F766ABD-8AB5-4B24-83A1-F7ECEB4922EA}" type="presParOf" srcId="{D3086394-85A7-4FF8-9459-13381D4DF691}" destId="{B95483CA-05DB-43D0-9CAB-BDEE224CF5E4}" srcOrd="1" destOrd="0" presId="urn:microsoft.com/office/officeart/2005/8/layout/venn1"/>
    <dgm:cxn modelId="{7E325761-C7D5-46D4-B8DB-E8002A92F668}" type="presParOf" srcId="{D3086394-85A7-4FF8-9459-13381D4DF691}" destId="{21E9C1BD-AC74-4642-874F-C33FC90792EF}" srcOrd="2" destOrd="0" presId="urn:microsoft.com/office/officeart/2005/8/layout/venn1"/>
    <dgm:cxn modelId="{040F8445-39D1-4826-AAA6-C190D0C1B016}" type="presParOf" srcId="{D3086394-85A7-4FF8-9459-13381D4DF691}" destId="{AA4F3B80-34B8-4512-A902-D41DCEE060A0}" srcOrd="3" destOrd="0" presId="urn:microsoft.com/office/officeart/2005/8/layout/venn1"/>
    <dgm:cxn modelId="{D30E644D-35B6-4C72-886B-0D0446D23704}" type="presParOf" srcId="{D3086394-85A7-4FF8-9459-13381D4DF691}" destId="{ED64A590-36C2-4C51-A174-F1D6281D0213}" srcOrd="4" destOrd="0" presId="urn:microsoft.com/office/officeart/2005/8/layout/venn1"/>
    <dgm:cxn modelId="{2795CE44-BCB4-4A05-AAD8-5B5602A6A601}" type="presParOf" srcId="{D3086394-85A7-4FF8-9459-13381D4DF691}" destId="{F80C4D4C-3AC7-4C51-93C4-05D2E544666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6DC6B8-D6FB-42A7-A421-C0AF63294C09}" type="doc">
      <dgm:prSet loTypeId="urn:microsoft.com/office/officeart/2005/8/layout/hierarchy6" loCatId="hierarchy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5ADD41A1-5961-4932-B699-AEF1C6133C92}">
      <dgm:prSet phldrT="[Текст]" custT="1"/>
      <dgm:spPr>
        <a:solidFill>
          <a:srgbClr val="DEFF9B"/>
        </a:solidFill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СПОСТЕРЕЖЕННЯ</a:t>
          </a:r>
          <a:endParaRPr lang="ru-RU" sz="2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A229F07E-A0CE-4FD1-AAA1-392E03F59909}" type="parTrans" cxnId="{6DB294CC-972C-4399-8706-B5366FFF909E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E8783C4B-B469-4292-80FB-D6182874EFCF}" type="sibTrans" cxnId="{6DB294CC-972C-4399-8706-B5366FFF909E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5FD1D895-D431-477D-AFB2-492AD6CEBD4F}">
      <dgm:prSet phldrT="[Текст]" custT="1"/>
      <dgm:spPr>
        <a:effectLst>
          <a:outerShdw blurRad="50800" dist="38100" dir="16200000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короткочасне</a:t>
          </a:r>
          <a:r>
            <a:rPr lang="ru-R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i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(</a:t>
          </a:r>
          <a:r>
            <a:rPr lang="ru-RU" sz="2000" i="1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наприклад</a:t>
          </a:r>
          <a:r>
            <a:rPr lang="ru-RU" sz="2000" i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за </a:t>
          </a:r>
          <a:r>
            <a:rPr lang="ru-RU" sz="2000" i="1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поведінкою</a:t>
          </a:r>
          <a:r>
            <a:rPr lang="ru-RU" sz="2000" i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i="1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тварини</a:t>
          </a:r>
          <a:r>
            <a:rPr lang="ru-RU" sz="2000" i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)</a:t>
          </a:r>
          <a:endParaRPr lang="ru-RU" sz="2000" i="1" dirty="0">
            <a:latin typeface="+mj-lt"/>
          </a:endParaRPr>
        </a:p>
      </dgm:t>
    </dgm:pt>
    <dgm:pt modelId="{2264F564-5AFF-45A8-B7FC-5FB1673BB2FF}" type="parTrans" cxnId="{DF99B69D-BD46-4500-8C17-37F0E09FA1ED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E6F6C907-D05E-4C55-A5F4-B852CF857B70}" type="sibTrans" cxnId="{DF99B69D-BD46-4500-8C17-37F0E09FA1ED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67EEEEE3-E741-41A2-8C3E-887261FAA153}">
      <dgm:prSet phldrT="[Текст]" custT="1"/>
      <dgm:spPr>
        <a:effectLst>
          <a:outerShdw blurRad="50800" dist="38100" dir="16200000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тривале</a:t>
          </a:r>
          <a:r>
            <a:rPr lang="ru-R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               </a:t>
          </a:r>
          <a:r>
            <a:rPr lang="ru-RU" sz="2000" i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(за </a:t>
          </a:r>
          <a:r>
            <a:rPr lang="ru-RU" sz="2000" i="1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будівництвом</a:t>
          </a:r>
          <a:r>
            <a:rPr lang="ru-RU" sz="2000" i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i="1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будинку</a:t>
          </a:r>
          <a:r>
            <a:rPr lang="ru-RU" sz="2000" i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ростом </a:t>
          </a:r>
          <a:r>
            <a:rPr lang="ru-RU" sz="2000" i="1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рослини</a:t>
          </a:r>
          <a:r>
            <a:rPr lang="ru-RU" sz="2000" i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i="1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тощо</a:t>
          </a:r>
          <a:r>
            <a:rPr lang="ru-RU" sz="2000" i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)</a:t>
          </a:r>
          <a:endParaRPr lang="ru-RU" sz="2000" i="1" dirty="0">
            <a:latin typeface="+mj-lt"/>
          </a:endParaRPr>
        </a:p>
      </dgm:t>
    </dgm:pt>
    <dgm:pt modelId="{CDD6CFD8-5CA3-4731-B2A6-55DAA838DBD7}" type="parTrans" cxnId="{8F341A69-3FA5-4C02-B8BF-FB63DD50016B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731D350F-EE74-414E-8E1A-E815B84FA46A}" type="sibTrans" cxnId="{8F341A69-3FA5-4C02-B8BF-FB63DD50016B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7FCEDF83-79A5-4A32-A147-E062EB141FDC}" type="pres">
      <dgm:prSet presAssocID="{B76DC6B8-D6FB-42A7-A421-C0AF63294C0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1E275F8-5A3D-445F-9D0F-23D88469F3D6}" type="pres">
      <dgm:prSet presAssocID="{B76DC6B8-D6FB-42A7-A421-C0AF63294C09}" presName="hierFlow" presStyleCnt="0"/>
      <dgm:spPr/>
    </dgm:pt>
    <dgm:pt modelId="{1D930894-498F-4DA0-B01C-3D261808F1A1}" type="pres">
      <dgm:prSet presAssocID="{B76DC6B8-D6FB-42A7-A421-C0AF63294C0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AD1A75BB-B982-4370-937C-B299DF44CD18}" type="pres">
      <dgm:prSet presAssocID="{5ADD41A1-5961-4932-B699-AEF1C6133C92}" presName="Name14" presStyleCnt="0"/>
      <dgm:spPr/>
    </dgm:pt>
    <dgm:pt modelId="{086050DC-02D6-496E-AF77-43C56BF97CCE}" type="pres">
      <dgm:prSet presAssocID="{5ADD41A1-5961-4932-B699-AEF1C6133C92}" presName="level1Shape" presStyleLbl="node0" presStyleIdx="0" presStyleCnt="1" custScaleX="133268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77ACC87-8075-4C63-A178-55F6B81139F1}" type="pres">
      <dgm:prSet presAssocID="{5ADD41A1-5961-4932-B699-AEF1C6133C92}" presName="hierChild2" presStyleCnt="0"/>
      <dgm:spPr/>
    </dgm:pt>
    <dgm:pt modelId="{8BC9BAAE-D422-433C-8EB8-131A59072064}" type="pres">
      <dgm:prSet presAssocID="{2264F564-5AFF-45A8-B7FC-5FB1673BB2FF}" presName="Name19" presStyleLbl="parChTrans1D2" presStyleIdx="0" presStyleCnt="2"/>
      <dgm:spPr/>
      <dgm:t>
        <a:bodyPr/>
        <a:lstStyle/>
        <a:p>
          <a:endParaRPr lang="uk-UA"/>
        </a:p>
      </dgm:t>
    </dgm:pt>
    <dgm:pt modelId="{3B75824E-DE19-47E2-92AB-AACDF02C4709}" type="pres">
      <dgm:prSet presAssocID="{5FD1D895-D431-477D-AFB2-492AD6CEBD4F}" presName="Name21" presStyleCnt="0"/>
      <dgm:spPr/>
    </dgm:pt>
    <dgm:pt modelId="{D9B43B35-E398-44DD-BB73-A37B22FE26A2}" type="pres">
      <dgm:prSet presAssocID="{5FD1D895-D431-477D-AFB2-492AD6CEBD4F}" presName="level2Shape" presStyleLbl="node2" presStyleIdx="0" presStyleCnt="2"/>
      <dgm:spPr/>
      <dgm:t>
        <a:bodyPr/>
        <a:lstStyle/>
        <a:p>
          <a:endParaRPr lang="uk-UA"/>
        </a:p>
      </dgm:t>
    </dgm:pt>
    <dgm:pt modelId="{05FC652A-DB56-498C-8A9C-3FBECB28FC5C}" type="pres">
      <dgm:prSet presAssocID="{5FD1D895-D431-477D-AFB2-492AD6CEBD4F}" presName="hierChild3" presStyleCnt="0"/>
      <dgm:spPr/>
    </dgm:pt>
    <dgm:pt modelId="{30AFCB15-3FA1-4179-BA4E-B2956B109C3D}" type="pres">
      <dgm:prSet presAssocID="{CDD6CFD8-5CA3-4731-B2A6-55DAA838DBD7}" presName="Name19" presStyleLbl="parChTrans1D2" presStyleIdx="1" presStyleCnt="2"/>
      <dgm:spPr/>
      <dgm:t>
        <a:bodyPr/>
        <a:lstStyle/>
        <a:p>
          <a:endParaRPr lang="uk-UA"/>
        </a:p>
      </dgm:t>
    </dgm:pt>
    <dgm:pt modelId="{C1636356-8023-4F8B-91EB-10D2B48B6227}" type="pres">
      <dgm:prSet presAssocID="{67EEEEE3-E741-41A2-8C3E-887261FAA153}" presName="Name21" presStyleCnt="0"/>
      <dgm:spPr/>
    </dgm:pt>
    <dgm:pt modelId="{603E739A-2467-4E3D-9F25-34F56E6AF679}" type="pres">
      <dgm:prSet presAssocID="{67EEEEE3-E741-41A2-8C3E-887261FAA153}" presName="level2Shape" presStyleLbl="node2" presStyleIdx="1" presStyleCnt="2"/>
      <dgm:spPr/>
      <dgm:t>
        <a:bodyPr/>
        <a:lstStyle/>
        <a:p>
          <a:endParaRPr lang="uk-UA"/>
        </a:p>
      </dgm:t>
    </dgm:pt>
    <dgm:pt modelId="{825A0419-E8D6-4AE8-B1E4-AE1EAC682685}" type="pres">
      <dgm:prSet presAssocID="{67EEEEE3-E741-41A2-8C3E-887261FAA153}" presName="hierChild3" presStyleCnt="0"/>
      <dgm:spPr/>
    </dgm:pt>
    <dgm:pt modelId="{77649193-F5AC-43D0-A9A1-FB24AE56CEA8}" type="pres">
      <dgm:prSet presAssocID="{B76DC6B8-D6FB-42A7-A421-C0AF63294C09}" presName="bgShapesFlow" presStyleCnt="0"/>
      <dgm:spPr/>
    </dgm:pt>
  </dgm:ptLst>
  <dgm:cxnLst>
    <dgm:cxn modelId="{DF99B69D-BD46-4500-8C17-37F0E09FA1ED}" srcId="{5ADD41A1-5961-4932-B699-AEF1C6133C92}" destId="{5FD1D895-D431-477D-AFB2-492AD6CEBD4F}" srcOrd="0" destOrd="0" parTransId="{2264F564-5AFF-45A8-B7FC-5FB1673BB2FF}" sibTransId="{E6F6C907-D05E-4C55-A5F4-B852CF857B70}"/>
    <dgm:cxn modelId="{6F283238-9A3E-41C9-A15D-710422919368}" type="presOf" srcId="{67EEEEE3-E741-41A2-8C3E-887261FAA153}" destId="{603E739A-2467-4E3D-9F25-34F56E6AF679}" srcOrd="0" destOrd="0" presId="urn:microsoft.com/office/officeart/2005/8/layout/hierarchy6"/>
    <dgm:cxn modelId="{E2A2902A-955B-439F-A899-1D4BB1A1A77F}" type="presOf" srcId="{5FD1D895-D431-477D-AFB2-492AD6CEBD4F}" destId="{D9B43B35-E398-44DD-BB73-A37B22FE26A2}" srcOrd="0" destOrd="0" presId="urn:microsoft.com/office/officeart/2005/8/layout/hierarchy6"/>
    <dgm:cxn modelId="{8F341A69-3FA5-4C02-B8BF-FB63DD50016B}" srcId="{5ADD41A1-5961-4932-B699-AEF1C6133C92}" destId="{67EEEEE3-E741-41A2-8C3E-887261FAA153}" srcOrd="1" destOrd="0" parTransId="{CDD6CFD8-5CA3-4731-B2A6-55DAA838DBD7}" sibTransId="{731D350F-EE74-414E-8E1A-E815B84FA46A}"/>
    <dgm:cxn modelId="{AC1BDF87-121E-4024-BC41-230CC18D226F}" type="presOf" srcId="{5ADD41A1-5961-4932-B699-AEF1C6133C92}" destId="{086050DC-02D6-496E-AF77-43C56BF97CCE}" srcOrd="0" destOrd="0" presId="urn:microsoft.com/office/officeart/2005/8/layout/hierarchy6"/>
    <dgm:cxn modelId="{8A2D8876-1EB2-4092-A2E3-0D457F5158CC}" type="presOf" srcId="{B76DC6B8-D6FB-42A7-A421-C0AF63294C09}" destId="{7FCEDF83-79A5-4A32-A147-E062EB141FDC}" srcOrd="0" destOrd="0" presId="urn:microsoft.com/office/officeart/2005/8/layout/hierarchy6"/>
    <dgm:cxn modelId="{B3DBA3A1-25BF-4E61-B49B-06433C8DEB0D}" type="presOf" srcId="{CDD6CFD8-5CA3-4731-B2A6-55DAA838DBD7}" destId="{30AFCB15-3FA1-4179-BA4E-B2956B109C3D}" srcOrd="0" destOrd="0" presId="urn:microsoft.com/office/officeart/2005/8/layout/hierarchy6"/>
    <dgm:cxn modelId="{6DB294CC-972C-4399-8706-B5366FFF909E}" srcId="{B76DC6B8-D6FB-42A7-A421-C0AF63294C09}" destId="{5ADD41A1-5961-4932-B699-AEF1C6133C92}" srcOrd="0" destOrd="0" parTransId="{A229F07E-A0CE-4FD1-AAA1-392E03F59909}" sibTransId="{E8783C4B-B469-4292-80FB-D6182874EFCF}"/>
    <dgm:cxn modelId="{3722234F-FA6F-4947-B9C8-74DC7CA11F1C}" type="presOf" srcId="{2264F564-5AFF-45A8-B7FC-5FB1673BB2FF}" destId="{8BC9BAAE-D422-433C-8EB8-131A59072064}" srcOrd="0" destOrd="0" presId="urn:microsoft.com/office/officeart/2005/8/layout/hierarchy6"/>
    <dgm:cxn modelId="{E29775BB-A2A2-4DD4-9495-BA8B5078D2E0}" type="presParOf" srcId="{7FCEDF83-79A5-4A32-A147-E062EB141FDC}" destId="{81E275F8-5A3D-445F-9D0F-23D88469F3D6}" srcOrd="0" destOrd="0" presId="urn:microsoft.com/office/officeart/2005/8/layout/hierarchy6"/>
    <dgm:cxn modelId="{0145248D-20A8-40B0-A7B2-C55444EFAE3B}" type="presParOf" srcId="{81E275F8-5A3D-445F-9D0F-23D88469F3D6}" destId="{1D930894-498F-4DA0-B01C-3D261808F1A1}" srcOrd="0" destOrd="0" presId="urn:microsoft.com/office/officeart/2005/8/layout/hierarchy6"/>
    <dgm:cxn modelId="{A2A366FC-527D-41AC-B32F-D2AA7FB931A1}" type="presParOf" srcId="{1D930894-498F-4DA0-B01C-3D261808F1A1}" destId="{AD1A75BB-B982-4370-937C-B299DF44CD18}" srcOrd="0" destOrd="0" presId="urn:microsoft.com/office/officeart/2005/8/layout/hierarchy6"/>
    <dgm:cxn modelId="{B94BEFAC-7DA7-435F-A4CA-2E31D8CAF961}" type="presParOf" srcId="{AD1A75BB-B982-4370-937C-B299DF44CD18}" destId="{086050DC-02D6-496E-AF77-43C56BF97CCE}" srcOrd="0" destOrd="0" presId="urn:microsoft.com/office/officeart/2005/8/layout/hierarchy6"/>
    <dgm:cxn modelId="{C67A3F89-8159-4D85-BCFA-22E942226C26}" type="presParOf" srcId="{AD1A75BB-B982-4370-937C-B299DF44CD18}" destId="{477ACC87-8075-4C63-A178-55F6B81139F1}" srcOrd="1" destOrd="0" presId="urn:microsoft.com/office/officeart/2005/8/layout/hierarchy6"/>
    <dgm:cxn modelId="{27D48F5A-D719-48CA-AE92-22D06AA569AC}" type="presParOf" srcId="{477ACC87-8075-4C63-A178-55F6B81139F1}" destId="{8BC9BAAE-D422-433C-8EB8-131A59072064}" srcOrd="0" destOrd="0" presId="urn:microsoft.com/office/officeart/2005/8/layout/hierarchy6"/>
    <dgm:cxn modelId="{9C3168D2-095B-4C33-90EF-C90690FEB931}" type="presParOf" srcId="{477ACC87-8075-4C63-A178-55F6B81139F1}" destId="{3B75824E-DE19-47E2-92AB-AACDF02C4709}" srcOrd="1" destOrd="0" presId="urn:microsoft.com/office/officeart/2005/8/layout/hierarchy6"/>
    <dgm:cxn modelId="{F2E61091-E767-4806-A296-920E83ED97AE}" type="presParOf" srcId="{3B75824E-DE19-47E2-92AB-AACDF02C4709}" destId="{D9B43B35-E398-44DD-BB73-A37B22FE26A2}" srcOrd="0" destOrd="0" presId="urn:microsoft.com/office/officeart/2005/8/layout/hierarchy6"/>
    <dgm:cxn modelId="{522981D6-9C79-4773-A489-0512FBA671DF}" type="presParOf" srcId="{3B75824E-DE19-47E2-92AB-AACDF02C4709}" destId="{05FC652A-DB56-498C-8A9C-3FBECB28FC5C}" srcOrd="1" destOrd="0" presId="urn:microsoft.com/office/officeart/2005/8/layout/hierarchy6"/>
    <dgm:cxn modelId="{7BDBB331-5EF5-4A92-A3CE-4326B24024E6}" type="presParOf" srcId="{477ACC87-8075-4C63-A178-55F6B81139F1}" destId="{30AFCB15-3FA1-4179-BA4E-B2956B109C3D}" srcOrd="2" destOrd="0" presId="urn:microsoft.com/office/officeart/2005/8/layout/hierarchy6"/>
    <dgm:cxn modelId="{C9E01963-0087-4275-B519-0E14EEE141FA}" type="presParOf" srcId="{477ACC87-8075-4C63-A178-55F6B81139F1}" destId="{C1636356-8023-4F8B-91EB-10D2B48B6227}" srcOrd="3" destOrd="0" presId="urn:microsoft.com/office/officeart/2005/8/layout/hierarchy6"/>
    <dgm:cxn modelId="{96B1B3B2-5C01-4579-8D61-7CC513BBE3FB}" type="presParOf" srcId="{C1636356-8023-4F8B-91EB-10D2B48B6227}" destId="{603E739A-2467-4E3D-9F25-34F56E6AF679}" srcOrd="0" destOrd="0" presId="urn:microsoft.com/office/officeart/2005/8/layout/hierarchy6"/>
    <dgm:cxn modelId="{34E020B9-85BC-4006-8E5D-DF82815597B9}" type="presParOf" srcId="{C1636356-8023-4F8B-91EB-10D2B48B6227}" destId="{825A0419-E8D6-4AE8-B1E4-AE1EAC682685}" srcOrd="1" destOrd="0" presId="urn:microsoft.com/office/officeart/2005/8/layout/hierarchy6"/>
    <dgm:cxn modelId="{56B89191-D04A-4144-A3A4-609AAFE73FA5}" type="presParOf" srcId="{7FCEDF83-79A5-4A32-A147-E062EB141FDC}" destId="{77649193-F5AC-43D0-A9A1-FB24AE56CEA8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47D2E81-5A11-41D4-800C-57F373718878}" type="doc">
      <dgm:prSet loTypeId="urn:microsoft.com/office/officeart/2005/8/layout/radial6" loCatId="cycle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2CBA094-C445-468B-A385-79515A9E4E3A}">
      <dgm:prSet phldrT="[Текст]" custT="1"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СЛОВЕСНІ МЕТОДИ НАВЧАННЯ</a:t>
          </a:r>
          <a:endParaRPr lang="ru-RU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D5D943EB-6443-4377-8E5B-DC10F516B844}" type="parTrans" cxnId="{B2F584D6-458E-49C3-8D1C-734368E4A7A2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592D93B3-5FAA-4DDA-B300-BDA74409BEF2}" type="sibTrans" cxnId="{B2F584D6-458E-49C3-8D1C-734368E4A7A2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5C866ECC-476F-413C-BDA4-8A8EB872B9F3}">
      <dgm:prSet phldrT="[Текст]" custT="1"/>
      <dgm:spPr>
        <a:effectLst>
          <a:outerShdw blurRad="50800" dist="38100" algn="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sz="2000" dirty="0">
              <a:latin typeface="+mj-lt"/>
            </a:rPr>
            <a:t>Розповідь</a:t>
          </a:r>
          <a:endParaRPr lang="ru-RU" sz="2000" dirty="0">
            <a:latin typeface="+mj-lt"/>
          </a:endParaRPr>
        </a:p>
      </dgm:t>
    </dgm:pt>
    <dgm:pt modelId="{3F3562FE-DB28-4E55-B1F2-897381B0019E}" type="parTrans" cxnId="{98868C50-52B1-4C65-9037-116DAF0F521B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F9857049-238F-4317-A42E-B94412B4D6A2}" type="sibTrans" cxnId="{98868C50-52B1-4C65-9037-116DAF0F521B}">
      <dgm:prSet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 sz="2000">
            <a:latin typeface="+mj-lt"/>
          </a:endParaRPr>
        </a:p>
      </dgm:t>
    </dgm:pt>
    <dgm:pt modelId="{D8FEB7EF-E814-469C-8E35-2DE1A123DB1B}">
      <dgm:prSet phldrT="[Текст]" custT="1"/>
      <dgm:spPr>
        <a:effectLst>
          <a:outerShdw blurRad="50800" dist="38100" algn="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sz="2000" dirty="0">
              <a:latin typeface="+mj-lt"/>
            </a:rPr>
            <a:t>Бесіда</a:t>
          </a:r>
          <a:endParaRPr lang="ru-RU" sz="2000" dirty="0">
            <a:latin typeface="+mj-lt"/>
          </a:endParaRPr>
        </a:p>
      </dgm:t>
    </dgm:pt>
    <dgm:pt modelId="{46E9F4E7-7E37-4C96-88C8-8745AC645708}" type="parTrans" cxnId="{AA6BDC54-D34A-425D-8781-42FEEDBE8FFA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BEAAA4B6-C26E-4E22-A72B-D22F7D56AE21}" type="sibTrans" cxnId="{AA6BDC54-D34A-425D-8781-42FEEDBE8FFA}">
      <dgm:prSet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 sz="2000">
            <a:latin typeface="+mj-lt"/>
          </a:endParaRPr>
        </a:p>
      </dgm:t>
    </dgm:pt>
    <dgm:pt modelId="{0419AFD0-5DF7-4254-A952-E3D780044188}">
      <dgm:prSet phldrT="[Текст]" custT="1"/>
      <dgm:spPr>
        <a:effectLst>
          <a:outerShdw blurRad="50800" dist="38100" dir="18900000" algn="b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0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читання</a:t>
          </a:r>
          <a:r>
            <a:rPr lang="ru-R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(</a:t>
          </a:r>
          <a:r>
            <a:rPr lang="ru-RU" sz="20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слухання</a:t>
          </a:r>
          <a:r>
            <a:rPr lang="ru-R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дітьми</a:t>
          </a:r>
          <a:r>
            <a:rPr lang="ru-R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) </a:t>
          </a:r>
          <a:r>
            <a:rPr lang="ru-RU" sz="20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творів</a:t>
          </a:r>
          <a:r>
            <a:rPr lang="ru-R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художньої</a:t>
          </a:r>
          <a:r>
            <a:rPr lang="ru-R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літератури</a:t>
          </a:r>
          <a:endParaRPr lang="ru-RU" sz="2000" dirty="0">
            <a:latin typeface="+mj-lt"/>
          </a:endParaRPr>
        </a:p>
      </dgm:t>
    </dgm:pt>
    <dgm:pt modelId="{125BBBA5-CE26-4127-948C-F0B4D2E4E066}" type="parTrans" cxnId="{6733EEF3-622C-4183-ACE8-5D2A138D8B3D}">
      <dgm:prSet/>
      <dgm:spPr/>
      <dgm:t>
        <a:bodyPr/>
        <a:lstStyle/>
        <a:p>
          <a:endParaRPr lang="ru-RU" sz="2000">
            <a:latin typeface="+mj-lt"/>
          </a:endParaRPr>
        </a:p>
      </dgm:t>
    </dgm:pt>
    <dgm:pt modelId="{4017B174-2368-47FD-827A-A5560A0DBCF2}" type="sibTrans" cxnId="{6733EEF3-622C-4183-ACE8-5D2A138D8B3D}">
      <dgm:prSet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 sz="2000">
            <a:latin typeface="+mj-lt"/>
          </a:endParaRPr>
        </a:p>
      </dgm:t>
    </dgm:pt>
    <dgm:pt modelId="{C93CC55F-C0BD-443D-B75B-882869E41234}" type="pres">
      <dgm:prSet presAssocID="{447D2E81-5A11-41D4-800C-57F37371887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FD735562-5652-4EE1-BC84-96700DDA0D1C}" type="pres">
      <dgm:prSet presAssocID="{32CBA094-C445-468B-A385-79515A9E4E3A}" presName="centerShape" presStyleLbl="node0" presStyleIdx="0" presStyleCnt="1" custScaleX="106149" custScaleY="107325"/>
      <dgm:spPr/>
      <dgm:t>
        <a:bodyPr/>
        <a:lstStyle/>
        <a:p>
          <a:endParaRPr lang="uk-UA"/>
        </a:p>
      </dgm:t>
    </dgm:pt>
    <dgm:pt modelId="{C2D9A208-E1C4-43D3-9A2A-33BA338EC002}" type="pres">
      <dgm:prSet presAssocID="{5C866ECC-476F-413C-BDA4-8A8EB872B9F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B7BF055-868E-4109-BC6D-EC00EFC2E62E}" type="pres">
      <dgm:prSet presAssocID="{5C866ECC-476F-413C-BDA4-8A8EB872B9F3}" presName="dummy" presStyleCnt="0"/>
      <dgm:spPr/>
    </dgm:pt>
    <dgm:pt modelId="{87E7F06C-27A2-4F3E-B410-1C1B412B6778}" type="pres">
      <dgm:prSet presAssocID="{F9857049-238F-4317-A42E-B94412B4D6A2}" presName="sibTrans" presStyleLbl="sibTrans2D1" presStyleIdx="0" presStyleCnt="3" custLinFactNeighborX="695" custLinFactNeighborY="-926"/>
      <dgm:spPr/>
      <dgm:t>
        <a:bodyPr/>
        <a:lstStyle/>
        <a:p>
          <a:endParaRPr lang="uk-UA"/>
        </a:p>
      </dgm:t>
    </dgm:pt>
    <dgm:pt modelId="{E5832702-9EB1-4516-833F-CFEFBC75E7EC}" type="pres">
      <dgm:prSet presAssocID="{D8FEB7EF-E814-469C-8E35-2DE1A123DB1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23625A9-A5F9-454D-ADDF-1EF062602AED}" type="pres">
      <dgm:prSet presAssocID="{D8FEB7EF-E814-469C-8E35-2DE1A123DB1B}" presName="dummy" presStyleCnt="0"/>
      <dgm:spPr/>
    </dgm:pt>
    <dgm:pt modelId="{298AAD4E-2409-43C9-B611-0B529C09CAB0}" type="pres">
      <dgm:prSet presAssocID="{BEAAA4B6-C26E-4E22-A72B-D22F7D56AE21}" presName="sibTrans" presStyleLbl="sibTrans2D1" presStyleIdx="1" presStyleCnt="3" custLinFactNeighborY="1517"/>
      <dgm:spPr/>
      <dgm:t>
        <a:bodyPr/>
        <a:lstStyle/>
        <a:p>
          <a:endParaRPr lang="uk-UA"/>
        </a:p>
      </dgm:t>
    </dgm:pt>
    <dgm:pt modelId="{44610475-C2C4-4E11-91CF-6649E7BFD9AF}" type="pres">
      <dgm:prSet presAssocID="{0419AFD0-5DF7-4254-A952-E3D780044188}" presName="node" presStyleLbl="node1" presStyleIdx="2" presStyleCnt="3" custScaleX="151002" custScaleY="129600" custRadScaleRad="105291" custRadScaleInc="43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134AE36-100E-486C-A16C-645404EF2ABE}" type="pres">
      <dgm:prSet presAssocID="{0419AFD0-5DF7-4254-A952-E3D780044188}" presName="dummy" presStyleCnt="0"/>
      <dgm:spPr/>
    </dgm:pt>
    <dgm:pt modelId="{CFECBE39-3587-4196-94D0-D712B9ED214E}" type="pres">
      <dgm:prSet presAssocID="{4017B174-2368-47FD-827A-A5560A0DBCF2}" presName="sibTrans" presStyleLbl="sibTrans2D1" presStyleIdx="2" presStyleCnt="3"/>
      <dgm:spPr/>
      <dgm:t>
        <a:bodyPr/>
        <a:lstStyle/>
        <a:p>
          <a:endParaRPr lang="uk-UA"/>
        </a:p>
      </dgm:t>
    </dgm:pt>
  </dgm:ptLst>
  <dgm:cxnLst>
    <dgm:cxn modelId="{3D6ABCAA-B91B-4C82-81A0-8C2A6EEE9A62}" type="presOf" srcId="{32CBA094-C445-468B-A385-79515A9E4E3A}" destId="{FD735562-5652-4EE1-BC84-96700DDA0D1C}" srcOrd="0" destOrd="0" presId="urn:microsoft.com/office/officeart/2005/8/layout/radial6"/>
    <dgm:cxn modelId="{CB59FFB0-7A69-4CD5-B307-60E1C0BEBEE4}" type="presOf" srcId="{D8FEB7EF-E814-469C-8E35-2DE1A123DB1B}" destId="{E5832702-9EB1-4516-833F-CFEFBC75E7EC}" srcOrd="0" destOrd="0" presId="urn:microsoft.com/office/officeart/2005/8/layout/radial6"/>
    <dgm:cxn modelId="{1083095A-3781-485D-89F8-86AFBECF0A78}" type="presOf" srcId="{BEAAA4B6-C26E-4E22-A72B-D22F7D56AE21}" destId="{298AAD4E-2409-43C9-B611-0B529C09CAB0}" srcOrd="0" destOrd="0" presId="urn:microsoft.com/office/officeart/2005/8/layout/radial6"/>
    <dgm:cxn modelId="{0446DB0D-98FD-4E64-B801-982ACCB44221}" type="presOf" srcId="{4017B174-2368-47FD-827A-A5560A0DBCF2}" destId="{CFECBE39-3587-4196-94D0-D712B9ED214E}" srcOrd="0" destOrd="0" presId="urn:microsoft.com/office/officeart/2005/8/layout/radial6"/>
    <dgm:cxn modelId="{4487131B-5D34-4FA8-A261-D3967E19E2C7}" type="presOf" srcId="{0419AFD0-5DF7-4254-A952-E3D780044188}" destId="{44610475-C2C4-4E11-91CF-6649E7BFD9AF}" srcOrd="0" destOrd="0" presId="urn:microsoft.com/office/officeart/2005/8/layout/radial6"/>
    <dgm:cxn modelId="{B2F584D6-458E-49C3-8D1C-734368E4A7A2}" srcId="{447D2E81-5A11-41D4-800C-57F373718878}" destId="{32CBA094-C445-468B-A385-79515A9E4E3A}" srcOrd="0" destOrd="0" parTransId="{D5D943EB-6443-4377-8E5B-DC10F516B844}" sibTransId="{592D93B3-5FAA-4DDA-B300-BDA74409BEF2}"/>
    <dgm:cxn modelId="{6733EEF3-622C-4183-ACE8-5D2A138D8B3D}" srcId="{32CBA094-C445-468B-A385-79515A9E4E3A}" destId="{0419AFD0-5DF7-4254-A952-E3D780044188}" srcOrd="2" destOrd="0" parTransId="{125BBBA5-CE26-4127-948C-F0B4D2E4E066}" sibTransId="{4017B174-2368-47FD-827A-A5560A0DBCF2}"/>
    <dgm:cxn modelId="{C1069BD8-D260-44AE-8E49-51A8FC9DC6A7}" type="presOf" srcId="{5C866ECC-476F-413C-BDA4-8A8EB872B9F3}" destId="{C2D9A208-E1C4-43D3-9A2A-33BA338EC002}" srcOrd="0" destOrd="0" presId="urn:microsoft.com/office/officeart/2005/8/layout/radial6"/>
    <dgm:cxn modelId="{98868C50-52B1-4C65-9037-116DAF0F521B}" srcId="{32CBA094-C445-468B-A385-79515A9E4E3A}" destId="{5C866ECC-476F-413C-BDA4-8A8EB872B9F3}" srcOrd="0" destOrd="0" parTransId="{3F3562FE-DB28-4E55-B1F2-897381B0019E}" sibTransId="{F9857049-238F-4317-A42E-B94412B4D6A2}"/>
    <dgm:cxn modelId="{A81DACDD-D198-4ACF-A354-C423EB9CEE1D}" type="presOf" srcId="{F9857049-238F-4317-A42E-B94412B4D6A2}" destId="{87E7F06C-27A2-4F3E-B410-1C1B412B6778}" srcOrd="0" destOrd="0" presId="urn:microsoft.com/office/officeart/2005/8/layout/radial6"/>
    <dgm:cxn modelId="{4BF2DFCD-B737-4E1A-8C4D-EE635052A88A}" type="presOf" srcId="{447D2E81-5A11-41D4-800C-57F373718878}" destId="{C93CC55F-C0BD-443D-B75B-882869E41234}" srcOrd="0" destOrd="0" presId="urn:microsoft.com/office/officeart/2005/8/layout/radial6"/>
    <dgm:cxn modelId="{AA6BDC54-D34A-425D-8781-42FEEDBE8FFA}" srcId="{32CBA094-C445-468B-A385-79515A9E4E3A}" destId="{D8FEB7EF-E814-469C-8E35-2DE1A123DB1B}" srcOrd="1" destOrd="0" parTransId="{46E9F4E7-7E37-4C96-88C8-8745AC645708}" sibTransId="{BEAAA4B6-C26E-4E22-A72B-D22F7D56AE21}"/>
    <dgm:cxn modelId="{DA9C510C-C9F5-44FF-A2C7-AEBD9256A54F}" type="presParOf" srcId="{C93CC55F-C0BD-443D-B75B-882869E41234}" destId="{FD735562-5652-4EE1-BC84-96700DDA0D1C}" srcOrd="0" destOrd="0" presId="urn:microsoft.com/office/officeart/2005/8/layout/radial6"/>
    <dgm:cxn modelId="{3E0AC3F4-BA8C-4E91-A86B-6A6821F9DF50}" type="presParOf" srcId="{C93CC55F-C0BD-443D-B75B-882869E41234}" destId="{C2D9A208-E1C4-43D3-9A2A-33BA338EC002}" srcOrd="1" destOrd="0" presId="urn:microsoft.com/office/officeart/2005/8/layout/radial6"/>
    <dgm:cxn modelId="{C8153838-B18D-4E2B-8B41-91C0FBEE62FB}" type="presParOf" srcId="{C93CC55F-C0BD-443D-B75B-882869E41234}" destId="{0B7BF055-868E-4109-BC6D-EC00EFC2E62E}" srcOrd="2" destOrd="0" presId="urn:microsoft.com/office/officeart/2005/8/layout/radial6"/>
    <dgm:cxn modelId="{F3249432-94F5-441C-8B0F-2125047EA0EA}" type="presParOf" srcId="{C93CC55F-C0BD-443D-B75B-882869E41234}" destId="{87E7F06C-27A2-4F3E-B410-1C1B412B6778}" srcOrd="3" destOrd="0" presId="urn:microsoft.com/office/officeart/2005/8/layout/radial6"/>
    <dgm:cxn modelId="{177235B6-7BDF-4A22-9C19-344602566ECE}" type="presParOf" srcId="{C93CC55F-C0BD-443D-B75B-882869E41234}" destId="{E5832702-9EB1-4516-833F-CFEFBC75E7EC}" srcOrd="4" destOrd="0" presId="urn:microsoft.com/office/officeart/2005/8/layout/radial6"/>
    <dgm:cxn modelId="{C6A238FF-2EB8-4F0C-8BE7-538F64E23F94}" type="presParOf" srcId="{C93CC55F-C0BD-443D-B75B-882869E41234}" destId="{E23625A9-A5F9-454D-ADDF-1EF062602AED}" srcOrd="5" destOrd="0" presId="urn:microsoft.com/office/officeart/2005/8/layout/radial6"/>
    <dgm:cxn modelId="{6DD522F0-DFB4-447D-82A6-2DD9F55E0F5A}" type="presParOf" srcId="{C93CC55F-C0BD-443D-B75B-882869E41234}" destId="{298AAD4E-2409-43C9-B611-0B529C09CAB0}" srcOrd="6" destOrd="0" presId="urn:microsoft.com/office/officeart/2005/8/layout/radial6"/>
    <dgm:cxn modelId="{F08B8838-D035-4468-8F04-C972B35C828C}" type="presParOf" srcId="{C93CC55F-C0BD-443D-B75B-882869E41234}" destId="{44610475-C2C4-4E11-91CF-6649E7BFD9AF}" srcOrd="7" destOrd="0" presId="urn:microsoft.com/office/officeart/2005/8/layout/radial6"/>
    <dgm:cxn modelId="{62023852-095A-4A70-B13C-6B4AAB69FD5A}" type="presParOf" srcId="{C93CC55F-C0BD-443D-B75B-882869E41234}" destId="{B134AE36-100E-486C-A16C-645404EF2ABE}" srcOrd="8" destOrd="0" presId="urn:microsoft.com/office/officeart/2005/8/layout/radial6"/>
    <dgm:cxn modelId="{3F0D3BD2-3B14-4A6D-898E-CDB262BFE7A2}" type="presParOf" srcId="{C93CC55F-C0BD-443D-B75B-882869E41234}" destId="{CFECBE39-3587-4196-94D0-D712B9ED214E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55A7F5C-FDDB-4B07-8A1D-1CC2D2DB78DD}" type="doc">
      <dgm:prSet loTypeId="urn:microsoft.com/office/officeart/2009/3/layout/StepUpProcess" loCatId="process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ED79ED72-631B-4587-B119-9192913A7C1B}">
      <dgm:prSet phldrT="[Текст]" custT="1"/>
      <dgm:spPr/>
      <dgm:t>
        <a:bodyPr/>
        <a:lstStyle/>
        <a:p>
          <a:pPr algn="ctr"/>
          <a:r>
            <a:rPr lang="uk-UA" sz="2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вправи</a:t>
          </a:r>
        </a:p>
      </dgm:t>
    </dgm:pt>
    <dgm:pt modelId="{04107C4B-93F8-4B29-885F-95AA616D6322}" type="parTrans" cxnId="{9AABF371-B3F9-411B-BC13-3298956343AA}">
      <dgm:prSet/>
      <dgm:spPr/>
      <dgm:t>
        <a:bodyPr/>
        <a:lstStyle/>
        <a:p>
          <a:pPr algn="ctr"/>
          <a:endParaRPr lang="uk-UA" sz="2000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9628E10B-94C7-401A-B6A1-0451A896464D}" type="sibTrans" cxnId="{9AABF371-B3F9-411B-BC13-3298956343AA}">
      <dgm:prSet/>
      <dgm:spPr/>
      <dgm:t>
        <a:bodyPr/>
        <a:lstStyle/>
        <a:p>
          <a:pPr algn="ctr"/>
          <a:endParaRPr lang="uk-UA" sz="2000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9996A887-7B15-4CE8-A17A-97351FE44713}">
      <dgm:prSet phldrT="[Текст]" custT="1"/>
      <dgm:spPr/>
      <dgm:t>
        <a:bodyPr/>
        <a:lstStyle/>
        <a:p>
          <a:pPr algn="ctr"/>
          <a:r>
            <a:rPr lang="uk-UA" sz="2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ігри</a:t>
          </a:r>
        </a:p>
      </dgm:t>
    </dgm:pt>
    <dgm:pt modelId="{48D16B2D-7B26-4217-B5FA-47E5E7381826}" type="parTrans" cxnId="{DFAF9141-DAFD-49BB-81F9-320DE65123DC}">
      <dgm:prSet/>
      <dgm:spPr/>
      <dgm:t>
        <a:bodyPr/>
        <a:lstStyle/>
        <a:p>
          <a:pPr algn="ctr"/>
          <a:endParaRPr lang="uk-UA" sz="2000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942EA481-D3E2-4AD8-A2CD-7A0E30AD8C9F}" type="sibTrans" cxnId="{DFAF9141-DAFD-49BB-81F9-320DE65123DC}">
      <dgm:prSet/>
      <dgm:spPr/>
      <dgm:t>
        <a:bodyPr/>
        <a:lstStyle/>
        <a:p>
          <a:pPr algn="ctr"/>
          <a:endParaRPr lang="uk-UA" sz="2000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50DA7591-EDB5-4255-BC8D-189CF9BD231C}">
      <dgm:prSet phldrT="[Текст]" custT="1"/>
      <dgm:spPr/>
      <dgm:t>
        <a:bodyPr/>
        <a:lstStyle/>
        <a:p>
          <a:pPr algn="ctr"/>
          <a:r>
            <a:rPr lang="uk-UA" sz="2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прості досліди</a:t>
          </a:r>
        </a:p>
      </dgm:t>
    </dgm:pt>
    <dgm:pt modelId="{9A5D1C80-D488-436B-BE0F-EC99CEAB091A}" type="parTrans" cxnId="{1BFB5014-2C29-40DF-93DD-1547968B2B7B}">
      <dgm:prSet/>
      <dgm:spPr/>
      <dgm:t>
        <a:bodyPr/>
        <a:lstStyle/>
        <a:p>
          <a:pPr algn="ctr"/>
          <a:endParaRPr lang="uk-UA" sz="2000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2A70E885-3BDF-4E88-A0E1-8A3DEF74EED4}" type="sibTrans" cxnId="{1BFB5014-2C29-40DF-93DD-1547968B2B7B}">
      <dgm:prSet/>
      <dgm:spPr/>
      <dgm:t>
        <a:bodyPr/>
        <a:lstStyle/>
        <a:p>
          <a:pPr algn="ctr"/>
          <a:endParaRPr lang="uk-UA" sz="2000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C2D9F92D-FB10-466A-BEA2-CFA43F5A04E4}">
      <dgm:prSet custT="1"/>
      <dgm:spPr/>
      <dgm:t>
        <a:bodyPr/>
        <a:lstStyle/>
        <a:p>
          <a:pPr algn="ctr"/>
          <a:r>
            <a:rPr lang="uk-UA" sz="2000" b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моделювання</a:t>
          </a:r>
        </a:p>
      </dgm:t>
    </dgm:pt>
    <dgm:pt modelId="{0ED8040A-284D-48F0-96C8-228785B1A5D3}" type="parTrans" cxnId="{9A07493C-9C6E-4241-976A-6BDC48D708D1}">
      <dgm:prSet/>
      <dgm:spPr/>
      <dgm:t>
        <a:bodyPr/>
        <a:lstStyle/>
        <a:p>
          <a:pPr algn="ctr"/>
          <a:endParaRPr lang="uk-UA" sz="2000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9CD3F9EF-3FBC-433A-8794-84EDB3EB8F74}" type="sibTrans" cxnId="{9A07493C-9C6E-4241-976A-6BDC48D708D1}">
      <dgm:prSet/>
      <dgm:spPr/>
      <dgm:t>
        <a:bodyPr/>
        <a:lstStyle/>
        <a:p>
          <a:pPr algn="ctr"/>
          <a:endParaRPr lang="uk-UA" sz="2000" b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gm:t>
    </dgm:pt>
    <dgm:pt modelId="{6994866F-E584-4AD3-A986-4F6A3854E51C}" type="pres">
      <dgm:prSet presAssocID="{455A7F5C-FDDB-4B07-8A1D-1CC2D2DB78DD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8049F5D0-A48C-42E9-8124-52C58C4D25CC}" type="pres">
      <dgm:prSet presAssocID="{ED79ED72-631B-4587-B119-9192913A7C1B}" presName="composite" presStyleCnt="0"/>
      <dgm:spPr/>
    </dgm:pt>
    <dgm:pt modelId="{14F9A21A-D36A-44DD-B54B-350D6CD4AD9C}" type="pres">
      <dgm:prSet presAssocID="{ED79ED72-631B-4587-B119-9192913A7C1B}" presName="LShape" presStyleLbl="alignNode1" presStyleIdx="0" presStyleCnt="7"/>
      <dgm:spPr/>
    </dgm:pt>
    <dgm:pt modelId="{BB26F02D-5F25-4A11-8AC6-A041E5456F43}" type="pres">
      <dgm:prSet presAssocID="{ED79ED72-631B-4587-B119-9192913A7C1B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98D0B51-3961-4199-A6B8-B2D1448A3C19}" type="pres">
      <dgm:prSet presAssocID="{ED79ED72-631B-4587-B119-9192913A7C1B}" presName="Triangle" presStyleLbl="alignNode1" presStyleIdx="1" presStyleCnt="7"/>
      <dgm:spPr/>
    </dgm:pt>
    <dgm:pt modelId="{F11D6C18-8CA7-48D5-9430-ED8566905B4D}" type="pres">
      <dgm:prSet presAssocID="{9628E10B-94C7-401A-B6A1-0451A896464D}" presName="sibTrans" presStyleCnt="0"/>
      <dgm:spPr/>
    </dgm:pt>
    <dgm:pt modelId="{78B641D9-1290-4E84-A434-E65C1A38FE94}" type="pres">
      <dgm:prSet presAssocID="{9628E10B-94C7-401A-B6A1-0451A896464D}" presName="space" presStyleCnt="0"/>
      <dgm:spPr/>
    </dgm:pt>
    <dgm:pt modelId="{4B98A9F5-03A4-4484-BF09-A28585B95850}" type="pres">
      <dgm:prSet presAssocID="{9996A887-7B15-4CE8-A17A-97351FE44713}" presName="composite" presStyleCnt="0"/>
      <dgm:spPr/>
    </dgm:pt>
    <dgm:pt modelId="{CB74BEEB-6905-46E1-8C7D-8E992EC9EF27}" type="pres">
      <dgm:prSet presAssocID="{9996A887-7B15-4CE8-A17A-97351FE44713}" presName="LShape" presStyleLbl="alignNode1" presStyleIdx="2" presStyleCnt="7"/>
      <dgm:spPr/>
    </dgm:pt>
    <dgm:pt modelId="{951B1B51-E221-428F-BD5D-314E95E419CF}" type="pres">
      <dgm:prSet presAssocID="{9996A887-7B15-4CE8-A17A-97351FE44713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4F37263-45A7-4D19-81C5-D914F5651107}" type="pres">
      <dgm:prSet presAssocID="{9996A887-7B15-4CE8-A17A-97351FE44713}" presName="Triangle" presStyleLbl="alignNode1" presStyleIdx="3" presStyleCnt="7"/>
      <dgm:spPr/>
    </dgm:pt>
    <dgm:pt modelId="{8B8953E7-548F-4654-9E8A-8A73A84576AA}" type="pres">
      <dgm:prSet presAssocID="{942EA481-D3E2-4AD8-A2CD-7A0E30AD8C9F}" presName="sibTrans" presStyleCnt="0"/>
      <dgm:spPr/>
    </dgm:pt>
    <dgm:pt modelId="{EE41AF1B-7E21-46F7-A9D3-72B2A2AC5E5A}" type="pres">
      <dgm:prSet presAssocID="{942EA481-D3E2-4AD8-A2CD-7A0E30AD8C9F}" presName="space" presStyleCnt="0"/>
      <dgm:spPr/>
    </dgm:pt>
    <dgm:pt modelId="{5A42D583-41B2-4575-BF46-8F13B7A1AB16}" type="pres">
      <dgm:prSet presAssocID="{50DA7591-EDB5-4255-BC8D-189CF9BD231C}" presName="composite" presStyleCnt="0"/>
      <dgm:spPr/>
    </dgm:pt>
    <dgm:pt modelId="{E4D72611-3D84-4A05-BE18-542E339BE6D3}" type="pres">
      <dgm:prSet presAssocID="{50DA7591-EDB5-4255-BC8D-189CF9BD231C}" presName="LShape" presStyleLbl="alignNode1" presStyleIdx="4" presStyleCnt="7"/>
      <dgm:spPr/>
    </dgm:pt>
    <dgm:pt modelId="{37535DBC-062A-454D-B394-431A890E5EA6}" type="pres">
      <dgm:prSet presAssocID="{50DA7591-EDB5-4255-BC8D-189CF9BD231C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AC3083F-DD22-4802-BE67-B7861951A89D}" type="pres">
      <dgm:prSet presAssocID="{50DA7591-EDB5-4255-BC8D-189CF9BD231C}" presName="Triangle" presStyleLbl="alignNode1" presStyleIdx="5" presStyleCnt="7"/>
      <dgm:spPr/>
    </dgm:pt>
    <dgm:pt modelId="{09C6B8D3-8B75-4625-A5B3-6AACDAF51000}" type="pres">
      <dgm:prSet presAssocID="{2A70E885-3BDF-4E88-A0E1-8A3DEF74EED4}" presName="sibTrans" presStyleCnt="0"/>
      <dgm:spPr/>
    </dgm:pt>
    <dgm:pt modelId="{0C899EFE-E04D-4532-AE6E-72879C60717C}" type="pres">
      <dgm:prSet presAssocID="{2A70E885-3BDF-4E88-A0E1-8A3DEF74EED4}" presName="space" presStyleCnt="0"/>
      <dgm:spPr/>
    </dgm:pt>
    <dgm:pt modelId="{2FE64637-0039-43E2-8424-01B1F91BFD3E}" type="pres">
      <dgm:prSet presAssocID="{C2D9F92D-FB10-466A-BEA2-CFA43F5A04E4}" presName="composite" presStyleCnt="0"/>
      <dgm:spPr/>
    </dgm:pt>
    <dgm:pt modelId="{B2E8CDEA-3DFC-4E91-AE35-A7EB7811DF3F}" type="pres">
      <dgm:prSet presAssocID="{C2D9F92D-FB10-466A-BEA2-CFA43F5A04E4}" presName="LShape" presStyleLbl="alignNode1" presStyleIdx="6" presStyleCnt="7"/>
      <dgm:spPr/>
    </dgm:pt>
    <dgm:pt modelId="{E95ADCE6-E432-4723-81C9-5963CBECCF15}" type="pres">
      <dgm:prSet presAssocID="{C2D9F92D-FB10-466A-BEA2-CFA43F5A04E4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AABF371-B3F9-411B-BC13-3298956343AA}" srcId="{455A7F5C-FDDB-4B07-8A1D-1CC2D2DB78DD}" destId="{ED79ED72-631B-4587-B119-9192913A7C1B}" srcOrd="0" destOrd="0" parTransId="{04107C4B-93F8-4B29-885F-95AA616D6322}" sibTransId="{9628E10B-94C7-401A-B6A1-0451A896464D}"/>
    <dgm:cxn modelId="{C3EB01F2-6CF4-47EB-8059-3A36BED6756A}" type="presOf" srcId="{50DA7591-EDB5-4255-BC8D-189CF9BD231C}" destId="{37535DBC-062A-454D-B394-431A890E5EA6}" srcOrd="0" destOrd="0" presId="urn:microsoft.com/office/officeart/2009/3/layout/StepUpProcess"/>
    <dgm:cxn modelId="{9A07493C-9C6E-4241-976A-6BDC48D708D1}" srcId="{455A7F5C-FDDB-4B07-8A1D-1CC2D2DB78DD}" destId="{C2D9F92D-FB10-466A-BEA2-CFA43F5A04E4}" srcOrd="3" destOrd="0" parTransId="{0ED8040A-284D-48F0-96C8-228785B1A5D3}" sibTransId="{9CD3F9EF-3FBC-433A-8794-84EDB3EB8F74}"/>
    <dgm:cxn modelId="{9400BE12-58C0-4D83-86E1-8694DD9D1988}" type="presOf" srcId="{455A7F5C-FDDB-4B07-8A1D-1CC2D2DB78DD}" destId="{6994866F-E584-4AD3-A986-4F6A3854E51C}" srcOrd="0" destOrd="0" presId="urn:microsoft.com/office/officeart/2009/3/layout/StepUpProcess"/>
    <dgm:cxn modelId="{8194E0EC-5A1C-4839-B86B-A489B7435AE9}" type="presOf" srcId="{9996A887-7B15-4CE8-A17A-97351FE44713}" destId="{951B1B51-E221-428F-BD5D-314E95E419CF}" srcOrd="0" destOrd="0" presId="urn:microsoft.com/office/officeart/2009/3/layout/StepUpProcess"/>
    <dgm:cxn modelId="{1BFB5014-2C29-40DF-93DD-1547968B2B7B}" srcId="{455A7F5C-FDDB-4B07-8A1D-1CC2D2DB78DD}" destId="{50DA7591-EDB5-4255-BC8D-189CF9BD231C}" srcOrd="2" destOrd="0" parTransId="{9A5D1C80-D488-436B-BE0F-EC99CEAB091A}" sibTransId="{2A70E885-3BDF-4E88-A0E1-8A3DEF74EED4}"/>
    <dgm:cxn modelId="{C3B7C62B-CE06-4DD8-8239-A4B0687C050C}" type="presOf" srcId="{ED79ED72-631B-4587-B119-9192913A7C1B}" destId="{BB26F02D-5F25-4A11-8AC6-A041E5456F43}" srcOrd="0" destOrd="0" presId="urn:microsoft.com/office/officeart/2009/3/layout/StepUpProcess"/>
    <dgm:cxn modelId="{DFAF9141-DAFD-49BB-81F9-320DE65123DC}" srcId="{455A7F5C-FDDB-4B07-8A1D-1CC2D2DB78DD}" destId="{9996A887-7B15-4CE8-A17A-97351FE44713}" srcOrd="1" destOrd="0" parTransId="{48D16B2D-7B26-4217-B5FA-47E5E7381826}" sibTransId="{942EA481-D3E2-4AD8-A2CD-7A0E30AD8C9F}"/>
    <dgm:cxn modelId="{B87C8158-5536-4384-9D91-E21619F7B796}" type="presOf" srcId="{C2D9F92D-FB10-466A-BEA2-CFA43F5A04E4}" destId="{E95ADCE6-E432-4723-81C9-5963CBECCF15}" srcOrd="0" destOrd="0" presId="urn:microsoft.com/office/officeart/2009/3/layout/StepUpProcess"/>
    <dgm:cxn modelId="{A2AEB811-FFBE-41A5-8047-82A16FBDF98C}" type="presParOf" srcId="{6994866F-E584-4AD3-A986-4F6A3854E51C}" destId="{8049F5D0-A48C-42E9-8124-52C58C4D25CC}" srcOrd="0" destOrd="0" presId="urn:microsoft.com/office/officeart/2009/3/layout/StepUpProcess"/>
    <dgm:cxn modelId="{957D6A33-7D03-4676-BC4D-A3AD6D4A49A2}" type="presParOf" srcId="{8049F5D0-A48C-42E9-8124-52C58C4D25CC}" destId="{14F9A21A-D36A-44DD-B54B-350D6CD4AD9C}" srcOrd="0" destOrd="0" presId="urn:microsoft.com/office/officeart/2009/3/layout/StepUpProcess"/>
    <dgm:cxn modelId="{3F87F038-094D-4A8A-B8B8-3661FF0A3AD8}" type="presParOf" srcId="{8049F5D0-A48C-42E9-8124-52C58C4D25CC}" destId="{BB26F02D-5F25-4A11-8AC6-A041E5456F43}" srcOrd="1" destOrd="0" presId="urn:microsoft.com/office/officeart/2009/3/layout/StepUpProcess"/>
    <dgm:cxn modelId="{77FC6FBB-A0FF-4216-9AAF-51336264679B}" type="presParOf" srcId="{8049F5D0-A48C-42E9-8124-52C58C4D25CC}" destId="{498D0B51-3961-4199-A6B8-B2D1448A3C19}" srcOrd="2" destOrd="0" presId="urn:microsoft.com/office/officeart/2009/3/layout/StepUpProcess"/>
    <dgm:cxn modelId="{11D51AFE-F7A6-401F-94B4-46C935BCEFC3}" type="presParOf" srcId="{6994866F-E584-4AD3-A986-4F6A3854E51C}" destId="{F11D6C18-8CA7-48D5-9430-ED8566905B4D}" srcOrd="1" destOrd="0" presId="urn:microsoft.com/office/officeart/2009/3/layout/StepUpProcess"/>
    <dgm:cxn modelId="{560EF98B-D537-421E-B8F2-7077EAD26F50}" type="presParOf" srcId="{F11D6C18-8CA7-48D5-9430-ED8566905B4D}" destId="{78B641D9-1290-4E84-A434-E65C1A38FE94}" srcOrd="0" destOrd="0" presId="urn:microsoft.com/office/officeart/2009/3/layout/StepUpProcess"/>
    <dgm:cxn modelId="{5643E130-9EF4-4C0A-94DA-777844E0B248}" type="presParOf" srcId="{6994866F-E584-4AD3-A986-4F6A3854E51C}" destId="{4B98A9F5-03A4-4484-BF09-A28585B95850}" srcOrd="2" destOrd="0" presId="urn:microsoft.com/office/officeart/2009/3/layout/StepUpProcess"/>
    <dgm:cxn modelId="{39F064D7-6C88-4995-BA49-C4658FB0597E}" type="presParOf" srcId="{4B98A9F5-03A4-4484-BF09-A28585B95850}" destId="{CB74BEEB-6905-46E1-8C7D-8E992EC9EF27}" srcOrd="0" destOrd="0" presId="urn:microsoft.com/office/officeart/2009/3/layout/StepUpProcess"/>
    <dgm:cxn modelId="{B41EBE9C-64ED-447A-8CB3-762BE564107A}" type="presParOf" srcId="{4B98A9F5-03A4-4484-BF09-A28585B95850}" destId="{951B1B51-E221-428F-BD5D-314E95E419CF}" srcOrd="1" destOrd="0" presId="urn:microsoft.com/office/officeart/2009/3/layout/StepUpProcess"/>
    <dgm:cxn modelId="{91ABDFCE-54BF-4301-908C-574221087226}" type="presParOf" srcId="{4B98A9F5-03A4-4484-BF09-A28585B95850}" destId="{54F37263-45A7-4D19-81C5-D914F5651107}" srcOrd="2" destOrd="0" presId="urn:microsoft.com/office/officeart/2009/3/layout/StepUpProcess"/>
    <dgm:cxn modelId="{A949FEAE-403A-4B5C-9FB8-9F9B554AC28D}" type="presParOf" srcId="{6994866F-E584-4AD3-A986-4F6A3854E51C}" destId="{8B8953E7-548F-4654-9E8A-8A73A84576AA}" srcOrd="3" destOrd="0" presId="urn:microsoft.com/office/officeart/2009/3/layout/StepUpProcess"/>
    <dgm:cxn modelId="{75A34E7F-8AF7-4371-B416-B558A43BD630}" type="presParOf" srcId="{8B8953E7-548F-4654-9E8A-8A73A84576AA}" destId="{EE41AF1B-7E21-46F7-A9D3-72B2A2AC5E5A}" srcOrd="0" destOrd="0" presId="urn:microsoft.com/office/officeart/2009/3/layout/StepUpProcess"/>
    <dgm:cxn modelId="{28606C03-C6C8-4EDB-9731-ABEB8E462A33}" type="presParOf" srcId="{6994866F-E584-4AD3-A986-4F6A3854E51C}" destId="{5A42D583-41B2-4575-BF46-8F13B7A1AB16}" srcOrd="4" destOrd="0" presId="urn:microsoft.com/office/officeart/2009/3/layout/StepUpProcess"/>
    <dgm:cxn modelId="{336D37AA-FA28-47F4-B9E0-FBF346866F14}" type="presParOf" srcId="{5A42D583-41B2-4575-BF46-8F13B7A1AB16}" destId="{E4D72611-3D84-4A05-BE18-542E339BE6D3}" srcOrd="0" destOrd="0" presId="urn:microsoft.com/office/officeart/2009/3/layout/StepUpProcess"/>
    <dgm:cxn modelId="{4A4E4B61-2DD9-4D30-BC4B-4378B9430989}" type="presParOf" srcId="{5A42D583-41B2-4575-BF46-8F13B7A1AB16}" destId="{37535DBC-062A-454D-B394-431A890E5EA6}" srcOrd="1" destOrd="0" presId="urn:microsoft.com/office/officeart/2009/3/layout/StepUpProcess"/>
    <dgm:cxn modelId="{7D9F33FE-492D-404F-92C6-50108ABEE974}" type="presParOf" srcId="{5A42D583-41B2-4575-BF46-8F13B7A1AB16}" destId="{5AC3083F-DD22-4802-BE67-B7861951A89D}" srcOrd="2" destOrd="0" presId="urn:microsoft.com/office/officeart/2009/3/layout/StepUpProcess"/>
    <dgm:cxn modelId="{E780CA5D-C84D-4DEF-B7C0-29307C391C46}" type="presParOf" srcId="{6994866F-E584-4AD3-A986-4F6A3854E51C}" destId="{09C6B8D3-8B75-4625-A5B3-6AACDAF51000}" srcOrd="5" destOrd="0" presId="urn:microsoft.com/office/officeart/2009/3/layout/StepUpProcess"/>
    <dgm:cxn modelId="{37261B83-7F25-40DF-A485-BAC08CAEE931}" type="presParOf" srcId="{09C6B8D3-8B75-4625-A5B3-6AACDAF51000}" destId="{0C899EFE-E04D-4532-AE6E-72879C60717C}" srcOrd="0" destOrd="0" presId="urn:microsoft.com/office/officeart/2009/3/layout/StepUpProcess"/>
    <dgm:cxn modelId="{2287BA92-94C4-436B-9CB9-502FA1E4042E}" type="presParOf" srcId="{6994866F-E584-4AD3-A986-4F6A3854E51C}" destId="{2FE64637-0039-43E2-8424-01B1F91BFD3E}" srcOrd="6" destOrd="0" presId="urn:microsoft.com/office/officeart/2009/3/layout/StepUpProcess"/>
    <dgm:cxn modelId="{2D8370CA-5CB7-40F2-9EB9-46A0783B9204}" type="presParOf" srcId="{2FE64637-0039-43E2-8424-01B1F91BFD3E}" destId="{B2E8CDEA-3DFC-4E91-AE35-A7EB7811DF3F}" srcOrd="0" destOrd="0" presId="urn:microsoft.com/office/officeart/2009/3/layout/StepUpProcess"/>
    <dgm:cxn modelId="{C1D7F64C-1856-48DB-A6B7-54E459834A0F}" type="presParOf" srcId="{2FE64637-0039-43E2-8424-01B1F91BFD3E}" destId="{E95ADCE6-E432-4723-81C9-5963CBECCF15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B77E7A-7D33-4366-875F-C64A74F9E4AB}">
      <dsp:nvSpPr>
        <dsp:cNvPr id="0" name=""/>
        <dsp:cNvSpPr/>
      </dsp:nvSpPr>
      <dsp:spPr>
        <a:xfrm>
          <a:off x="4704188" y="4906"/>
          <a:ext cx="1971879" cy="9859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навчальна</a:t>
          </a:r>
          <a:endParaRPr lang="ru-RU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4704188" y="4906"/>
        <a:ext cx="1971879" cy="985939"/>
      </dsp:txXfrm>
    </dsp:sp>
    <dsp:sp modelId="{320FF57B-B069-4B6E-B0C5-47BA31649D04}">
      <dsp:nvSpPr>
        <dsp:cNvPr id="0" name=""/>
        <dsp:cNvSpPr/>
      </dsp:nvSpPr>
      <dsp:spPr>
        <a:xfrm rot="2160000">
          <a:off x="6648850" y="1281591"/>
          <a:ext cx="714898" cy="34507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>
          <a:outerShdw blurRad="50800" dist="38100" dir="18900000" algn="b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 rot="2160000">
        <a:off x="6648850" y="1281591"/>
        <a:ext cx="714898" cy="345078"/>
      </dsp:txXfrm>
    </dsp:sp>
    <dsp:sp modelId="{7B335623-8EFD-488B-8394-B4553796A378}">
      <dsp:nvSpPr>
        <dsp:cNvPr id="0" name=""/>
        <dsp:cNvSpPr/>
      </dsp:nvSpPr>
      <dsp:spPr>
        <a:xfrm>
          <a:off x="7336531" y="1917416"/>
          <a:ext cx="1971879" cy="985939"/>
        </a:xfrm>
        <a:prstGeom prst="roundRect">
          <a:avLst>
            <a:gd name="adj" fmla="val 10000"/>
          </a:avLst>
        </a:prstGeom>
        <a:solidFill>
          <a:schemeClr val="accent3">
            <a:hueOff val="1943870"/>
            <a:satOff val="-7818"/>
            <a:lumOff val="-2941"/>
            <a:alphaOff val="0"/>
          </a:schemeClr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розвиваюча</a:t>
          </a:r>
          <a:endParaRPr lang="ru-RU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7336531" y="1917416"/>
        <a:ext cx="1971879" cy="985939"/>
      </dsp:txXfrm>
    </dsp:sp>
    <dsp:sp modelId="{8A3080F3-D132-4975-BEDC-D58BADAB46AF}">
      <dsp:nvSpPr>
        <dsp:cNvPr id="0" name=""/>
        <dsp:cNvSpPr/>
      </dsp:nvSpPr>
      <dsp:spPr>
        <a:xfrm rot="6480000">
          <a:off x="7462289" y="3785099"/>
          <a:ext cx="714898" cy="34507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1943870"/>
            <a:satOff val="-7818"/>
            <a:lumOff val="-2941"/>
            <a:alphaOff val="0"/>
          </a:schemeClr>
        </a:solidFill>
        <a:ln>
          <a:solidFill>
            <a:schemeClr val="tx1"/>
          </a:solidFill>
        </a:ln>
        <a:effectLst>
          <a:outerShdw blurRad="50800" dist="38100" algn="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 rot="6480000">
        <a:off x="7462289" y="3785099"/>
        <a:ext cx="714898" cy="345078"/>
      </dsp:txXfrm>
    </dsp:sp>
    <dsp:sp modelId="{CF55DDDB-19BD-45D1-88E7-6A3EA8A1BE19}">
      <dsp:nvSpPr>
        <dsp:cNvPr id="0" name=""/>
        <dsp:cNvSpPr/>
      </dsp:nvSpPr>
      <dsp:spPr>
        <a:xfrm>
          <a:off x="6331066" y="5011921"/>
          <a:ext cx="1971879" cy="985939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виховна</a:t>
          </a:r>
          <a:endParaRPr lang="ru-RU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6331066" y="5011921"/>
        <a:ext cx="1971879" cy="985939"/>
      </dsp:txXfrm>
    </dsp:sp>
    <dsp:sp modelId="{1DF375C5-7133-4692-B835-463548DEFABD}">
      <dsp:nvSpPr>
        <dsp:cNvPr id="0" name=""/>
        <dsp:cNvSpPr/>
      </dsp:nvSpPr>
      <dsp:spPr>
        <a:xfrm rot="10800000">
          <a:off x="5526805" y="5332352"/>
          <a:ext cx="714898" cy="34507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50800" dist="38100" algn="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 rot="10800000">
        <a:off x="5526805" y="5332352"/>
        <a:ext cx="714898" cy="345078"/>
      </dsp:txXfrm>
    </dsp:sp>
    <dsp:sp modelId="{6A1872E0-6C7F-474C-9F21-A582AE6C57BD}">
      <dsp:nvSpPr>
        <dsp:cNvPr id="0" name=""/>
        <dsp:cNvSpPr/>
      </dsp:nvSpPr>
      <dsp:spPr>
        <a:xfrm>
          <a:off x="2689057" y="5011921"/>
          <a:ext cx="2748386" cy="985939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спонукальна</a:t>
          </a:r>
          <a:r>
            <a:rPr lang="ru-RU" sz="2000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 (</a:t>
          </a:r>
          <a:r>
            <a:rPr lang="ru-RU" sz="2000" i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мотиваційна</a:t>
          </a:r>
          <a:r>
            <a:rPr lang="ru-RU" sz="2000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) </a:t>
          </a:r>
          <a:endParaRPr lang="ru-RU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2689057" y="5011921"/>
        <a:ext cx="2748386" cy="985939"/>
      </dsp:txXfrm>
    </dsp:sp>
    <dsp:sp modelId="{BDAB47E0-9672-4526-968C-6E3C7DCEDBA4}">
      <dsp:nvSpPr>
        <dsp:cNvPr id="0" name=""/>
        <dsp:cNvSpPr/>
      </dsp:nvSpPr>
      <dsp:spPr>
        <a:xfrm rot="15120000">
          <a:off x="3203068" y="3785099"/>
          <a:ext cx="714898" cy="34507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lumMod val="40000"/>
            <a:lumOff val="60000"/>
          </a:schemeClr>
        </a:solidFill>
        <a:ln>
          <a:solidFill>
            <a:schemeClr val="tx1"/>
          </a:solidFill>
        </a:ln>
        <a:effectLst>
          <a:outerShdw blurRad="50800" dist="38100" algn="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 rot="15120000">
        <a:off x="3203068" y="3785099"/>
        <a:ext cx="714898" cy="345078"/>
      </dsp:txXfrm>
    </dsp:sp>
    <dsp:sp modelId="{E04FDA8E-859D-43F5-921D-7F715E339BAE}">
      <dsp:nvSpPr>
        <dsp:cNvPr id="0" name=""/>
        <dsp:cNvSpPr/>
      </dsp:nvSpPr>
      <dsp:spPr>
        <a:xfrm>
          <a:off x="1740588" y="1917416"/>
          <a:ext cx="2634391" cy="985939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контрольно-</a:t>
          </a:r>
          <a:r>
            <a:rPr lang="ru-RU" sz="2000" i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коригуюча</a:t>
          </a:r>
          <a:endParaRPr lang="ru-RU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1740588" y="1917416"/>
        <a:ext cx="2634391" cy="985939"/>
      </dsp:txXfrm>
    </dsp:sp>
    <dsp:sp modelId="{1C9BDC1F-FC09-4515-B25A-C00B560F3939}">
      <dsp:nvSpPr>
        <dsp:cNvPr id="0" name=""/>
        <dsp:cNvSpPr/>
      </dsp:nvSpPr>
      <dsp:spPr>
        <a:xfrm rot="19440000">
          <a:off x="4016507" y="1281591"/>
          <a:ext cx="714898" cy="34507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  <a:effectLst>
          <a:outerShdw blurRad="50800" dist="38100" dir="18900000" algn="b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 rot="19440000">
        <a:off x="4016507" y="1281591"/>
        <a:ext cx="714898" cy="34507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DB0952-576E-4836-9A9F-237AFD085537}">
      <dsp:nvSpPr>
        <dsp:cNvPr id="0" name=""/>
        <dsp:cNvSpPr/>
      </dsp:nvSpPr>
      <dsp:spPr>
        <a:xfrm>
          <a:off x="4911635" y="2638705"/>
          <a:ext cx="2342020" cy="2024584"/>
        </a:xfrm>
        <a:prstGeom prst="roundRect">
          <a:avLst/>
        </a:prstGeom>
        <a:solidFill>
          <a:srgbClr val="95A9C4"/>
        </a:solidFill>
        <a:ln>
          <a:noFill/>
        </a:ln>
        <a:effectLst>
          <a:outerShdw blurRad="50800" dist="38100" dir="18900000" algn="bl" rotWithShape="0">
            <a:prstClr val="black">
              <a:alpha val="40000"/>
            </a:prstClr>
          </a:outerShdw>
        </a:effectLst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Методи навчання за типом пізнавальної діяльності</a:t>
          </a:r>
          <a:endParaRPr lang="ru-RU" sz="20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4911635" y="2638705"/>
        <a:ext cx="2342020" cy="2024584"/>
      </dsp:txXfrm>
    </dsp:sp>
    <dsp:sp modelId="{3EFBD929-6982-425C-99F2-149362F0E969}">
      <dsp:nvSpPr>
        <dsp:cNvPr id="0" name=""/>
        <dsp:cNvSpPr/>
      </dsp:nvSpPr>
      <dsp:spPr>
        <a:xfrm rot="16200000">
          <a:off x="5552271" y="2108330"/>
          <a:ext cx="106074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60748" y="0"/>
              </a:lnTo>
            </a:path>
          </a:pathLst>
        </a:custGeom>
        <a:noFill/>
        <a:ln w="12700" cap="flat" cmpd="sng" algn="in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59B2F8-FB71-4CAF-80B1-BA545ED7FB2F}">
      <dsp:nvSpPr>
        <dsp:cNvPr id="0" name=""/>
        <dsp:cNvSpPr/>
      </dsp:nvSpPr>
      <dsp:spPr>
        <a:xfrm>
          <a:off x="4210300" y="199498"/>
          <a:ext cx="3744691" cy="1378458"/>
        </a:xfrm>
        <a:prstGeom prst="roundRect">
          <a:avLst/>
        </a:prstGeom>
        <a:solidFill>
          <a:srgbClr val="E7DDE7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пояснювально-ілюстративний</a:t>
          </a:r>
          <a:r>
            <a:rPr lang="ru-RU" sz="2000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(</a:t>
          </a:r>
          <a:r>
            <a:rPr lang="ru-RU" sz="2000" kern="12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інформаційно-рецептивний</a:t>
          </a:r>
          <a:r>
            <a:rPr lang="ru-RU" sz="2000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)</a:t>
          </a:r>
          <a:endParaRPr lang="ru-RU" sz="2000" kern="1200" dirty="0">
            <a:latin typeface="+mj-lt"/>
          </a:endParaRPr>
        </a:p>
      </dsp:txBody>
      <dsp:txXfrm>
        <a:off x="4210300" y="199498"/>
        <a:ext cx="3744691" cy="1378458"/>
      </dsp:txXfrm>
    </dsp:sp>
    <dsp:sp modelId="{3CB362CF-20C3-42FB-885E-64DB5C265F8D}">
      <dsp:nvSpPr>
        <dsp:cNvPr id="0" name=""/>
        <dsp:cNvSpPr/>
      </dsp:nvSpPr>
      <dsp:spPr>
        <a:xfrm rot="20655096">
          <a:off x="7245910" y="3264764"/>
          <a:ext cx="41272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2722" y="0"/>
              </a:lnTo>
            </a:path>
          </a:pathLst>
        </a:custGeom>
        <a:noFill/>
        <a:ln w="12700" cap="flat" cmpd="sng" algn="in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F72130-448E-4294-95AE-9A14D676FA55}">
      <dsp:nvSpPr>
        <dsp:cNvPr id="0" name=""/>
        <dsp:cNvSpPr/>
      </dsp:nvSpPr>
      <dsp:spPr>
        <a:xfrm>
          <a:off x="7650886" y="2204936"/>
          <a:ext cx="2341269" cy="1347401"/>
        </a:xfrm>
        <a:prstGeom prst="roundRect">
          <a:avLst/>
        </a:prstGeom>
        <a:solidFill>
          <a:srgbClr val="E7DDE7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репродуктивний</a:t>
          </a:r>
          <a:r>
            <a:rPr lang="ru-RU" sz="2000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(</a:t>
          </a:r>
          <a:r>
            <a:rPr lang="ru-RU" sz="2000" kern="12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відтворюючий</a:t>
          </a:r>
          <a:r>
            <a:rPr lang="ru-RU" sz="2000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)</a:t>
          </a:r>
          <a:endParaRPr lang="ru-RU" sz="2000" kern="1200" dirty="0">
            <a:latin typeface="+mj-lt"/>
          </a:endParaRPr>
        </a:p>
      </dsp:txBody>
      <dsp:txXfrm>
        <a:off x="7650886" y="2204936"/>
        <a:ext cx="2341269" cy="1347401"/>
      </dsp:txXfrm>
    </dsp:sp>
    <dsp:sp modelId="{35A302E0-362C-4113-BBC7-B09D84B6735A}">
      <dsp:nvSpPr>
        <dsp:cNvPr id="0" name=""/>
        <dsp:cNvSpPr/>
      </dsp:nvSpPr>
      <dsp:spPr>
        <a:xfrm rot="3319832">
          <a:off x="6551582" y="5104329"/>
          <a:ext cx="107250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72505" y="0"/>
              </a:lnTo>
            </a:path>
          </a:pathLst>
        </a:custGeom>
        <a:noFill/>
        <a:ln w="12700" cap="flat" cmpd="sng" algn="in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010A60-438D-4413-A33D-0A794B7472A0}">
      <dsp:nvSpPr>
        <dsp:cNvPr id="0" name=""/>
        <dsp:cNvSpPr/>
      </dsp:nvSpPr>
      <dsp:spPr>
        <a:xfrm>
          <a:off x="6375319" y="5545368"/>
          <a:ext cx="2800089" cy="1106019"/>
        </a:xfrm>
        <a:prstGeom prst="roundRect">
          <a:avLst/>
        </a:prstGeom>
        <a:solidFill>
          <a:srgbClr val="E7DDE7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частково-пошуковий</a:t>
          </a:r>
          <a:r>
            <a:rPr lang="ru-RU" sz="2000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(</a:t>
          </a:r>
          <a:r>
            <a:rPr lang="ru-RU" sz="2000" kern="12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евристичний</a:t>
          </a:r>
          <a:r>
            <a:rPr lang="ru-RU" sz="2000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)</a:t>
          </a:r>
          <a:endParaRPr lang="ru-RU" sz="2000" kern="1200" dirty="0">
            <a:latin typeface="+mj-lt"/>
          </a:endParaRPr>
        </a:p>
      </dsp:txBody>
      <dsp:txXfrm>
        <a:off x="6375319" y="5545368"/>
        <a:ext cx="2800089" cy="1106019"/>
      </dsp:txXfrm>
    </dsp:sp>
    <dsp:sp modelId="{E6B9E353-17FF-481A-BBE5-202397C1C99F}">
      <dsp:nvSpPr>
        <dsp:cNvPr id="0" name=""/>
        <dsp:cNvSpPr/>
      </dsp:nvSpPr>
      <dsp:spPr>
        <a:xfrm rot="7480168">
          <a:off x="4547988" y="5100772"/>
          <a:ext cx="106385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63856" y="0"/>
              </a:lnTo>
            </a:path>
          </a:pathLst>
        </a:custGeom>
        <a:noFill/>
        <a:ln w="12700" cap="flat" cmpd="sng" algn="in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9F5CDD-E654-4AC1-A385-40B30D18687F}">
      <dsp:nvSpPr>
        <dsp:cNvPr id="0" name=""/>
        <dsp:cNvSpPr/>
      </dsp:nvSpPr>
      <dsp:spPr>
        <a:xfrm>
          <a:off x="3257931" y="5538256"/>
          <a:ext cx="2263993" cy="1120245"/>
        </a:xfrm>
        <a:prstGeom prst="roundRect">
          <a:avLst/>
        </a:prstGeom>
        <a:solidFill>
          <a:srgbClr val="E7DDE7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дослідницький</a:t>
          </a:r>
          <a:endParaRPr lang="ru-RU" sz="2000" kern="1200">
            <a:latin typeface="+mj-lt"/>
          </a:endParaRPr>
        </a:p>
      </dsp:txBody>
      <dsp:txXfrm>
        <a:off x="3257931" y="5538256"/>
        <a:ext cx="2263993" cy="1120245"/>
      </dsp:txXfrm>
    </dsp:sp>
    <dsp:sp modelId="{B52CD939-69DF-4F05-A7F4-28F68AEC36A1}">
      <dsp:nvSpPr>
        <dsp:cNvPr id="0" name=""/>
        <dsp:cNvSpPr/>
      </dsp:nvSpPr>
      <dsp:spPr>
        <a:xfrm rot="11744904">
          <a:off x="4479430" y="3260998"/>
          <a:ext cx="44047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40472" y="0"/>
              </a:lnTo>
            </a:path>
          </a:pathLst>
        </a:custGeom>
        <a:noFill/>
        <a:ln w="12700" cap="flat" cmpd="sng" algn="in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0C5AC9-CBEC-423B-B005-7FD78117BA83}">
      <dsp:nvSpPr>
        <dsp:cNvPr id="0" name=""/>
        <dsp:cNvSpPr/>
      </dsp:nvSpPr>
      <dsp:spPr>
        <a:xfrm>
          <a:off x="2199843" y="2272935"/>
          <a:ext cx="2287854" cy="1211402"/>
        </a:xfrm>
        <a:prstGeom prst="roundRect">
          <a:avLst/>
        </a:prstGeom>
        <a:solidFill>
          <a:srgbClr val="E7DDE7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проблемний</a:t>
          </a:r>
          <a:endParaRPr lang="ru-RU" sz="2000" kern="1200" dirty="0">
            <a:latin typeface="+mj-lt"/>
          </a:endParaRPr>
        </a:p>
      </dsp:txBody>
      <dsp:txXfrm>
        <a:off x="2199843" y="2272935"/>
        <a:ext cx="2287854" cy="121140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22EDA8-BA7C-473D-A05E-56651C608734}">
      <dsp:nvSpPr>
        <dsp:cNvPr id="0" name=""/>
        <dsp:cNvSpPr/>
      </dsp:nvSpPr>
      <dsp:spPr>
        <a:xfrm>
          <a:off x="2362585" y="83017"/>
          <a:ext cx="3984850" cy="3984850"/>
        </a:xfrm>
        <a:prstGeom prst="ellipse">
          <a:avLst/>
        </a:prstGeom>
        <a:solidFill>
          <a:srgbClr val="00B050">
            <a:alpha val="5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Наочні методи</a:t>
          </a:r>
          <a:endParaRPr lang="ru-RU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2893899" y="780366"/>
        <a:ext cx="2922223" cy="1793182"/>
      </dsp:txXfrm>
    </dsp:sp>
    <dsp:sp modelId="{21E9C1BD-AC74-4642-874F-C33FC90792EF}">
      <dsp:nvSpPr>
        <dsp:cNvPr id="0" name=""/>
        <dsp:cNvSpPr/>
      </dsp:nvSpPr>
      <dsp:spPr>
        <a:xfrm>
          <a:off x="3800452" y="2573549"/>
          <a:ext cx="3984850" cy="3984850"/>
        </a:xfrm>
        <a:prstGeom prst="ellipse">
          <a:avLst/>
        </a:prstGeom>
        <a:solidFill>
          <a:srgbClr val="0070C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Словесні методи</a:t>
          </a:r>
          <a:endParaRPr lang="ru-RU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5019152" y="3602969"/>
        <a:ext cx="2390910" cy="2191667"/>
      </dsp:txXfrm>
    </dsp:sp>
    <dsp:sp modelId="{ED64A590-36C2-4C51-A174-F1D6281D0213}">
      <dsp:nvSpPr>
        <dsp:cNvPr id="0" name=""/>
        <dsp:cNvSpPr/>
      </dsp:nvSpPr>
      <dsp:spPr>
        <a:xfrm>
          <a:off x="924718" y="2573549"/>
          <a:ext cx="3984850" cy="3984850"/>
        </a:xfrm>
        <a:prstGeom prst="ellipse">
          <a:avLst/>
        </a:prstGeom>
        <a:solidFill>
          <a:srgbClr val="7030A0">
            <a:alpha val="5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Практичні методи</a:t>
          </a:r>
          <a:endParaRPr lang="ru-RU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1299958" y="3602969"/>
        <a:ext cx="2390910" cy="219166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6050DC-02D6-496E-AF77-43C56BF97CCE}">
      <dsp:nvSpPr>
        <dsp:cNvPr id="0" name=""/>
        <dsp:cNvSpPr/>
      </dsp:nvSpPr>
      <dsp:spPr>
        <a:xfrm>
          <a:off x="1249815" y="825209"/>
          <a:ext cx="3439754" cy="1720720"/>
        </a:xfrm>
        <a:prstGeom prst="roundRect">
          <a:avLst>
            <a:gd name="adj" fmla="val 10000"/>
          </a:avLst>
        </a:prstGeom>
        <a:solidFill>
          <a:srgbClr val="DEFF9B"/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rPr>
            <a:t>СПОСТЕРЕЖЕННЯ</a:t>
          </a:r>
          <a:endParaRPr lang="ru-RU" sz="2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anose="02050604050505020204" pitchFamily="18" charset="0"/>
          </a:endParaRPr>
        </a:p>
      </dsp:txBody>
      <dsp:txXfrm>
        <a:off x="1249815" y="825209"/>
        <a:ext cx="3439754" cy="1720720"/>
      </dsp:txXfrm>
    </dsp:sp>
    <dsp:sp modelId="{8BC9BAAE-D422-433C-8EB8-131A59072064}">
      <dsp:nvSpPr>
        <dsp:cNvPr id="0" name=""/>
        <dsp:cNvSpPr/>
      </dsp:nvSpPr>
      <dsp:spPr>
        <a:xfrm>
          <a:off x="1291990" y="2545930"/>
          <a:ext cx="1677702" cy="688288"/>
        </a:xfrm>
        <a:custGeom>
          <a:avLst/>
          <a:gdLst/>
          <a:ahLst/>
          <a:cxnLst/>
          <a:rect l="0" t="0" r="0" b="0"/>
          <a:pathLst>
            <a:path>
              <a:moveTo>
                <a:pt x="1677702" y="0"/>
              </a:moveTo>
              <a:lnTo>
                <a:pt x="1677702" y="344144"/>
              </a:lnTo>
              <a:lnTo>
                <a:pt x="0" y="344144"/>
              </a:lnTo>
              <a:lnTo>
                <a:pt x="0" y="688288"/>
              </a:lnTo>
            </a:path>
          </a:pathLst>
        </a:custGeom>
        <a:noFill/>
        <a:ln w="6350" cap="flat" cmpd="sng" algn="in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B43B35-E398-44DD-BB73-A37B22FE26A2}">
      <dsp:nvSpPr>
        <dsp:cNvPr id="0" name=""/>
        <dsp:cNvSpPr/>
      </dsp:nvSpPr>
      <dsp:spPr>
        <a:xfrm>
          <a:off x="1450" y="3234218"/>
          <a:ext cx="2581080" cy="17207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38100" dir="16200000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короткочасне</a:t>
          </a:r>
          <a:r>
            <a:rPr lang="ru-RU" sz="2000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i="1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(</a:t>
          </a:r>
          <a:r>
            <a:rPr lang="ru-RU" sz="2000" i="1" kern="12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наприклад</a:t>
          </a:r>
          <a:r>
            <a:rPr lang="ru-RU" sz="2000" i="1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за </a:t>
          </a:r>
          <a:r>
            <a:rPr lang="ru-RU" sz="2000" i="1" kern="12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поведінкою</a:t>
          </a:r>
          <a:r>
            <a:rPr lang="ru-RU" sz="2000" i="1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i="1" kern="12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тварини</a:t>
          </a:r>
          <a:r>
            <a:rPr lang="ru-RU" sz="2000" i="1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)</a:t>
          </a:r>
          <a:endParaRPr lang="ru-RU" sz="2000" i="1" kern="1200" dirty="0">
            <a:latin typeface="+mj-lt"/>
          </a:endParaRPr>
        </a:p>
      </dsp:txBody>
      <dsp:txXfrm>
        <a:off x="1450" y="3234218"/>
        <a:ext cx="2581080" cy="1720720"/>
      </dsp:txXfrm>
    </dsp:sp>
    <dsp:sp modelId="{30AFCB15-3FA1-4179-BA4E-B2956B109C3D}">
      <dsp:nvSpPr>
        <dsp:cNvPr id="0" name=""/>
        <dsp:cNvSpPr/>
      </dsp:nvSpPr>
      <dsp:spPr>
        <a:xfrm>
          <a:off x="2969693" y="2545930"/>
          <a:ext cx="1677702" cy="688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4144"/>
              </a:lnTo>
              <a:lnTo>
                <a:pt x="1677702" y="344144"/>
              </a:lnTo>
              <a:lnTo>
                <a:pt x="1677702" y="688288"/>
              </a:lnTo>
            </a:path>
          </a:pathLst>
        </a:custGeom>
        <a:noFill/>
        <a:ln w="6350" cap="flat" cmpd="sng" algn="in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3E739A-2467-4E3D-9F25-34F56E6AF679}">
      <dsp:nvSpPr>
        <dsp:cNvPr id="0" name=""/>
        <dsp:cNvSpPr/>
      </dsp:nvSpPr>
      <dsp:spPr>
        <a:xfrm>
          <a:off x="3356855" y="3234218"/>
          <a:ext cx="2581080" cy="172072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atMod val="103000"/>
                <a:lumMod val="102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38100" dir="16200000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тривале</a:t>
          </a:r>
          <a:r>
            <a:rPr lang="ru-RU" sz="2000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               </a:t>
          </a:r>
          <a:r>
            <a:rPr lang="ru-RU" sz="2000" i="1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(за </a:t>
          </a:r>
          <a:r>
            <a:rPr lang="ru-RU" sz="2000" i="1" kern="12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будівництвом</a:t>
          </a:r>
          <a:r>
            <a:rPr lang="ru-RU" sz="2000" i="1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i="1" kern="12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будинку</a:t>
          </a:r>
          <a:r>
            <a:rPr lang="ru-RU" sz="2000" i="1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, ростом </a:t>
          </a:r>
          <a:r>
            <a:rPr lang="ru-RU" sz="2000" i="1" kern="12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рослини</a:t>
          </a:r>
          <a:r>
            <a:rPr lang="ru-RU" sz="2000" i="1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2000" i="1" kern="1200" dirty="0" err="1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тощо</a:t>
          </a:r>
          <a:r>
            <a:rPr lang="ru-RU" sz="2000" i="1" kern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rPr>
            <a:t>)</a:t>
          </a:r>
          <a:endParaRPr lang="ru-RU" sz="2000" i="1" kern="1200" dirty="0">
            <a:latin typeface="+mj-lt"/>
          </a:endParaRPr>
        </a:p>
      </dsp:txBody>
      <dsp:txXfrm>
        <a:off x="3356855" y="3234218"/>
        <a:ext cx="2581080" cy="172072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D7E44B4A-21F7-4302-83E8-A40EE035E6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00256238-8454-4678-A98A-30B9F7639A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0B982-7E3F-4992-88E1-E2541533DA2C}" type="datetime1">
              <a:rPr lang="ru-RU" smtClean="0"/>
              <a:pPr/>
              <a:t>01.02.2022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2D86C77-1949-4637-BBEC-87D3CDFDA6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4C875F0-933A-4A7D-ACEC-69CB5248D8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596D3-AB75-4D8E-ADBD-CAF0AB8DC8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99599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1B1751B-CFB2-40B8-81CF-9D81C08031DE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B68C18-1BF1-F447-95ED-60EAAE35426E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13917592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8B68C18-1BF1-F447-95ED-60EAAE35426E}" type="slidenum">
              <a:rPr lang="ru-RU" noProof="0" smtClean="0"/>
              <a:pPr rtl="0"/>
              <a:t>1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175933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6"/>
          <p:cNvSpPr/>
          <p:nvPr/>
        </p:nvSpPr>
        <p:spPr bwMode="auto">
          <a:xfrm>
            <a:off x="11784011" y="-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47656" y="1264197"/>
            <a:ext cx="5670487" cy="4268965"/>
          </a:xfrm>
        </p:spPr>
        <p:txBody>
          <a:bodyPr rtlCol="0" anchor="ctr">
            <a:normAutofit/>
          </a:bodyPr>
          <a:lstStyle>
            <a:lvl1pPr algn="l">
              <a:lnSpc>
                <a:spcPct val="85000"/>
              </a:lnSpc>
              <a:defRPr sz="60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7666" y="4151085"/>
            <a:ext cx="4633806" cy="1591181"/>
          </a:xfrm>
        </p:spPr>
        <p:txBody>
          <a:bodyPr rtlCol="0"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3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cxnSp>
        <p:nvCxnSpPr>
          <p:cNvPr id="9" name="Прямая соединительная линия 8"/>
          <p:cNvCxnSpPr>
            <a:cxnSpLocks/>
          </p:cNvCxnSpPr>
          <p:nvPr/>
        </p:nvCxnSpPr>
        <p:spPr>
          <a:xfrm>
            <a:off x="5524563" y="1115733"/>
            <a:ext cx="0" cy="4626534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Рисунок 10">
            <a:extLst>
              <a:ext uri="{FF2B5EF4-FFF2-40B4-BE49-F238E27FC236}">
                <a16:creationId xmlns:a16="http://schemas.microsoft.com/office/drawing/2014/main" xmlns="" id="{137A75DA-C6FF-4420-94B9-E3338D1F9A0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743615" y="1367500"/>
            <a:ext cx="2397795" cy="2397795"/>
          </a:xfrm>
          <a:prstGeom prst="ellipse">
            <a:avLst/>
          </a:prstGeom>
          <a:solidFill>
            <a:schemeClr val="bg1"/>
          </a:solidFill>
        </p:spPr>
        <p:txBody>
          <a:bodyPr rtlCol="0" anchor="ctr"/>
          <a:lstStyle>
            <a:lvl1pPr marL="0" indent="0" algn="ctr">
              <a:buNone/>
              <a:defRPr i="1"/>
            </a:lvl1pPr>
          </a:lstStyle>
          <a:p>
            <a:pPr rtl="0"/>
            <a:r>
              <a:rPr lang="ru-RU" noProof="0"/>
              <a:t>Вставьте портрет</a:t>
            </a:r>
          </a:p>
        </p:txBody>
      </p:sp>
    </p:spTree>
    <p:extLst>
      <p:ext uri="{BB962C8B-B14F-4D97-AF65-F5344CB8AC3E}">
        <p14:creationId xmlns:p14="http://schemas.microsoft.com/office/powerpoint/2010/main" xmlns="" val="182742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561F9F3-1F5E-4052-A09B-A9238E74827F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бъект 6">
            <a:extLst>
              <a:ext uri="{FF2B5EF4-FFF2-40B4-BE49-F238E27FC236}">
                <a16:creationId xmlns:a16="http://schemas.microsoft.com/office/drawing/2014/main" xmlns="" id="{FBC751F3-ABD6-4995-8494-4932D12ACE1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5326063" y="559678"/>
            <a:ext cx="6103937" cy="5191835"/>
          </a:xfrm>
        </p:spPr>
        <p:txBody>
          <a:bodyPr rtlCol="0"/>
          <a:lstStyle/>
          <a:p>
            <a:pPr lvl="0" rtl="0"/>
            <a:r>
              <a:rPr lang="ru-RU" noProof="0"/>
              <a:t>Изменить 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2875451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FC58D96-05CC-43CF-AF9C-E1C505705D80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Рисунок 6">
            <a:extLst>
              <a:ext uri="{FF2B5EF4-FFF2-40B4-BE49-F238E27FC236}">
                <a16:creationId xmlns:a16="http://schemas.microsoft.com/office/drawing/2014/main" xmlns="" id="{1466EC8C-C8BE-4149-A684-18CFF4574C1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297488" y="559678"/>
            <a:ext cx="6132512" cy="5191835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xmlns="" val="3687491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7"/>
            <a:ext cx="3833906" cy="5274923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472B5AF8-A13B-4AA3-AAEF-4B4A5B96477C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бъект 2">
            <a:extLst>
              <a:ext uri="{FF2B5EF4-FFF2-40B4-BE49-F238E27FC236}">
                <a16:creationId xmlns:a16="http://schemas.microsoft.com/office/drawing/2014/main" xmlns="" id="{4889D34E-DF9E-41B7-A5EC-B9D63999B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0" y="559678"/>
            <a:ext cx="6172200" cy="5617285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3222617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 rtlCol="0"/>
          <a:lstStyle>
            <a:lvl5pPr>
              <a:defRPr i="0"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 rtlCol="0"/>
          <a:lstStyle>
            <a:lvl5pPr>
              <a:defRPr i="0"/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79A2038-B05C-4781-BA38-FE0987548CF9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2454302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rtlCol="0"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rtlCol="0"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059510-8A4C-4D7A-8B52-DAA53C589143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4277019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1626C1A-D84E-42EE-BD73-3267BCADA3B3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2043447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DAE130-7FCA-40A2-AA3A-888FCBDE09D4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xmlns="" val="823902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, под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E2565D1-06D8-4141-9B5F-95C29313C16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0" name="Текст 19">
            <a:extLst>
              <a:ext uri="{FF2B5EF4-FFF2-40B4-BE49-F238E27FC236}">
                <a16:creationId xmlns:a16="http://schemas.microsoft.com/office/drawing/2014/main" xmlns="" id="{04FBD4F5-432F-4C2D-A734-6CC48615FF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sp>
        <p:nvSpPr>
          <p:cNvPr id="3" name="Объект 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4CB6C5-F7E8-4101-9FAA-6FBD7111D9CA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11" name="Заголовок 1">
            <a:extLst>
              <a:ext uri="{FF2B5EF4-FFF2-40B4-BE49-F238E27FC236}">
                <a16:creationId xmlns:a16="http://schemas.microsoft.com/office/drawing/2014/main" xmlns="" id="{3837580B-9009-4524-B820-7ACB27BC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/>
          <a:p>
            <a:pPr rtl="0"/>
            <a:r>
              <a:rPr lang="ru-RU" noProof="0"/>
              <a:t>Образец заголовка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54F1A406-73A8-450C-B21C-AA9616F476C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77954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 пунктов с изображениями или значками (светлая тема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BAA6C0-5011-4245-A74E-BAA3BE19CFBC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>
            <a:extLst>
              <a:ext uri="{FF2B5EF4-FFF2-40B4-BE49-F238E27FC236}">
                <a16:creationId xmlns:a16="http://schemas.microsoft.com/office/drawing/2014/main" xmlns="" id="{0CF91DE7-F23F-444D-B56E-B059EC98D98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9" name="Текст 8">
            <a:extLst>
              <a:ext uri="{FF2B5EF4-FFF2-40B4-BE49-F238E27FC236}">
                <a16:creationId xmlns:a16="http://schemas.microsoft.com/office/drawing/2014/main" xmlns="" id="{DD8B7AFB-040F-4222-BF21-649EEB9B766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2" name="Текст 10">
            <a:extLst>
              <a:ext uri="{FF2B5EF4-FFF2-40B4-BE49-F238E27FC236}">
                <a16:creationId xmlns:a16="http://schemas.microsoft.com/office/drawing/2014/main" xmlns="" id="{36C44B50-DCD8-4661-AE20-1744F5052F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3" name="Текст 6">
            <a:extLst>
              <a:ext uri="{FF2B5EF4-FFF2-40B4-BE49-F238E27FC236}">
                <a16:creationId xmlns:a16="http://schemas.microsoft.com/office/drawing/2014/main" xmlns="" id="{C0107EA4-5D36-4C90-97D0-F9F14116BDE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332000" rIns="0" bIns="0" rtlCol="0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4" name="Текст 15">
            <a:extLst>
              <a:ext uri="{FF2B5EF4-FFF2-40B4-BE49-F238E27FC236}">
                <a16:creationId xmlns:a16="http://schemas.microsoft.com/office/drawing/2014/main" xmlns="" id="{CB22D40E-097C-4007-9190-A374980653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5" name="Текст 18">
            <a:extLst>
              <a:ext uri="{FF2B5EF4-FFF2-40B4-BE49-F238E27FC236}">
                <a16:creationId xmlns:a16="http://schemas.microsoft.com/office/drawing/2014/main" xmlns="" id="{D385A57E-D5E6-4E0A-BE4C-C1B40196AB2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6" name="Рисунок 22">
            <a:extLst>
              <a:ext uri="{FF2B5EF4-FFF2-40B4-BE49-F238E27FC236}">
                <a16:creationId xmlns:a16="http://schemas.microsoft.com/office/drawing/2014/main" xmlns="" id="{3D1BBD84-BA1A-4F7F-BD78-6D42162E33D5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648550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7" name="Рисунок 24">
            <a:extLst>
              <a:ext uri="{FF2B5EF4-FFF2-40B4-BE49-F238E27FC236}">
                <a16:creationId xmlns:a16="http://schemas.microsoft.com/office/drawing/2014/main" xmlns="" id="{75DDD589-ADD5-491E-B180-F1FCDF9ED6A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781581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8" name="Рисунок 26">
            <a:extLst>
              <a:ext uri="{FF2B5EF4-FFF2-40B4-BE49-F238E27FC236}">
                <a16:creationId xmlns:a16="http://schemas.microsoft.com/office/drawing/2014/main" xmlns="" id="{BFFFDD99-5C1A-4C7C-8FA2-BEA3DB4BA88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914613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9" name="Рисунок 30">
            <a:extLst>
              <a:ext uri="{FF2B5EF4-FFF2-40B4-BE49-F238E27FC236}">
                <a16:creationId xmlns:a16="http://schemas.microsoft.com/office/drawing/2014/main" xmlns="" id="{23C5456C-A352-4CF6-8671-B2572BAD518D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648550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0" name="Рисунок 32">
            <a:extLst>
              <a:ext uri="{FF2B5EF4-FFF2-40B4-BE49-F238E27FC236}">
                <a16:creationId xmlns:a16="http://schemas.microsoft.com/office/drawing/2014/main" xmlns="" id="{C7C33AAD-B12F-4AA1-80BD-D7D3D1304B98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81581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1" name="Рисунок 34">
            <a:extLst>
              <a:ext uri="{FF2B5EF4-FFF2-40B4-BE49-F238E27FC236}">
                <a16:creationId xmlns:a16="http://schemas.microsoft.com/office/drawing/2014/main" xmlns="" id="{E2951AF1-2CE3-48B5-9CF3-7488DCDF3299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914613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4187982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яд пронумерованных пунк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5162550" y="2019300"/>
            <a:ext cx="1944000" cy="2700000"/>
          </a:xfr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9900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0" tIns="1332000" rIns="0" bIns="0"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/>
              <a:t>Описание мероприятия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A42FFDC-E850-4C83-BBCF-3A8D5897ECC9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617748B7-E5B4-4481-8BBD-FA336F544D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806" y="2019300"/>
            <a:ext cx="1943100" cy="2700000"/>
          </a:xfr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99000">
                <a:schemeClr val="accent3">
                  <a:lumMod val="20000"/>
                  <a:lumOff val="80000"/>
                </a:schemeClr>
              </a:gs>
              <a:gs pos="100000">
                <a:schemeClr val="accent3"/>
              </a:gs>
            </a:gsLst>
            <a:lin ang="5400000" scaled="1"/>
          </a:gradFill>
        </p:spPr>
        <p:txBody>
          <a:bodyPr lIns="0" tIns="1332000" rIns="0" bIns="0"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/>
              <a:t>Описание мероприятия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xmlns="" id="{47DBBB1B-8761-455D-AD09-0A48C1ED27E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163" y="2019300"/>
            <a:ext cx="1943100" cy="2700000"/>
          </a:xfr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99000">
                <a:schemeClr val="accent5">
                  <a:lumMod val="20000"/>
                  <a:lumOff val="80000"/>
                </a:schemeClr>
              </a:gs>
              <a:gs pos="100000">
                <a:schemeClr val="accent5"/>
              </a:gs>
            </a:gsLst>
            <a:lin ang="5400000" scaled="1"/>
          </a:gradFill>
        </p:spPr>
        <p:txBody>
          <a:bodyPr lIns="0" tIns="1332000" rIns="0" bIns="0"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/>
              <a:t>Описание мероприятия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xmlns="" id="{701A7388-8628-470F-82E9-729C86AAFDC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20550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rtlCol="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i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1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xmlns="" id="{CAE5D4FA-2556-4640-8793-063247AA27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53356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rtlCol="0" anchor="ctr"/>
          <a:lstStyle>
            <a:lvl1pPr marL="0" indent="0" algn="ctr">
              <a:buNone/>
              <a:defRPr i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2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xmlns="" id="{8379251E-EDF2-4AC5-AB5B-C1FD66A9D6F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985713" y="2324100"/>
            <a:ext cx="828000" cy="828000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lIns="0" tIns="0" rIns="0" bIns="0" rtlCol="0" anchor="ctr"/>
          <a:lstStyle>
            <a:lvl1pPr marL="0" indent="0" algn="ctr">
              <a:buNone/>
              <a:defRPr i="1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3</a:t>
            </a: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01316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12527CD7-EF91-473D-B332-17963C2378AA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23914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пунктов с изображениями или знач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лилиния 6">
            <a:extLst>
              <a:ext uri="{FF2B5EF4-FFF2-40B4-BE49-F238E27FC236}">
                <a16:creationId xmlns:a16="http://schemas.microsoft.com/office/drawing/2014/main" xmlns="" id="{4C028BF1-8F7F-4E8E-9D47-05D46323E336}"/>
              </a:ext>
            </a:extLst>
          </p:cNvPr>
          <p:cNvSpPr/>
          <p:nvPr userDrawn="1"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2221622"/>
          </a:xfrm>
        </p:spPr>
        <p:txBody>
          <a:bodyPr rtlCol="0"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2999403-2FA3-46FA-A6CD-243D00F08AF5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2895600"/>
            <a:ext cx="3842550" cy="2855913"/>
          </a:xfrm>
        </p:spPr>
        <p:txBody>
          <a:bodyPr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бъект 2">
            <a:extLst>
              <a:ext uri="{FF2B5EF4-FFF2-40B4-BE49-F238E27FC236}">
                <a16:creationId xmlns:a16="http://schemas.microsoft.com/office/drawing/2014/main" xmlns="" id="{5D7203A2-76F7-4D98-BFEB-C48DDC3E5C6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1" name="Текст 8">
            <a:extLst>
              <a:ext uri="{FF2B5EF4-FFF2-40B4-BE49-F238E27FC236}">
                <a16:creationId xmlns:a16="http://schemas.microsoft.com/office/drawing/2014/main" xmlns="" id="{333FF03C-99D8-472E-A74F-87D3B5A569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2" name="Текст 10">
            <a:extLst>
              <a:ext uri="{FF2B5EF4-FFF2-40B4-BE49-F238E27FC236}">
                <a16:creationId xmlns:a16="http://schemas.microsoft.com/office/drawing/2014/main" xmlns="" id="{982C482D-2EED-4942-A5D4-D8A794C2486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51D4C5CB-E26D-42D3-B242-792D37C5074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332000" rIns="0" bIns="0" rtlCol="0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8F1F9D8C-5E2A-414E-9E1D-AB7DF4824DB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19" name="Текст 18">
            <a:extLst>
              <a:ext uri="{FF2B5EF4-FFF2-40B4-BE49-F238E27FC236}">
                <a16:creationId xmlns:a16="http://schemas.microsoft.com/office/drawing/2014/main" xmlns="" id="{571AC612-4E8C-42E2-88EB-DB98E2791D0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332000" rIns="0" bIns="0" rtlCol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3" name="Рисунок 22">
            <a:extLst>
              <a:ext uri="{FF2B5EF4-FFF2-40B4-BE49-F238E27FC236}">
                <a16:creationId xmlns:a16="http://schemas.microsoft.com/office/drawing/2014/main" xmlns="" id="{2AA95DF8-549D-4CA3-8E1A-D2DEB8CF460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648550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5" name="Рисунок 24">
            <a:extLst>
              <a:ext uri="{FF2B5EF4-FFF2-40B4-BE49-F238E27FC236}">
                <a16:creationId xmlns:a16="http://schemas.microsoft.com/office/drawing/2014/main" xmlns="" id="{AA78BAAC-8764-4AFE-9AC1-DF47930B46E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781581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7" name="Рисунок 26">
            <a:extLst>
              <a:ext uri="{FF2B5EF4-FFF2-40B4-BE49-F238E27FC236}">
                <a16:creationId xmlns:a16="http://schemas.microsoft.com/office/drawing/2014/main" xmlns="" id="{88491EA9-E431-4D48-BD30-3BA8FACC97F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914613" y="729000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1" name="Рисунок 30">
            <a:extLst>
              <a:ext uri="{FF2B5EF4-FFF2-40B4-BE49-F238E27FC236}">
                <a16:creationId xmlns:a16="http://schemas.microsoft.com/office/drawing/2014/main" xmlns="" id="{130F713C-752D-4C1A-89AB-638A7DAF60A8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648550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3" name="Рисунок 32">
            <a:extLst>
              <a:ext uri="{FF2B5EF4-FFF2-40B4-BE49-F238E27FC236}">
                <a16:creationId xmlns:a16="http://schemas.microsoft.com/office/drawing/2014/main" xmlns="" id="{EDF00299-5001-4927-B344-D4AE0D5F0393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7781581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5" name="Рисунок 34">
            <a:extLst>
              <a:ext uri="{FF2B5EF4-FFF2-40B4-BE49-F238E27FC236}">
                <a16:creationId xmlns:a16="http://schemas.microsoft.com/office/drawing/2014/main" xmlns="" id="{4CBE51A8-3BCA-490E-93CB-B70BBCCD967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914613" y="3598323"/>
            <a:ext cx="972000" cy="972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1232522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фотографий среднего размера с описани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16C1126B-4E27-49D1-926A-A5CDC562C77C}"/>
              </a:ext>
            </a:extLst>
          </p:cNvPr>
          <p:cNvSpPr/>
          <p:nvPr userDrawn="1"/>
        </p:nvSpPr>
        <p:spPr>
          <a:xfrm>
            <a:off x="0" y="0"/>
            <a:ext cx="48961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62000" y="2831932"/>
            <a:ext cx="3833906" cy="1562638"/>
          </a:xfrm>
        </p:spPr>
        <p:txBody>
          <a:bodyPr rtlCol="0" anchor="b"/>
          <a:lstStyle>
            <a:lvl1pPr>
              <a:defRPr/>
            </a:lvl1pPr>
          </a:lstStyle>
          <a:p>
            <a:pPr rtl="0"/>
            <a:r>
              <a:rPr lang="ru-RU" noProof="0"/>
              <a:t>Щелкните, чтобы изменить заголовок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8F70DB7-3E8F-4711-BBBE-E369DB1C6C49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66A1A72B-59FA-4D91-8267-669EAAD445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2000" y="4573117"/>
            <a:ext cx="3842550" cy="1178396"/>
          </a:xfrm>
        </p:spPr>
        <p:txBody>
          <a:bodyPr rtlCol="0"/>
          <a:lstStyle>
            <a:lvl1pPr marL="0" indent="0" algn="r">
              <a:buNone/>
              <a:defRPr/>
            </a:lvl1pPr>
            <a:lvl2pPr marL="402336" indent="0" algn="r">
              <a:buNone/>
              <a:defRPr/>
            </a:lvl2pPr>
            <a:lvl3pPr marL="859536" indent="0" algn="r">
              <a:buNone/>
              <a:defRPr/>
            </a:lvl3pPr>
            <a:lvl4pPr marL="1316736" indent="0" algn="r">
              <a:buNone/>
              <a:defRPr/>
            </a:lvl4pPr>
            <a:lvl5pPr marL="1773936" indent="0" algn="r">
              <a:buNone/>
              <a:defRPr/>
            </a:lvl5pPr>
          </a:lstStyle>
          <a:p>
            <a:pPr lvl="0" rtl="0"/>
            <a:r>
              <a:rPr lang="ru-RU" noProof="0"/>
              <a:t>Поместите здесь подзаголовок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xmlns="" id="{D75086F1-E157-4A98-93DB-478F34A1158E}"/>
              </a:ext>
            </a:extLst>
          </p:cNvPr>
          <p:cNvCxnSpPr/>
          <p:nvPr userDrawn="1"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Рисунок 10">
            <a:extLst>
              <a:ext uri="{FF2B5EF4-FFF2-40B4-BE49-F238E27FC236}">
                <a16:creationId xmlns:a16="http://schemas.microsoft.com/office/drawing/2014/main" xmlns="" id="{4EDDE9BC-8D20-403B-A5FE-C277A3515DE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424736" y="482857"/>
            <a:ext cx="2179814" cy="217981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i="1"/>
            </a:lvl1pPr>
          </a:lstStyle>
          <a:p>
            <a:pPr rtl="0"/>
            <a:r>
              <a:rPr lang="ru-RU" noProof="0"/>
              <a:t>Вставьте портрет</a:t>
            </a:r>
          </a:p>
        </p:txBody>
      </p:sp>
      <p:sp>
        <p:nvSpPr>
          <p:cNvPr id="19" name="Объект 2">
            <a:extLst>
              <a:ext uri="{FF2B5EF4-FFF2-40B4-BE49-F238E27FC236}">
                <a16:creationId xmlns:a16="http://schemas.microsoft.com/office/drawing/2014/main" xmlns="" id="{2BF5E186-AFA1-42AA-AE51-CF3AC059F0F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62550" y="559678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2" name="Текст 8">
            <a:extLst>
              <a:ext uri="{FF2B5EF4-FFF2-40B4-BE49-F238E27FC236}">
                <a16:creationId xmlns:a16="http://schemas.microsoft.com/office/drawing/2014/main" xmlns="" id="{C860CCD0-F268-4994-9434-F0E0132A4E5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95581" y="559678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3" name="Текст 10">
            <a:extLst>
              <a:ext uri="{FF2B5EF4-FFF2-40B4-BE49-F238E27FC236}">
                <a16:creationId xmlns:a16="http://schemas.microsoft.com/office/drawing/2014/main" xmlns="" id="{28D5E220-4F6C-4A47-9F47-4CA88EA230D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428613" y="559678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4" name="Текст 6">
            <a:extLst>
              <a:ext uri="{FF2B5EF4-FFF2-40B4-BE49-F238E27FC236}">
                <a16:creationId xmlns:a16="http://schemas.microsoft.com/office/drawing/2014/main" xmlns="" id="{1DFEF73A-C0FC-4A4C-8342-991CEFF532E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62550" y="3429000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/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5" name="Текст 15">
            <a:extLst>
              <a:ext uri="{FF2B5EF4-FFF2-40B4-BE49-F238E27FC236}">
                <a16:creationId xmlns:a16="http://schemas.microsoft.com/office/drawing/2014/main" xmlns="" id="{E60572FB-0574-4BE3-9637-7CA7B5ACA8D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95356" y="3429000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6" name="Текст 18">
            <a:extLst>
              <a:ext uri="{FF2B5EF4-FFF2-40B4-BE49-F238E27FC236}">
                <a16:creationId xmlns:a16="http://schemas.microsoft.com/office/drawing/2014/main" xmlns="" id="{155E2FBC-2458-49C4-B75C-CAEAC6D9F10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428163" y="3429000"/>
            <a:ext cx="1944000" cy="2700000"/>
          </a:xfrm>
          <a:solidFill>
            <a:schemeClr val="bg1"/>
          </a:solidFill>
        </p:spPr>
        <p:txBody>
          <a:bodyPr lIns="0" tIns="1944000" rIns="0" bIns="72000" rtlCol="0" anchor="ctr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rtl="0"/>
            <a:r>
              <a:rPr lang="ru-RU" noProof="0"/>
              <a:t>Описание пункта</a:t>
            </a:r>
          </a:p>
        </p:txBody>
      </p:sp>
      <p:sp>
        <p:nvSpPr>
          <p:cNvPr id="27" name="Рисунок 22">
            <a:extLst>
              <a:ext uri="{FF2B5EF4-FFF2-40B4-BE49-F238E27FC236}">
                <a16:creationId xmlns:a16="http://schemas.microsoft.com/office/drawing/2014/main" xmlns="" id="{844B1DAB-161E-44A0-9E15-DA816B46A48E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234550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8" name="Рисунок 24">
            <a:extLst>
              <a:ext uri="{FF2B5EF4-FFF2-40B4-BE49-F238E27FC236}">
                <a16:creationId xmlns:a16="http://schemas.microsoft.com/office/drawing/2014/main" xmlns="" id="{8811849A-335B-47C0-980E-357EE8C4BCC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7367581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29" name="Рисунок 26">
            <a:extLst>
              <a:ext uri="{FF2B5EF4-FFF2-40B4-BE49-F238E27FC236}">
                <a16:creationId xmlns:a16="http://schemas.microsoft.com/office/drawing/2014/main" xmlns="" id="{E1254A81-6A51-429E-91AC-6B4CADA71DC5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9500613" y="647388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0" name="Рисунок 30">
            <a:extLst>
              <a:ext uri="{FF2B5EF4-FFF2-40B4-BE49-F238E27FC236}">
                <a16:creationId xmlns:a16="http://schemas.microsoft.com/office/drawing/2014/main" xmlns="" id="{64053090-461C-448F-9705-7FEE78A41337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234550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1" name="Рисунок 32">
            <a:extLst>
              <a:ext uri="{FF2B5EF4-FFF2-40B4-BE49-F238E27FC236}">
                <a16:creationId xmlns:a16="http://schemas.microsoft.com/office/drawing/2014/main" xmlns="" id="{7AD2F7CB-CFE4-4C72-864A-D00C1CEAA23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367581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  <p:sp>
        <p:nvSpPr>
          <p:cNvPr id="32" name="Рисунок 34">
            <a:extLst>
              <a:ext uri="{FF2B5EF4-FFF2-40B4-BE49-F238E27FC236}">
                <a16:creationId xmlns:a16="http://schemas.microsoft.com/office/drawing/2014/main" xmlns="" id="{CCA07CA3-C8D4-41EA-A0FB-74E1A4770398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500163" y="3516711"/>
            <a:ext cx="1800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 anchor="ctr">
            <a:normAutofit/>
          </a:bodyPr>
          <a:lstStyle>
            <a:lvl1pPr marL="0" indent="0" algn="ctr">
              <a:buNone/>
              <a:defRPr sz="12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Вставьте значок или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1108071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6"/>
          <p:cNvSpPr/>
          <p:nvPr/>
        </p:nvSpPr>
        <p:spPr bwMode="auto">
          <a:xfrm>
            <a:off x="11784011" y="-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47656" y="1264197"/>
            <a:ext cx="5670487" cy="4268965"/>
          </a:xfrm>
        </p:spPr>
        <p:txBody>
          <a:bodyPr rtlCol="0" anchor="ctr">
            <a:normAutofit/>
          </a:bodyPr>
          <a:lstStyle>
            <a:lvl1pPr algn="l">
              <a:lnSpc>
                <a:spcPct val="85000"/>
              </a:lnSpc>
              <a:defRPr sz="60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667666" y="4151085"/>
            <a:ext cx="4633806" cy="1591181"/>
          </a:xfrm>
        </p:spPr>
        <p:txBody>
          <a:bodyPr rtlCol="0" anchor="b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3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cxnSp>
        <p:nvCxnSpPr>
          <p:cNvPr id="9" name="Прямая соединительная линия 8"/>
          <p:cNvCxnSpPr>
            <a:cxnSpLocks/>
          </p:cNvCxnSpPr>
          <p:nvPr/>
        </p:nvCxnSpPr>
        <p:spPr>
          <a:xfrm>
            <a:off x="5524563" y="1115733"/>
            <a:ext cx="0" cy="4626534"/>
          </a:xfrm>
          <a:prstGeom prst="line">
            <a:avLst/>
          </a:prstGeom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02053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>
        <p15:guide id="1" orient="horz" pos="79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rtlCol="0" anchor="t">
            <a:normAutofit/>
          </a:bodyPr>
          <a:lstStyle>
            <a:lvl1pPr>
              <a:lnSpc>
                <a:spcPct val="85000"/>
              </a:lnSpc>
              <a:defRPr sz="770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rtlCol="0"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 rtlCol="0"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CD339C01-7D02-4928-894B-4986AD1CF77F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 rtlCol="0"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08453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>
        <p15:guide id="1" pos="645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олилиния 6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rtl="0"/>
            <a:fld id="{9E1E048C-58BA-4E52-B6F1-56D903F03075}" type="datetime1">
              <a:rPr lang="ru-RU" noProof="0" smtClean="0"/>
              <a:pPr rtl="0"/>
              <a:t>01.02.2022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pPr rtl="0"/>
            <a:fld id="{13D2E340-0663-474B-992C-9192B5C45E57}" type="slidenum">
              <a:rPr lang="ru-RU" noProof="0" smtClean="0"/>
              <a:pPr rtl="0"/>
              <a:t>‹#›</a:t>
            </a:fld>
            <a:endParaRPr lang="ru-RU" noProof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7609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9" r:id="rId1"/>
    <p:sldLayoutId id="2147484480" r:id="rId2"/>
    <p:sldLayoutId id="2147484495" r:id="rId3"/>
    <p:sldLayoutId id="2147484490" r:id="rId4"/>
    <p:sldLayoutId id="2147484491" r:id="rId5"/>
    <p:sldLayoutId id="2147484492" r:id="rId6"/>
    <p:sldLayoutId id="2147484493" r:id="rId7"/>
    <p:sldLayoutId id="2147484496" r:id="rId8"/>
    <p:sldLayoutId id="2147484481" r:id="rId9"/>
    <p:sldLayoutId id="2147484498" r:id="rId10"/>
    <p:sldLayoutId id="2147484499" r:id="rId11"/>
    <p:sldLayoutId id="2147484500" r:id="rId12"/>
    <p:sldLayoutId id="2147484482" r:id="rId13"/>
    <p:sldLayoutId id="2147484483" r:id="rId14"/>
    <p:sldLayoutId id="2147484484" r:id="rId15"/>
    <p:sldLayoutId id="2147484485" r:id="rId16"/>
  </p:sldLayoutIdLst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6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2679374-8EAE-4873-9BB6-F6C630302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4939" y="1669584"/>
            <a:ext cx="6467061" cy="3518832"/>
          </a:xfrm>
        </p:spPr>
        <p:txBody>
          <a:bodyPr rtlCol="0"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kumimoji="0" lang="uk-UA" sz="4400" b="0" i="1" u="sng" strike="noStrike" kern="1200" cap="none" spc="600" normalizeH="0" baseline="0" noProof="0" dirty="0">
                <a:ln>
                  <a:noFill/>
                </a:ln>
                <a:solidFill>
                  <a:srgbClr val="F5F5F5"/>
                </a:solidFill>
                <a:effectLst/>
                <a:uLnTx/>
                <a:uFillTx/>
                <a:latin typeface="Bookman Old Style" panose="02050604050505020204" pitchFamily="18" charset="0"/>
                <a:ea typeface="Times New Roman" panose="02020603050405020304" pitchFamily="18" charset="0"/>
                <a:cs typeface="+mj-cs"/>
              </a:rPr>
              <a:t>Тема:</a:t>
            </a:r>
            <a:r>
              <a:rPr lang="en-US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/>
            </a:r>
            <a:br>
              <a:rPr lang="en-US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Методи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і </a:t>
            </a: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форми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організації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навчання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дітей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дошкільного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ru-RU" sz="4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віку</a:t>
            </a:r>
            <a:r>
              <a:rPr lang="ru-RU" sz="4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endParaRPr lang="ru-RU" sz="52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6E87C86-9D60-428B-AD9B-EED439E0E66B}"/>
              </a:ext>
            </a:extLst>
          </p:cNvPr>
          <p:cNvSpPr txBox="1"/>
          <p:nvPr/>
        </p:nvSpPr>
        <p:spPr>
          <a:xfrm>
            <a:off x="234876" y="4967534"/>
            <a:ext cx="431074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latin typeface="+mj-lt"/>
              </a:rPr>
              <a:t>Викладач освітньої компоненти</a:t>
            </a:r>
          </a:p>
          <a:p>
            <a:r>
              <a:rPr lang="uk-UA" sz="2800" dirty="0">
                <a:latin typeface="+mj-lt"/>
              </a:rPr>
              <a:t>Олена </a:t>
            </a: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АНІСІМОВА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Скругленный прямоугольник 8">
            <a:extLst>
              <a:ext uri="{FF2B5EF4-FFF2-40B4-BE49-F238E27FC236}">
                <a16:creationId xmlns:a16="http://schemas.microsoft.com/office/drawing/2014/main" xmlns="" id="{4E091B6D-3AC0-4018-A86E-56404E0FC54A}"/>
              </a:ext>
            </a:extLst>
          </p:cNvPr>
          <p:cNvSpPr/>
          <p:nvPr/>
        </p:nvSpPr>
        <p:spPr>
          <a:xfrm>
            <a:off x="1117128" y="1329511"/>
            <a:ext cx="4219303" cy="731520"/>
          </a:xfrm>
          <a:prstGeom prst="roundRect">
            <a:avLst>
              <a:gd name="adj" fmla="val 39248"/>
            </a:avLst>
          </a:prstGeom>
          <a:gradFill>
            <a:gsLst>
              <a:gs pos="7000">
                <a:srgbClr val="A32BDE">
                  <a:alpha val="0"/>
                </a:srgbClr>
              </a:gs>
              <a:gs pos="100000">
                <a:srgbClr val="0E6AD1">
                  <a:alpha val="71000"/>
                </a:srgbClr>
              </a:gs>
            </a:gsLst>
            <a:lin ang="24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0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Лекція </a:t>
            </a:r>
            <a:r>
              <a:rPr kumimoji="0" lang="uk-UA" sz="4000" b="0" i="1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№ 11</a:t>
            </a:r>
            <a:endParaRPr kumimoji="0" lang="ru-RU" sz="4000" b="0" i="1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3886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10</a:t>
            </a:fld>
            <a:endParaRPr lang="ru-RU" noProof="0"/>
          </a:p>
        </p:txBody>
      </p:sp>
      <p:sp>
        <p:nvSpPr>
          <p:cNvPr id="3" name="Прямоугольник 2"/>
          <p:cNvSpPr/>
          <p:nvPr/>
        </p:nvSpPr>
        <p:spPr>
          <a:xfrm>
            <a:off x="592183" y="321084"/>
            <a:ext cx="570411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</a:t>
            </a:r>
            <a:r>
              <a:rPr lang="ru-RU" sz="3200" b="1" dirty="0" err="1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джерелами</a:t>
            </a:r>
            <a:r>
              <a:rPr lang="ru-RU" sz="3200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sz="3200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розрізняють</a:t>
            </a:r>
            <a:r>
              <a:rPr lang="ru-RU" sz="3200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48120904"/>
              </p:ext>
            </p:extLst>
          </p:nvPr>
        </p:nvGraphicFramePr>
        <p:xfrm>
          <a:off x="3918858" y="216582"/>
          <a:ext cx="8710022" cy="66414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22618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2E0EE794-AF37-42AE-B09A-58129056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11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xmlns="" id="{DC3D80F1-2FF2-4CB8-8387-7912DE6F6B9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FCC858C-4323-429C-A7F5-CB8FCE9ED797}"/>
              </a:ext>
            </a:extLst>
          </p:cNvPr>
          <p:cNvSpPr txBox="1"/>
          <p:nvPr/>
        </p:nvSpPr>
        <p:spPr>
          <a:xfrm>
            <a:off x="2865765" y="1829051"/>
            <a:ext cx="598172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4.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Спостереження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–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провідний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метод у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навчання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дошкільників</a:t>
            </a:r>
            <a:endParaRPr lang="uk-UA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1370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12</a:t>
            </a:fld>
            <a:endParaRPr lang="ru-RU" noProof="0"/>
          </a:p>
        </p:txBody>
      </p:sp>
      <p:sp>
        <p:nvSpPr>
          <p:cNvPr id="4" name="Прямоугольник 3"/>
          <p:cNvSpPr/>
          <p:nvPr/>
        </p:nvSpPr>
        <p:spPr>
          <a:xfrm>
            <a:off x="243022" y="224977"/>
            <a:ext cx="786901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 </a:t>
            </a:r>
            <a:r>
              <a:rPr lang="ru-RU" sz="2800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СПОСТЕРЕЖЕННЯ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ПРОВІДНИМ У НАВЧАННІ ДІТЕЙ ДОШКІЛЬНОГО ВІКУ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1758" b="89918" l="625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435" t="49334" r="9550" b="29143"/>
          <a:stretch/>
        </p:blipFill>
        <p:spPr>
          <a:xfrm>
            <a:off x="3670662" y="809633"/>
            <a:ext cx="8521337" cy="240645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4177527" y="1390464"/>
            <a:ext cx="642951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СУТТЮ СПОСТЕРЕЖЕННЯ 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є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безпосереднє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цілеспрямоване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планомірне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сприйняття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дітьми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процесів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явищ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об´єктів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навколишнього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світу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допомогою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органів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чуття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без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втручання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буття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2931" b="22040" l="7344" r="92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108" t="1097" r="7846" b="78141"/>
          <a:stretch/>
        </p:blipFill>
        <p:spPr>
          <a:xfrm>
            <a:off x="-223404" y="2430719"/>
            <a:ext cx="10242615" cy="425132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418012" y="3216090"/>
            <a:ext cx="757645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спостереження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активно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взаємодіють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сприймання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мислення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мовлення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дошкільники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виокремлюють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у предметах і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явищах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основні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суттєві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ознаки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встановлюють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причинно-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наслідкові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зв´язки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залежності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засвоюють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основні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знання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Воно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максимально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відповідає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особливостям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пізнавальної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сприяє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їхніх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пізнавальних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здібностей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інтересу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навколишнього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світу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допитливості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спостережливості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удосконалює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сенсорні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процеси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відчуття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сприймання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3376397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13</a:t>
            </a:fld>
            <a:endParaRPr lang="ru-RU" noProof="0"/>
          </a:p>
        </p:txBody>
      </p:sp>
      <p:sp>
        <p:nvSpPr>
          <p:cNvPr id="3" name="Прямоугольник 2"/>
          <p:cNvSpPr/>
          <p:nvPr/>
        </p:nvSpPr>
        <p:spPr>
          <a:xfrm>
            <a:off x="6188097" y="347810"/>
            <a:ext cx="5799908" cy="6247864"/>
          </a:xfrm>
          <a:prstGeom prst="rect">
            <a:avLst/>
          </a:prstGeom>
          <a:gradFill flip="none" rotWithShape="1">
            <a:gsLst>
              <a:gs pos="0">
                <a:srgbClr val="99FF99"/>
              </a:gs>
              <a:gs pos="100000">
                <a:srgbClr val="CC99FF"/>
              </a:gs>
            </a:gsLst>
            <a:lin ang="2700000" scaled="1"/>
            <a:tileRect/>
          </a:gra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2000" b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20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навчання</a:t>
            </a:r>
            <a:r>
              <a:rPr lang="ru-RU" sz="20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використовують</a:t>
            </a:r>
            <a:r>
              <a:rPr lang="ru-RU" sz="20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sz="20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види</a:t>
            </a:r>
            <a:r>
              <a:rPr lang="ru-RU" sz="20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спостережень</a:t>
            </a:r>
            <a:r>
              <a:rPr lang="ru-RU" sz="2000" b="1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20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i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SzPct val="200000"/>
              <a:buBlip>
                <a:blip r:embed="rId2"/>
              </a:buBlip>
            </a:pP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розпізнавальні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спостереження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застосовують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всіх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вікових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групах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ознайомлення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новими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об´єктами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уточнення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розширення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уявлень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spcAft>
                <a:spcPts val="0"/>
              </a:spcAft>
              <a:buSzPct val="200000"/>
              <a:buBlip>
                <a:blip r:embed="rId2"/>
              </a:buBlip>
            </a:pPr>
            <a:endParaRPr lang="ru-R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SzPct val="200000"/>
              <a:buBlip>
                <a:blip r:embed="rId2"/>
              </a:buBlip>
            </a:pP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спостереження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зміною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перетворенням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об´єктів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Полягають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зіставленні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стану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об´єкта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конкретний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попереднім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станом,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виокремленні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серед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різноманітних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ознак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тієї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свідчить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зміну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spcAft>
                <a:spcPts val="0"/>
              </a:spcAft>
              <a:buSzPct val="200000"/>
              <a:buBlip>
                <a:blip r:embed="rId2"/>
              </a:buBlip>
            </a:pPr>
            <a:endParaRPr lang="ru-R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SzPct val="200000"/>
              <a:buBlip>
                <a:blip r:embed="rId2"/>
              </a:buBlip>
            </a:pP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репродуктивні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спостереження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Вони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засновані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відтворенні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образу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об´єкта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формують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уміння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знання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вирішенні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практичних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пізнавальних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завдань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2064792652"/>
              </p:ext>
            </p:extLst>
          </p:nvPr>
        </p:nvGraphicFramePr>
        <p:xfrm>
          <a:off x="117567" y="0"/>
          <a:ext cx="5939386" cy="5780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068419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14</a:t>
            </a:fld>
            <a:endParaRPr lang="ru-RU" noProof="0"/>
          </a:p>
        </p:txBody>
      </p:sp>
      <p:sp>
        <p:nvSpPr>
          <p:cNvPr id="3" name="Прямоугольник 2"/>
          <p:cNvSpPr/>
          <p:nvPr/>
        </p:nvSpPr>
        <p:spPr>
          <a:xfrm>
            <a:off x="1894113" y="662137"/>
            <a:ext cx="8921933" cy="5512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Дошкільна</a:t>
            </a:r>
            <a:r>
              <a:rPr lang="ru-RU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педагогіка</a:t>
            </a:r>
            <a:r>
              <a:rPr lang="ru-RU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ставить </a:t>
            </a:r>
            <a:r>
              <a:rPr lang="ru-RU" sz="2400" b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вимоги</a:t>
            </a:r>
            <a:r>
              <a:rPr lang="ru-RU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400" b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спостереження</a:t>
            </a:r>
            <a:r>
              <a:rPr lang="ru-RU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методу </a:t>
            </a:r>
            <a:r>
              <a:rPr lang="ru-RU" sz="2400" b="1" dirty="0" err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навчання</a:t>
            </a:r>
            <a:r>
              <a:rPr lang="ru-RU" sz="24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lnSpc>
                <a:spcPct val="117000"/>
              </a:lnSpc>
              <a:spcAft>
                <a:spcPts val="0"/>
              </a:spcAft>
              <a:buSzPct val="200000"/>
              <a:buBlip>
                <a:blip r:embed="rId2"/>
              </a:buBlip>
            </a:pP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умотивованість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чіткість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формулювання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мети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спостереження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доцільність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завдань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ставить перед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дітьми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вихователь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lnSpc>
                <a:spcPct val="117000"/>
              </a:lnSpc>
              <a:spcAft>
                <a:spcPts val="0"/>
              </a:spcAft>
              <a:buSzPct val="200000"/>
              <a:buBlip>
                <a:blip r:embed="rId2"/>
              </a:buBlip>
            </a:pP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врахування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рівня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дошкільнят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їхніх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інтересів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при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виборі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об´єкта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спостереження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конкретність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об´єкта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lnSpc>
                <a:spcPct val="117000"/>
              </a:lnSpc>
              <a:spcAft>
                <a:spcPts val="0"/>
              </a:spcAft>
              <a:buSzPct val="200000"/>
              <a:buBlip>
                <a:blip r:embed="rId2"/>
              </a:buBlip>
            </a:pP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планомірність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розгортання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процесу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спостереження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lnSpc>
                <a:spcPct val="117000"/>
              </a:lnSpc>
              <a:spcAft>
                <a:spcPts val="0"/>
              </a:spcAft>
              <a:buSzPct val="200000"/>
              <a:buBlip>
                <a:blip r:embed="rId2"/>
              </a:buBlip>
            </a:pP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цілеспрямована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активізація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інтересу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з метою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задіяння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різних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органів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чуття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lnSpc>
                <a:spcPct val="117000"/>
              </a:lnSpc>
              <a:spcAft>
                <a:spcPts val="0"/>
              </a:spcAft>
              <a:buSzPct val="200000"/>
              <a:buBlip>
                <a:blip r:embed="rId2"/>
              </a:buBlip>
            </a:pP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стимулювання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самостійності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розумової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активності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дошкільників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спостереження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об´єктами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використовуючи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словесний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супровід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проговорювання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дітьми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назв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об´єктів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вказівки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вихователя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його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запитання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marL="342900" indent="-342900" algn="just">
              <a:lnSpc>
                <a:spcPct val="117000"/>
              </a:lnSpc>
              <a:spcAft>
                <a:spcPts val="0"/>
              </a:spcAft>
              <a:buSzPct val="200000"/>
              <a:buBlip>
                <a:blip r:embed="rId2"/>
              </a:buBlip>
            </a:pP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вражень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набутих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час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спостереження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у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подальшій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дошкільників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(на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заняттях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у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грі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E8EC71E2-74B3-FB4C-9465-B8F1CD4D05D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>
          <a:xfrm>
            <a:off x="378823" y="274321"/>
            <a:ext cx="12138016" cy="6583680"/>
          </a:xfrm>
          <a:custGeom>
            <a:avLst/>
            <a:gdLst>
              <a:gd name="connsiteX0" fmla="*/ 866383 w 5629740"/>
              <a:gd name="connsiteY0" fmla="*/ 321066 h 3116344"/>
              <a:gd name="connsiteX1" fmla="*/ 866383 w 5629740"/>
              <a:gd name="connsiteY1" fmla="*/ 2656455 h 3116344"/>
              <a:gd name="connsiteX2" fmla="*/ 4763356 w 5629740"/>
              <a:gd name="connsiteY2" fmla="*/ 2656455 h 3116344"/>
              <a:gd name="connsiteX3" fmla="*/ 4763356 w 5629740"/>
              <a:gd name="connsiteY3" fmla="*/ 321066 h 3116344"/>
              <a:gd name="connsiteX4" fmla="*/ 0 w 5629740"/>
              <a:gd name="connsiteY4" fmla="*/ 0 h 3116344"/>
              <a:gd name="connsiteX5" fmla="*/ 5629740 w 5629740"/>
              <a:gd name="connsiteY5" fmla="*/ 0 h 3116344"/>
              <a:gd name="connsiteX6" fmla="*/ 5629740 w 5629740"/>
              <a:gd name="connsiteY6" fmla="*/ 3116344 h 3116344"/>
              <a:gd name="connsiteX7" fmla="*/ 0 w 5629740"/>
              <a:gd name="connsiteY7" fmla="*/ 3116344 h 3116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629740" h="3116344">
                <a:moveTo>
                  <a:pt x="866383" y="321066"/>
                </a:moveTo>
                <a:lnTo>
                  <a:pt x="866383" y="2656455"/>
                </a:lnTo>
                <a:lnTo>
                  <a:pt x="4763356" y="2656455"/>
                </a:lnTo>
                <a:lnTo>
                  <a:pt x="4763356" y="321066"/>
                </a:lnTo>
                <a:close/>
                <a:moveTo>
                  <a:pt x="0" y="0"/>
                </a:moveTo>
                <a:lnTo>
                  <a:pt x="5629740" y="0"/>
                </a:lnTo>
                <a:lnTo>
                  <a:pt x="5629740" y="3116344"/>
                </a:lnTo>
                <a:lnTo>
                  <a:pt x="0" y="3116344"/>
                </a:lnTo>
                <a:close/>
              </a:path>
            </a:pathLst>
          </a:cu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64EA18D-C01B-4B87-8E04-2076BC3F08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54122" y="2310345"/>
            <a:ext cx="1164693" cy="3864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57845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90F6F90F-6870-4BE4-BCB1-27A3E3477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15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xmlns="" id="{AE3FD0AC-583F-4317-B8F9-AB76E481027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B6192F2-212B-47F8-8824-99AE5B477F52}"/>
              </a:ext>
            </a:extLst>
          </p:cNvPr>
          <p:cNvSpPr txBox="1"/>
          <p:nvPr/>
        </p:nvSpPr>
        <p:spPr>
          <a:xfrm>
            <a:off x="2935477" y="1829051"/>
            <a:ext cx="584229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5.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Словесні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методи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навчання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. Правила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побудови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бесіди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,                      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її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види</a:t>
            </a:r>
            <a:endParaRPr lang="uk-UA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094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16</a:t>
            </a:fld>
            <a:endParaRPr lang="ru-RU" noProof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3751927705"/>
              </p:ext>
            </p:extLst>
          </p:nvPr>
        </p:nvGraphicFramePr>
        <p:xfrm>
          <a:off x="-186579" y="130629"/>
          <a:ext cx="12192000" cy="6727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231298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CCEABA7A-3347-48C0-A179-011C20086B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2917" b="26667" l="4844" r="96719">
                        <a14:foregroundMark x1="85938" y1="6042" x2="85938" y2="6042"/>
                        <a14:backgroundMark x1="93125" y1="12188" x2="87656" y2="7187"/>
                      </a14:backgroundRemoval>
                    </a14:imgEffect>
                  </a14:imgLayer>
                </a14:imgProps>
              </a:ext>
            </a:extLst>
          </a:blip>
          <a:srcRect l="5877" t="4234" b="72560"/>
          <a:stretch/>
        </p:blipFill>
        <p:spPr>
          <a:xfrm flipH="1">
            <a:off x="1258957" y="2771681"/>
            <a:ext cx="10525054" cy="331829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22406C05-C2E3-44D7-8674-C4D4734FF27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72813" b="96771" l="3594" r="97500"/>
                    </a14:imgEffect>
                  </a14:imgLayer>
                </a14:imgProps>
              </a:ext>
            </a:extLst>
          </a:blip>
          <a:srcRect l="3913" t="72464" b="4234"/>
          <a:stretch/>
        </p:blipFill>
        <p:spPr>
          <a:xfrm>
            <a:off x="-106022" y="-1"/>
            <a:ext cx="10270437" cy="287572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17</a:t>
            </a:fld>
            <a:endParaRPr lang="ru-RU" noProof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539C31B-1058-4BD8-A744-509446DA12EF}"/>
              </a:ext>
            </a:extLst>
          </p:cNvPr>
          <p:cNvSpPr txBox="1"/>
          <p:nvPr/>
        </p:nvSpPr>
        <p:spPr>
          <a:xfrm>
            <a:off x="3907009" y="2967632"/>
            <a:ext cx="7877002" cy="2759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У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роботі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дошкільниками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використовують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види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бесіди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uk-UA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—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етична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метою є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моральних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уявлень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uk-UA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—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пізнавальна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(про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події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життя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працю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дорослих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природу);</a:t>
            </a:r>
            <a:endParaRPr lang="uk-UA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—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вступна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використовують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підготовки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певної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uk-UA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—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підсумкова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застосовують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з метою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уточнення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систематизації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uk-UA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E847BC3-09D7-4984-AF3E-C8C5217A0229}"/>
              </a:ext>
            </a:extLst>
          </p:cNvPr>
          <p:cNvSpPr txBox="1"/>
          <p:nvPr/>
        </p:nvSpPr>
        <p:spPr>
          <a:xfrm>
            <a:off x="172277" y="381887"/>
            <a:ext cx="7527237" cy="2195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000"/>
              </a:spcAft>
              <a:buSzPct val="228000"/>
              <a:buBlip>
                <a:blip r:embed="rId5"/>
              </a:buBlip>
            </a:pP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Важливо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правильно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побудувати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бесіду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враховуючи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вид 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вступна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підсумкова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</a:p>
          <a:p>
            <a:pPr marL="342900" indent="-342900" algn="just">
              <a:spcAft>
                <a:spcPts val="1000"/>
              </a:spcAft>
              <a:buSzPct val="228000"/>
              <a:buBlip>
                <a:blip r:embed="rId5"/>
              </a:buBlip>
            </a:pP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підібрати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питання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повинні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простими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зрозумілими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змістом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короткими і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чіткими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за формою. </a:t>
            </a:r>
          </a:p>
          <a:p>
            <a:pPr marL="342900" indent="-342900" algn="just">
              <a:spcAft>
                <a:spcPts val="1000"/>
              </a:spcAft>
              <a:buSzPct val="228000"/>
              <a:buBlip>
                <a:blip r:embed="rId5"/>
              </a:buBlip>
            </a:pP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Вони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констатуючими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причинно-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наслідковими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проблемними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87F3CAB-1623-4F65-A36B-8D88A8BEEFFE}"/>
              </a:ext>
            </a:extLst>
          </p:cNvPr>
          <p:cNvSpPr txBox="1"/>
          <p:nvPr/>
        </p:nvSpPr>
        <p:spPr>
          <a:xfrm>
            <a:off x="629478" y="5923313"/>
            <a:ext cx="10933043" cy="83099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i="1" dirty="0" err="1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Цей</a:t>
            </a:r>
            <a:r>
              <a:rPr lang="ru-RU" sz="2400" i="1" dirty="0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метод </a:t>
            </a:r>
            <a:r>
              <a:rPr lang="ru-RU" sz="2400" i="1" dirty="0" err="1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використовують</a:t>
            </a:r>
            <a:r>
              <a:rPr lang="ru-RU" sz="2400" i="1" dirty="0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400" i="1" dirty="0" err="1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роботі</a:t>
            </a:r>
            <a:r>
              <a:rPr lang="ru-RU" sz="2400" i="1" dirty="0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400" i="1" dirty="0" err="1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дошкільниками</a:t>
            </a:r>
            <a:r>
              <a:rPr lang="ru-RU" sz="2400" i="1" dirty="0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400" i="1" dirty="0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вже</a:t>
            </a:r>
            <a:r>
              <a:rPr lang="ru-RU" sz="2400" i="1" dirty="0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sz="2400" i="1" dirty="0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певний</a:t>
            </a:r>
            <a:r>
              <a:rPr lang="ru-RU" sz="2400" i="1" dirty="0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запас </a:t>
            </a:r>
            <a:r>
              <a:rPr lang="ru-RU" sz="2400" i="1" dirty="0" err="1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sz="2400" i="1" dirty="0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комунікативний</a:t>
            </a:r>
            <a:r>
              <a:rPr lang="ru-RU" sz="2400" i="1" dirty="0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досвід</a:t>
            </a:r>
            <a:r>
              <a:rPr lang="ru-RU" sz="2400" i="1" dirty="0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400" i="1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2441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80AB28AB-3E9D-4F4A-A9F7-C8D7C37B5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18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xmlns="" id="{1154F68E-CAF9-4FCB-985A-ED773B464E44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62C84C4-8FC2-4A76-834E-11EAB8CBCF95}"/>
              </a:ext>
            </a:extLst>
          </p:cNvPr>
          <p:cNvSpPr txBox="1"/>
          <p:nvPr/>
        </p:nvSpPr>
        <p:spPr>
          <a:xfrm>
            <a:off x="2926656" y="2191272"/>
            <a:ext cx="585993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6.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Практичні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методи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навчання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.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Організація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простих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дослідів</a:t>
            </a:r>
            <a:endParaRPr lang="uk-UA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3167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749C72C8-A384-463F-AFE3-0326E6DAD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19</a:t>
            </a:fld>
            <a:endParaRPr lang="ru-RU" noProof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F7EE168-E980-4645-B05C-3CFAAD064C7F}"/>
              </a:ext>
            </a:extLst>
          </p:cNvPr>
          <p:cNvSpPr txBox="1"/>
          <p:nvPr/>
        </p:nvSpPr>
        <p:spPr>
          <a:xfrm>
            <a:off x="202095" y="334946"/>
            <a:ext cx="663602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Практичні методи навчання: </a:t>
            </a:r>
          </a:p>
        </p:txBody>
      </p:sp>
      <p:graphicFrame>
        <p:nvGraphicFramePr>
          <p:cNvPr id="9" name="Схема 8">
            <a:extLst>
              <a:ext uri="{FF2B5EF4-FFF2-40B4-BE49-F238E27FC236}">
                <a16:creationId xmlns:a16="http://schemas.microsoft.com/office/drawing/2014/main" xmlns="" id="{C2EC2DAE-3DEE-4488-B003-BE299A0892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4109771258"/>
              </p:ext>
            </p:extLst>
          </p:nvPr>
        </p:nvGraphicFramePr>
        <p:xfrm>
          <a:off x="202095" y="428526"/>
          <a:ext cx="10080488" cy="3971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CD87D61-0202-4DEF-8E09-520A8BC91CF4}"/>
              </a:ext>
            </a:extLst>
          </p:cNvPr>
          <p:cNvSpPr txBox="1"/>
          <p:nvPr/>
        </p:nvSpPr>
        <p:spPr>
          <a:xfrm>
            <a:off x="202095" y="3968509"/>
            <a:ext cx="5734879" cy="25545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342900" indent="-342900">
              <a:buSzPct val="150000"/>
              <a:buBlip>
                <a:blip r:embed="rId7"/>
              </a:buBlip>
            </a:pPr>
            <a:r>
              <a:rPr lang="uk-UA" sz="2000" dirty="0">
                <a:latin typeface="+mj-lt"/>
              </a:rPr>
              <a:t>За допомогою практичних методів навчання педагог організовує різноманітну практичну діяльність дітей, що сприяє засвоєнню ними знань, умінь і навичок. </a:t>
            </a:r>
          </a:p>
          <a:p>
            <a:pPr marL="342900" indent="-342900">
              <a:buSzPct val="150000"/>
              <a:buBlip>
                <a:blip r:embed="rId7"/>
              </a:buBlip>
            </a:pPr>
            <a:r>
              <a:rPr lang="uk-UA" sz="2000" dirty="0">
                <a:latin typeface="+mj-lt"/>
              </a:rPr>
              <a:t>Використання практичних методів змінюється з віком дітей, оволодінням ними відповідними вміннями. </a:t>
            </a:r>
          </a:p>
        </p:txBody>
      </p:sp>
      <p:graphicFrame>
        <p:nvGraphicFramePr>
          <p:cNvPr id="13" name="Таблица 13">
            <a:extLst>
              <a:ext uri="{FF2B5EF4-FFF2-40B4-BE49-F238E27FC236}">
                <a16:creationId xmlns:a16="http://schemas.microsoft.com/office/drawing/2014/main" xmlns="" id="{68E5B881-E6D7-4B2F-816F-E10C815768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60747790"/>
              </p:ext>
            </p:extLst>
          </p:nvPr>
        </p:nvGraphicFramePr>
        <p:xfrm>
          <a:off x="6095999" y="2659340"/>
          <a:ext cx="5893906" cy="24384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946953">
                  <a:extLst>
                    <a:ext uri="{9D8B030D-6E8A-4147-A177-3AD203B41FA5}">
                      <a16:colId xmlns:a16="http://schemas.microsoft.com/office/drawing/2014/main" xmlns="" val="3431555704"/>
                    </a:ext>
                  </a:extLst>
                </a:gridCol>
                <a:gridCol w="2946953">
                  <a:extLst>
                    <a:ext uri="{9D8B030D-6E8A-4147-A177-3AD203B41FA5}">
                      <a16:colId xmlns:a16="http://schemas.microsoft.com/office/drawing/2014/main" xmlns="" val="4248815867"/>
                    </a:ext>
                  </a:extLst>
                </a:gridCol>
              </a:tblGrid>
              <a:tr h="679944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n>
                            <a:solidFill>
                              <a:schemeClr val="bg1"/>
                            </a:solidFill>
                          </a:ln>
                          <a:latin typeface="Bookman Old Style" panose="02050604050505020204" pitchFamily="18" charset="0"/>
                        </a:rPr>
                        <a:t>молодша                    і середня група 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n>
                            <a:solidFill>
                              <a:schemeClr val="bg1"/>
                            </a:solidFill>
                          </a:ln>
                          <a:latin typeface="Bookman Old Style" panose="02050604050505020204" pitchFamily="18" charset="0"/>
                        </a:rPr>
                        <a:t>старша група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966445084"/>
                  </a:ext>
                </a:extLst>
              </a:tr>
              <a:tr h="1566826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latin typeface="+mj-lt"/>
                        </a:rPr>
                        <a:t>вихователь здебільшого показує способи виконання завдання за зразком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>
                          <a:latin typeface="+mj-lt"/>
                        </a:rPr>
                        <a:t>демонстрація все більше поступається місцем самостійному виконанню роботи за заданими умовами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2603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79730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D0810B30-D768-4A3D-8DCB-82EEF1281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2</a:t>
            </a:fld>
            <a:endParaRPr lang="ru-RU" noProof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3AD46AB-F89E-4FD7-AEAD-761CCD0BDA60}"/>
              </a:ext>
            </a:extLst>
          </p:cNvPr>
          <p:cNvSpPr/>
          <p:nvPr/>
        </p:nvSpPr>
        <p:spPr>
          <a:xfrm>
            <a:off x="0" y="2270892"/>
            <a:ext cx="48855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8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План лекції:</a:t>
            </a:r>
          </a:p>
        </p:txBody>
      </p:sp>
      <p:sp>
        <p:nvSpPr>
          <p:cNvPr id="7" name="object 15">
            <a:extLst>
              <a:ext uri="{FF2B5EF4-FFF2-40B4-BE49-F238E27FC236}">
                <a16:creationId xmlns:a16="http://schemas.microsoft.com/office/drawing/2014/main" xmlns="" id="{50897D68-EBAB-4B14-B224-6708B31B0F74}"/>
              </a:ext>
            </a:extLst>
          </p:cNvPr>
          <p:cNvSpPr/>
          <p:nvPr/>
        </p:nvSpPr>
        <p:spPr>
          <a:xfrm rot="353706">
            <a:off x="4679522" y="160530"/>
            <a:ext cx="7249663" cy="6836174"/>
          </a:xfrm>
          <a:custGeom>
            <a:avLst/>
            <a:gdLst/>
            <a:ahLst/>
            <a:cxnLst/>
            <a:rect l="l" t="t" r="r" b="b"/>
            <a:pathLst>
              <a:path w="1513205" h="1405890">
                <a:moveTo>
                  <a:pt x="205130" y="1399794"/>
                </a:moveTo>
                <a:lnTo>
                  <a:pt x="196215" y="1346225"/>
                </a:lnTo>
                <a:lnTo>
                  <a:pt x="154520" y="1357083"/>
                </a:lnTo>
                <a:lnTo>
                  <a:pt x="205130" y="1399794"/>
                </a:lnTo>
                <a:close/>
              </a:path>
              <a:path w="1513205" h="1405890">
                <a:moveTo>
                  <a:pt x="1512671" y="1264234"/>
                </a:moveTo>
                <a:lnTo>
                  <a:pt x="1399578" y="281266"/>
                </a:lnTo>
                <a:lnTo>
                  <a:pt x="1390573" y="205498"/>
                </a:lnTo>
                <a:lnTo>
                  <a:pt x="1382153" y="138582"/>
                </a:lnTo>
                <a:lnTo>
                  <a:pt x="1374838" y="83007"/>
                </a:lnTo>
                <a:lnTo>
                  <a:pt x="1368945" y="39916"/>
                </a:lnTo>
                <a:lnTo>
                  <a:pt x="1363954" y="4635"/>
                </a:lnTo>
                <a:lnTo>
                  <a:pt x="1363383" y="292"/>
                </a:lnTo>
                <a:lnTo>
                  <a:pt x="1361147" y="0"/>
                </a:lnTo>
                <a:lnTo>
                  <a:pt x="1309890" y="114"/>
                </a:lnTo>
                <a:lnTo>
                  <a:pt x="1292529" y="723"/>
                </a:lnTo>
                <a:lnTo>
                  <a:pt x="1283042" y="1054"/>
                </a:lnTo>
                <a:lnTo>
                  <a:pt x="627595" y="76466"/>
                </a:lnTo>
                <a:lnTo>
                  <a:pt x="1051521" y="29146"/>
                </a:lnTo>
                <a:lnTo>
                  <a:pt x="1131785" y="19380"/>
                </a:lnTo>
                <a:lnTo>
                  <a:pt x="1159268" y="16052"/>
                </a:lnTo>
                <a:lnTo>
                  <a:pt x="1208176" y="10845"/>
                </a:lnTo>
                <a:lnTo>
                  <a:pt x="1257846" y="7264"/>
                </a:lnTo>
                <a:lnTo>
                  <a:pt x="1308023" y="5372"/>
                </a:lnTo>
                <a:lnTo>
                  <a:pt x="1358455" y="5270"/>
                </a:lnTo>
                <a:lnTo>
                  <a:pt x="1361528" y="26644"/>
                </a:lnTo>
                <a:lnTo>
                  <a:pt x="1367256" y="67970"/>
                </a:lnTo>
                <a:lnTo>
                  <a:pt x="1375029" y="126263"/>
                </a:lnTo>
                <a:lnTo>
                  <a:pt x="1384198" y="198564"/>
                </a:lnTo>
                <a:lnTo>
                  <a:pt x="1394142" y="281901"/>
                </a:lnTo>
                <a:lnTo>
                  <a:pt x="1506613" y="1259420"/>
                </a:lnTo>
                <a:lnTo>
                  <a:pt x="434403" y="1382331"/>
                </a:lnTo>
                <a:lnTo>
                  <a:pt x="380187" y="1387335"/>
                </a:lnTo>
                <a:lnTo>
                  <a:pt x="328142" y="1391577"/>
                </a:lnTo>
                <a:lnTo>
                  <a:pt x="205130" y="1399794"/>
                </a:lnTo>
                <a:lnTo>
                  <a:pt x="154584" y="1357630"/>
                </a:lnTo>
                <a:lnTo>
                  <a:pt x="148907" y="1317002"/>
                </a:lnTo>
                <a:lnTo>
                  <a:pt x="142163" y="1268272"/>
                </a:lnTo>
                <a:lnTo>
                  <a:pt x="134937" y="1215491"/>
                </a:lnTo>
                <a:lnTo>
                  <a:pt x="127673" y="1161618"/>
                </a:lnTo>
                <a:lnTo>
                  <a:pt x="120815" y="1109599"/>
                </a:lnTo>
                <a:lnTo>
                  <a:pt x="114782" y="1062418"/>
                </a:lnTo>
                <a:lnTo>
                  <a:pt x="110020" y="1023010"/>
                </a:lnTo>
                <a:lnTo>
                  <a:pt x="105105" y="981151"/>
                </a:lnTo>
                <a:lnTo>
                  <a:pt x="99047" y="930592"/>
                </a:lnTo>
                <a:lnTo>
                  <a:pt x="84150" y="807707"/>
                </a:lnTo>
                <a:lnTo>
                  <a:pt x="78143" y="757529"/>
                </a:lnTo>
                <a:lnTo>
                  <a:pt x="65874" y="654735"/>
                </a:lnTo>
                <a:lnTo>
                  <a:pt x="59829" y="603719"/>
                </a:lnTo>
                <a:lnTo>
                  <a:pt x="53975" y="553999"/>
                </a:lnTo>
                <a:lnTo>
                  <a:pt x="48399" y="506361"/>
                </a:lnTo>
                <a:lnTo>
                  <a:pt x="34239" y="384225"/>
                </a:lnTo>
                <a:lnTo>
                  <a:pt x="25920" y="313702"/>
                </a:lnTo>
                <a:lnTo>
                  <a:pt x="18605" y="252437"/>
                </a:lnTo>
                <a:lnTo>
                  <a:pt x="6057" y="148196"/>
                </a:lnTo>
                <a:lnTo>
                  <a:pt x="25476" y="145872"/>
                </a:lnTo>
                <a:lnTo>
                  <a:pt x="127114" y="134162"/>
                </a:lnTo>
                <a:lnTo>
                  <a:pt x="25476" y="145872"/>
                </a:lnTo>
                <a:lnTo>
                  <a:pt x="127127" y="134543"/>
                </a:lnTo>
                <a:lnTo>
                  <a:pt x="127241" y="148590"/>
                </a:lnTo>
                <a:lnTo>
                  <a:pt x="129679" y="169824"/>
                </a:lnTo>
                <a:lnTo>
                  <a:pt x="379285" y="137795"/>
                </a:lnTo>
                <a:lnTo>
                  <a:pt x="379018" y="105803"/>
                </a:lnTo>
                <a:lnTo>
                  <a:pt x="544118" y="86194"/>
                </a:lnTo>
                <a:lnTo>
                  <a:pt x="379018" y="105194"/>
                </a:lnTo>
                <a:lnTo>
                  <a:pt x="627595" y="76466"/>
                </a:lnTo>
                <a:lnTo>
                  <a:pt x="1282966" y="1054"/>
                </a:lnTo>
                <a:lnTo>
                  <a:pt x="1258887" y="1905"/>
                </a:lnTo>
                <a:lnTo>
                  <a:pt x="1234859" y="3568"/>
                </a:lnTo>
                <a:lnTo>
                  <a:pt x="1208379" y="5397"/>
                </a:lnTo>
                <a:lnTo>
                  <a:pt x="1158646" y="10604"/>
                </a:lnTo>
                <a:lnTo>
                  <a:pt x="820026" y="50736"/>
                </a:lnTo>
                <a:lnTo>
                  <a:pt x="425145" y="95618"/>
                </a:lnTo>
                <a:lnTo>
                  <a:pt x="378980" y="99695"/>
                </a:lnTo>
                <a:lnTo>
                  <a:pt x="378917" y="91503"/>
                </a:lnTo>
                <a:lnTo>
                  <a:pt x="380403" y="42252"/>
                </a:lnTo>
                <a:lnTo>
                  <a:pt x="369519" y="9855"/>
                </a:lnTo>
                <a:lnTo>
                  <a:pt x="113538" y="48679"/>
                </a:lnTo>
                <a:lnTo>
                  <a:pt x="126873" y="102311"/>
                </a:lnTo>
                <a:lnTo>
                  <a:pt x="127063" y="127533"/>
                </a:lnTo>
                <a:lnTo>
                  <a:pt x="0" y="143383"/>
                </a:lnTo>
                <a:lnTo>
                  <a:pt x="11645" y="239864"/>
                </a:lnTo>
                <a:lnTo>
                  <a:pt x="20510" y="314325"/>
                </a:lnTo>
                <a:lnTo>
                  <a:pt x="25298" y="354926"/>
                </a:lnTo>
                <a:lnTo>
                  <a:pt x="35001" y="438289"/>
                </a:lnTo>
                <a:lnTo>
                  <a:pt x="42964" y="506984"/>
                </a:lnTo>
                <a:lnTo>
                  <a:pt x="48539" y="554621"/>
                </a:lnTo>
                <a:lnTo>
                  <a:pt x="54394" y="604342"/>
                </a:lnTo>
                <a:lnTo>
                  <a:pt x="60452" y="655358"/>
                </a:lnTo>
                <a:lnTo>
                  <a:pt x="66586" y="706894"/>
                </a:lnTo>
                <a:lnTo>
                  <a:pt x="78714" y="808342"/>
                </a:lnTo>
                <a:lnTo>
                  <a:pt x="93611" y="931227"/>
                </a:lnTo>
                <a:lnTo>
                  <a:pt x="99682" y="981773"/>
                </a:lnTo>
                <a:lnTo>
                  <a:pt x="104584" y="1023632"/>
                </a:lnTo>
                <a:lnTo>
                  <a:pt x="109308" y="1062786"/>
                </a:lnTo>
                <a:lnTo>
                  <a:pt x="115303" y="1109687"/>
                </a:lnTo>
                <a:lnTo>
                  <a:pt x="122123" y="1161415"/>
                </a:lnTo>
                <a:lnTo>
                  <a:pt x="129336" y="1215059"/>
                </a:lnTo>
                <a:lnTo>
                  <a:pt x="136537" y="1267701"/>
                </a:lnTo>
                <a:lnTo>
                  <a:pt x="143268" y="1316405"/>
                </a:lnTo>
                <a:lnTo>
                  <a:pt x="149047" y="1357718"/>
                </a:lnTo>
                <a:lnTo>
                  <a:pt x="149402" y="1360436"/>
                </a:lnTo>
                <a:lnTo>
                  <a:pt x="203593" y="1405496"/>
                </a:lnTo>
                <a:lnTo>
                  <a:pt x="204673" y="1405369"/>
                </a:lnTo>
                <a:lnTo>
                  <a:pt x="328028" y="1397101"/>
                </a:lnTo>
                <a:lnTo>
                  <a:pt x="380288" y="1392834"/>
                </a:lnTo>
                <a:lnTo>
                  <a:pt x="434759" y="1387805"/>
                </a:lnTo>
                <a:lnTo>
                  <a:pt x="489407" y="1381975"/>
                </a:lnTo>
                <a:lnTo>
                  <a:pt x="1512671" y="126423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21BADD1-F95C-44BB-A144-880F329F81DE}"/>
              </a:ext>
            </a:extLst>
          </p:cNvPr>
          <p:cNvSpPr txBox="1"/>
          <p:nvPr/>
        </p:nvSpPr>
        <p:spPr>
          <a:xfrm>
            <a:off x="5071602" y="643679"/>
            <a:ext cx="6562673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uk-UA" sz="2300" dirty="0">
                <a:latin typeface="+mj-lt"/>
                <a:ea typeface="Times New Roman" panose="02020603050405020304" pitchFamily="18" charset="0"/>
              </a:rPr>
              <a:t>Багатофункціональність методів навчання. </a:t>
            </a:r>
          </a:p>
          <a:p>
            <a:pPr marL="457200" indent="-457200">
              <a:buAutoNum type="arabicPeriod"/>
            </a:pPr>
            <a:endParaRPr lang="uk-UA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uk-UA" sz="2300" dirty="0">
                <a:latin typeface="+mj-lt"/>
                <a:ea typeface="Times New Roman" panose="02020603050405020304" pitchFamily="18" charset="0"/>
              </a:rPr>
              <a:t>Класифікація методів навчання за типом  пізнавальної діяльності.</a:t>
            </a:r>
          </a:p>
          <a:p>
            <a:pPr marL="457200" indent="-457200">
              <a:buAutoNum type="arabicPeriod"/>
            </a:pPr>
            <a:endParaRPr lang="uk-UA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uk-UA" sz="2300" dirty="0">
                <a:latin typeface="+mj-lt"/>
                <a:ea typeface="Times New Roman" panose="02020603050405020304" pitchFamily="18" charset="0"/>
              </a:rPr>
              <a:t>Класифікація методів за джерелами знань.</a:t>
            </a:r>
          </a:p>
          <a:p>
            <a:pPr marL="457200" indent="-457200">
              <a:buAutoNum type="arabicPeriod"/>
            </a:pPr>
            <a:endParaRPr lang="uk-UA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uk-UA" sz="2300" dirty="0">
                <a:latin typeface="+mj-lt"/>
                <a:ea typeface="Times New Roman" panose="02020603050405020304" pitchFamily="18" charset="0"/>
              </a:rPr>
              <a:t>Спостереження – провідний метод у навчання дошкільників.</a:t>
            </a:r>
          </a:p>
          <a:p>
            <a:pPr marL="457200" indent="-457200">
              <a:buAutoNum type="arabicPeriod"/>
            </a:pPr>
            <a:endParaRPr lang="uk-UA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uk-UA" sz="2300" dirty="0">
                <a:latin typeface="+mj-lt"/>
                <a:ea typeface="Times New Roman" panose="02020603050405020304" pitchFamily="18" charset="0"/>
              </a:rPr>
              <a:t>Словесні методи навчання. Правила побудови бесіди, її види. </a:t>
            </a:r>
          </a:p>
          <a:p>
            <a:pPr marL="457200" indent="-457200">
              <a:buAutoNum type="arabicPeriod"/>
            </a:pPr>
            <a:endParaRPr lang="uk-UA" sz="2300" dirty="0">
              <a:latin typeface="+mj-lt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uk-UA" sz="2300" dirty="0">
                <a:latin typeface="+mj-lt"/>
                <a:ea typeface="Times New Roman" panose="02020603050405020304" pitchFamily="18" charset="0"/>
              </a:rPr>
              <a:t>Практичні методи навчання. Організація простих дослідів.</a:t>
            </a:r>
          </a:p>
          <a:p>
            <a:pPr marL="457200" indent="-457200">
              <a:buAutoNum type="arabicPeriod"/>
            </a:pPr>
            <a:endParaRPr lang="uk-UA" sz="23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364EA18D-C01B-4B87-8E04-2076BC3F08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3312" y="2108647"/>
            <a:ext cx="1164693" cy="3864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68585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66DE85FC-6C7C-4DFE-A037-AAFBCBF35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20</a:t>
            </a:fld>
            <a:endParaRPr lang="ru-RU" noProof="0"/>
          </a:p>
        </p:txBody>
      </p:sp>
      <p:sp>
        <p:nvSpPr>
          <p:cNvPr id="7" name="Скругленный прямоугольник 11">
            <a:extLst>
              <a:ext uri="{FF2B5EF4-FFF2-40B4-BE49-F238E27FC236}">
                <a16:creationId xmlns:a16="http://schemas.microsoft.com/office/drawing/2014/main" xmlns="" id="{9217BAC8-CA99-457A-A475-7CE3A604C0C0}"/>
              </a:ext>
            </a:extLst>
          </p:cNvPr>
          <p:cNvSpPr/>
          <p:nvPr/>
        </p:nvSpPr>
        <p:spPr>
          <a:xfrm>
            <a:off x="335790" y="966596"/>
            <a:ext cx="11695527" cy="4924807"/>
          </a:xfrm>
          <a:prstGeom prst="roundRect">
            <a:avLst/>
          </a:prstGeom>
          <a:gradFill flip="none" rotWithShape="1">
            <a:gsLst>
              <a:gs pos="0">
                <a:srgbClr val="FFFF66">
                  <a:alpha val="50980"/>
                </a:srgb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Скругленный прямоугольник 11">
            <a:extLst>
              <a:ext uri="{FF2B5EF4-FFF2-40B4-BE49-F238E27FC236}">
                <a16:creationId xmlns:a16="http://schemas.microsoft.com/office/drawing/2014/main" xmlns="" id="{7752B3C3-9232-4BD5-AA25-44A944BC4B2E}"/>
              </a:ext>
            </a:extLst>
          </p:cNvPr>
          <p:cNvSpPr/>
          <p:nvPr/>
        </p:nvSpPr>
        <p:spPr>
          <a:xfrm rot="21353288">
            <a:off x="322195" y="897266"/>
            <a:ext cx="11695527" cy="492480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rgbClr val="CC99FF">
                  <a:alpha val="50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24C3495-F646-4D81-BA6D-E298123CBCE2}"/>
              </a:ext>
            </a:extLst>
          </p:cNvPr>
          <p:cNvSpPr txBox="1"/>
          <p:nvPr/>
        </p:nvSpPr>
        <p:spPr>
          <a:xfrm>
            <a:off x="583096" y="1314890"/>
            <a:ext cx="11200915" cy="4475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SzPct val="150000"/>
              <a:buBlip>
                <a:blip r:embed="rId2"/>
              </a:buBlip>
            </a:pP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Полягають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перетворенні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предмета,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явища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ситуації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з метою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виявлення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прихованих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якостей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об´єктів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установлення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зв´язків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ними та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ін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SzPct val="150000"/>
              <a:buBlip>
                <a:blip r:embed="rId2"/>
              </a:buBlip>
            </a:pP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дії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пошуковими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Ї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зміст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залежить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навчально-пізнавальних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завдань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ставить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вихователь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можливостей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дитини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діяти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самостійно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SzPct val="150000"/>
              <a:buBlip>
                <a:blip r:embed="rId2"/>
              </a:buBlip>
            </a:pP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Пошукові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дії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дошкільнят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спрямовані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виявлення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властивостей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предметів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важкий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— легкий;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плаває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— тоне) та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станів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перехід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води у пару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SzPct val="150000"/>
              <a:buBlip>
                <a:blip r:embed="rId2"/>
              </a:buBlip>
            </a:pP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такої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як правило,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залучають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старших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дошкільників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дітям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молодшого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середнього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дошкільного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віку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пропонують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виконувати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окремі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пошукові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дії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SzPct val="150000"/>
              <a:buBlip>
                <a:blip r:embed="rId2"/>
              </a:buBlip>
            </a:pP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Поступово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вони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переходять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спроб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певним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способом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досягти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практичного результату до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дій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спрямованих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пізнавальний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результат,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виявлення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прихованих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властивостей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предметів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зв´язків</a:t>
            </a:r>
            <a:r>
              <a:rPr lang="ru-RU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D6A682A-AFAC-486C-BD20-C7D11FE41CF9}"/>
              </a:ext>
            </a:extLst>
          </p:cNvPr>
          <p:cNvSpPr txBox="1"/>
          <p:nvPr/>
        </p:nvSpPr>
        <p:spPr>
          <a:xfrm>
            <a:off x="321365" y="172832"/>
            <a:ext cx="37338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Прості</a:t>
            </a:r>
            <a:r>
              <a:rPr lang="ru-RU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досліди</a:t>
            </a:r>
            <a:endParaRPr lang="uk-UA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4116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2E0EE794-AF37-42AE-B09A-58129056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3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xmlns="" id="{DC3D80F1-2FF2-4CB8-8387-7912DE6F6B9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FCC858C-4323-429C-A7F5-CB8FCE9ED797}"/>
              </a:ext>
            </a:extLst>
          </p:cNvPr>
          <p:cNvSpPr txBox="1"/>
          <p:nvPr/>
        </p:nvSpPr>
        <p:spPr>
          <a:xfrm>
            <a:off x="3049786" y="2244549"/>
            <a:ext cx="5613679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1.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Багато-функціональність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методів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навчання</a:t>
            </a:r>
            <a:endParaRPr lang="ru-R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1138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4</a:t>
            </a:fld>
            <a:endParaRPr lang="ru-RU" noProof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536174"/>
            <a:ext cx="45587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Методи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навчання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своїй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сукупності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виступають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 як </a:t>
            </a:r>
            <a:r>
              <a:rPr lang="ru-RU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SimSun" panose="02010600030101010101" pitchFamily="2" charset="-122"/>
              </a:rPr>
              <a:t>багатофункціональна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ea typeface="SimSun" panose="02010600030101010101" pitchFamily="2" charset="-122"/>
              </a:rPr>
              <a:t> система,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що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навчає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розвиває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виховує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спонукає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 до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діяльності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 та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контролює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засвоєння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матеріалу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 в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процесі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виконання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певної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діяльності</a:t>
            </a:r>
            <a:r>
              <a:rPr lang="ru-RU" sz="2400" dirty="0">
                <a:solidFill>
                  <a:srgbClr val="000000"/>
                </a:solidFill>
                <a:latin typeface="Bookman Old Style" panose="02050604050505020204" pitchFamily="18" charset="0"/>
                <a:ea typeface="SimSun" panose="02010600030101010101" pitchFamily="2" charset="-122"/>
              </a:rPr>
              <a:t>. </a:t>
            </a:r>
            <a:endParaRPr lang="ru-RU" sz="2400" i="0" dirty="0">
              <a:solidFill>
                <a:srgbClr val="000000"/>
              </a:solidFill>
              <a:latin typeface="Bookman Old Style" panose="02050604050505020204" pitchFamily="18" charset="0"/>
              <a:ea typeface="SimSun" panose="02010600030101010101" pitchFamily="2" charset="-12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758608" y="2865551"/>
            <a:ext cx="37350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0000"/>
                </a:solidFill>
                <a:latin typeface="+mj-lt"/>
              </a:rPr>
              <a:t>У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зв'язку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з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цим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прийнято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+mj-lt"/>
              </a:rPr>
              <a:t>говорити</a:t>
            </a:r>
            <a:r>
              <a:rPr lang="ru-RU" sz="2400" dirty="0">
                <a:solidFill>
                  <a:srgbClr val="000000"/>
                </a:solidFill>
                <a:latin typeface="+mj-lt"/>
              </a:rPr>
              <a:t> про </a:t>
            </a:r>
            <a:r>
              <a:rPr lang="ru-RU" sz="2400" i="1" dirty="0" err="1">
                <a:solidFill>
                  <a:srgbClr val="000000"/>
                </a:solidFill>
                <a:latin typeface="+mj-lt"/>
              </a:rPr>
              <a:t>такі</a:t>
            </a:r>
            <a:r>
              <a:rPr lang="ru-RU" sz="2400" i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2400" b="1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функції</a:t>
            </a:r>
            <a:r>
              <a:rPr lang="ru-RU" sz="2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</a:t>
            </a:r>
            <a:r>
              <a:rPr lang="ru-RU" sz="2400" b="1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методів</a:t>
            </a:r>
            <a:r>
              <a:rPr lang="ru-RU" sz="2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2400" b="1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навчання</a:t>
            </a:r>
            <a:r>
              <a:rPr lang="ru-RU" sz="2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104301560"/>
              </p:ext>
            </p:extLst>
          </p:nvPr>
        </p:nvGraphicFramePr>
        <p:xfrm>
          <a:off x="2796988" y="685801"/>
          <a:ext cx="11049000" cy="6002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945825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2E0EE794-AF37-42AE-B09A-58129056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5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xmlns="" id="{DC3D80F1-2FF2-4CB8-8387-7912DE6F6B9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FCC858C-4323-429C-A7F5-CB8FCE9ED797}"/>
              </a:ext>
            </a:extLst>
          </p:cNvPr>
          <p:cNvSpPr txBox="1"/>
          <p:nvPr/>
        </p:nvSpPr>
        <p:spPr>
          <a:xfrm>
            <a:off x="2773473" y="1829051"/>
            <a:ext cx="616630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2.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Класифікація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методів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навчання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за типом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пізнавальної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діяльності</a:t>
            </a:r>
            <a:endParaRPr lang="uk-UA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2734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6</a:t>
            </a:fld>
            <a:endParaRPr lang="ru-RU" noProof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426001418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680933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7</a:t>
            </a:fld>
            <a:endParaRPr lang="ru-RU" noProof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42105872"/>
              </p:ext>
            </p:extLst>
          </p:nvPr>
        </p:nvGraphicFramePr>
        <p:xfrm>
          <a:off x="386873" y="705395"/>
          <a:ext cx="11509692" cy="445008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{72833802-FEF1-4C79-8D5D-14CF1EAF98D9}</a:tableStyleId>
              </a:tblPr>
              <a:tblGrid>
                <a:gridCol w="3836564">
                  <a:extLst>
                    <a:ext uri="{9D8B030D-6E8A-4147-A177-3AD203B41FA5}">
                      <a16:colId xmlns:a16="http://schemas.microsoft.com/office/drawing/2014/main" xmlns="" val="1147132170"/>
                    </a:ext>
                  </a:extLst>
                </a:gridCol>
                <a:gridCol w="3836564">
                  <a:extLst>
                    <a:ext uri="{9D8B030D-6E8A-4147-A177-3AD203B41FA5}">
                      <a16:colId xmlns:a16="http://schemas.microsoft.com/office/drawing/2014/main" xmlns="" val="1275040604"/>
                    </a:ext>
                  </a:extLst>
                </a:gridCol>
                <a:gridCol w="3836564">
                  <a:extLst>
                    <a:ext uri="{9D8B030D-6E8A-4147-A177-3AD203B41FA5}">
                      <a16:colId xmlns:a16="http://schemas.microsoft.com/office/drawing/2014/main" xmlns="" val="63714171"/>
                    </a:ext>
                  </a:extLst>
                </a:gridCol>
              </a:tblGrid>
              <a:tr h="1304228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ПОЯСНЮВАЛЬНО-ІЛЮСТРАТИВНИЙ (ІНФОРМАЦІЙНО-РЕЦЕПТИВНИЙ) МЕТОД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РЕПРОДУКТИВНИЙ МЕТОД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ЧАСТКОВО-ПОШУКОВИЙ (ЕВРИСТИЧНИЙ) МЕТОД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5606766"/>
                  </a:ext>
                </a:extLst>
              </a:tr>
              <a:tr h="3124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>
                          <a:latin typeface="+mj-lt"/>
                        </a:rPr>
                        <a:t>Його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використання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вихователем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забезпечує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сприймання</a:t>
                      </a:r>
                      <a:r>
                        <a:rPr lang="ru-RU" sz="2000" dirty="0">
                          <a:latin typeface="+mj-lt"/>
                        </a:rPr>
                        <a:t>, </a:t>
                      </a:r>
                      <a:r>
                        <a:rPr lang="ru-RU" sz="2000" dirty="0" err="1">
                          <a:latin typeface="+mj-lt"/>
                        </a:rPr>
                        <a:t>усвідомлення</a:t>
                      </a:r>
                      <a:r>
                        <a:rPr lang="ru-RU" sz="2000" dirty="0">
                          <a:latin typeface="+mj-lt"/>
                        </a:rPr>
                        <a:t> та </a:t>
                      </a:r>
                      <a:r>
                        <a:rPr lang="ru-RU" sz="2000" dirty="0" err="1">
                          <a:latin typeface="+mj-lt"/>
                        </a:rPr>
                        <a:t>запам´ятовування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дітьми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фактів</a:t>
                      </a:r>
                      <a:r>
                        <a:rPr lang="ru-RU" sz="2000" dirty="0">
                          <a:latin typeface="+mj-lt"/>
                        </a:rPr>
                        <a:t> і </a:t>
                      </a:r>
                      <a:r>
                        <a:rPr lang="ru-RU" sz="2000" dirty="0" err="1">
                          <a:latin typeface="+mj-lt"/>
                        </a:rPr>
                        <a:t>явищ</a:t>
                      </a:r>
                      <a:r>
                        <a:rPr lang="ru-RU" sz="2000" dirty="0">
                          <a:latin typeface="+mj-lt"/>
                        </a:rPr>
                        <a:t>. </a:t>
                      </a:r>
                      <a:r>
                        <a:rPr lang="ru-RU" sz="2000" dirty="0" err="1">
                          <a:latin typeface="+mj-lt"/>
                        </a:rPr>
                        <a:t>Цінність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цього</a:t>
                      </a:r>
                      <a:r>
                        <a:rPr lang="ru-RU" sz="2000" dirty="0">
                          <a:latin typeface="+mj-lt"/>
                        </a:rPr>
                        <a:t> методу </a:t>
                      </a:r>
                      <a:r>
                        <a:rPr lang="ru-RU" sz="2000" dirty="0" err="1">
                          <a:latin typeface="+mj-lt"/>
                        </a:rPr>
                        <a:t>полягає</a:t>
                      </a:r>
                      <a:r>
                        <a:rPr lang="ru-RU" sz="2000" dirty="0">
                          <a:latin typeface="+mj-lt"/>
                        </a:rPr>
                        <a:t> в тому, </a:t>
                      </a:r>
                      <a:r>
                        <a:rPr lang="ru-RU" sz="2000" dirty="0" err="1">
                          <a:latin typeface="+mj-lt"/>
                        </a:rPr>
                        <a:t>що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він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сприяє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засвоєнню</a:t>
                      </a:r>
                      <a:r>
                        <a:rPr lang="ru-RU" sz="2000" dirty="0">
                          <a:latin typeface="+mj-lt"/>
                        </a:rPr>
                        <a:t> і </a:t>
                      </a:r>
                      <a:r>
                        <a:rPr lang="ru-RU" sz="2000" dirty="0" err="1">
                          <a:latin typeface="+mj-lt"/>
                        </a:rPr>
                        <a:t>відтворенню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значного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обсягу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знань</a:t>
                      </a:r>
                      <a:r>
                        <a:rPr lang="ru-RU" sz="2000" dirty="0">
                          <a:latin typeface="+mj-lt"/>
                        </a:rPr>
                        <a:t>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>
                          <a:latin typeface="+mj-lt"/>
                        </a:rPr>
                        <a:t>Заснований</a:t>
                      </a:r>
                      <a:r>
                        <a:rPr lang="ru-RU" sz="2000" dirty="0">
                          <a:latin typeface="+mj-lt"/>
                        </a:rPr>
                        <a:t> на </a:t>
                      </a:r>
                      <a:r>
                        <a:rPr lang="ru-RU" sz="2000" dirty="0" err="1">
                          <a:latin typeface="+mj-lt"/>
                        </a:rPr>
                        <a:t>відтворенні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знань</a:t>
                      </a:r>
                      <a:r>
                        <a:rPr lang="ru-RU" sz="2000" dirty="0">
                          <a:latin typeface="+mj-lt"/>
                        </a:rPr>
                        <a:t>, </a:t>
                      </a:r>
                      <a:r>
                        <a:rPr lang="ru-RU" sz="2000" dirty="0" err="1">
                          <a:latin typeface="+mj-lt"/>
                        </a:rPr>
                        <a:t>повторенні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способів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діяльності</a:t>
                      </a:r>
                      <a:r>
                        <a:rPr lang="ru-RU" sz="2000" dirty="0">
                          <a:latin typeface="+mj-lt"/>
                        </a:rPr>
                        <a:t> за </a:t>
                      </a:r>
                      <a:r>
                        <a:rPr lang="ru-RU" sz="2000" dirty="0" err="1">
                          <a:latin typeface="+mj-lt"/>
                        </a:rPr>
                        <a:t>завданням</a:t>
                      </a:r>
                      <a:r>
                        <a:rPr lang="ru-RU" sz="2000" dirty="0">
                          <a:latin typeface="+mj-lt"/>
                        </a:rPr>
                        <a:t> педагога. </a:t>
                      </a:r>
                      <a:r>
                        <a:rPr lang="ru-RU" sz="2000" dirty="0" err="1">
                          <a:latin typeface="+mj-lt"/>
                        </a:rPr>
                        <a:t>Із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цією</a:t>
                      </a:r>
                      <a:r>
                        <a:rPr lang="ru-RU" sz="2000" dirty="0">
                          <a:latin typeface="+mj-lt"/>
                        </a:rPr>
                        <a:t> метою </a:t>
                      </a:r>
                      <a:r>
                        <a:rPr lang="ru-RU" sz="2000" dirty="0" err="1">
                          <a:latin typeface="+mj-lt"/>
                        </a:rPr>
                        <a:t>використовують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неодноразове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повторення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виконання</a:t>
                      </a:r>
                      <a:r>
                        <a:rPr lang="ru-RU" sz="2000" dirty="0">
                          <a:latin typeface="+mj-lt"/>
                        </a:rPr>
                        <a:t> одного й того самого </a:t>
                      </a:r>
                      <a:r>
                        <a:rPr lang="ru-RU" sz="2000" dirty="0" err="1">
                          <a:latin typeface="+mj-lt"/>
                        </a:rPr>
                        <a:t>завдання</a:t>
                      </a:r>
                      <a:r>
                        <a:rPr lang="ru-RU" sz="2000" dirty="0">
                          <a:latin typeface="+mj-lt"/>
                        </a:rPr>
                        <a:t>, а </a:t>
                      </a:r>
                      <a:r>
                        <a:rPr lang="ru-RU" sz="2000" dirty="0" err="1">
                          <a:latin typeface="+mj-lt"/>
                        </a:rPr>
                        <a:t>також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варіативних</a:t>
                      </a:r>
                      <a:r>
                        <a:rPr lang="ru-RU" sz="2000" dirty="0">
                          <a:latin typeface="+mj-lt"/>
                        </a:rPr>
                        <a:t>, схожих з </a:t>
                      </a:r>
                      <a:r>
                        <a:rPr lang="ru-RU" sz="2000" dirty="0" err="1">
                          <a:latin typeface="+mj-lt"/>
                        </a:rPr>
                        <a:t>раніше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засвоєними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зразками</a:t>
                      </a:r>
                      <a:r>
                        <a:rPr lang="ru-RU" sz="2000" dirty="0">
                          <a:latin typeface="+mj-lt"/>
                        </a:rPr>
                        <a:t>.</a:t>
                      </a:r>
                    </a:p>
                    <a:p>
                      <a:pPr algn="ctr"/>
                      <a:endParaRPr lang="ru-RU" sz="20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latin typeface="+mj-lt"/>
                        </a:rPr>
                        <a:t>Суть </a:t>
                      </a:r>
                      <a:r>
                        <a:rPr lang="ru-RU" sz="2000" dirty="0" err="1">
                          <a:latin typeface="+mj-lt"/>
                        </a:rPr>
                        <a:t>його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полягає</a:t>
                      </a:r>
                      <a:r>
                        <a:rPr lang="ru-RU" sz="2000" dirty="0">
                          <a:latin typeface="+mj-lt"/>
                        </a:rPr>
                        <a:t> в тому, </a:t>
                      </a:r>
                      <a:r>
                        <a:rPr lang="ru-RU" sz="2000" dirty="0" err="1">
                          <a:latin typeface="+mj-lt"/>
                        </a:rPr>
                        <a:t>що</a:t>
                      </a:r>
                      <a:r>
                        <a:rPr lang="ru-RU" sz="2000" dirty="0">
                          <a:latin typeface="+mj-lt"/>
                        </a:rPr>
                        <a:t> педагог </a:t>
                      </a:r>
                      <a:r>
                        <a:rPr lang="ru-RU" sz="2000" dirty="0" err="1">
                          <a:latin typeface="+mj-lt"/>
                        </a:rPr>
                        <a:t>доручає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дітям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завдання</a:t>
                      </a:r>
                      <a:r>
                        <a:rPr lang="ru-RU" sz="2000" dirty="0">
                          <a:latin typeface="+mj-lt"/>
                        </a:rPr>
                        <a:t>, </a:t>
                      </a:r>
                      <a:r>
                        <a:rPr lang="ru-RU" sz="2000" dirty="0" err="1">
                          <a:latin typeface="+mj-lt"/>
                        </a:rPr>
                        <a:t>які</a:t>
                      </a:r>
                      <a:r>
                        <a:rPr lang="ru-RU" sz="2000" dirty="0">
                          <a:latin typeface="+mj-lt"/>
                        </a:rPr>
                        <a:t> є </a:t>
                      </a:r>
                      <a:r>
                        <a:rPr lang="ru-RU" sz="2000" dirty="0" err="1">
                          <a:latin typeface="+mj-lt"/>
                        </a:rPr>
                        <a:t>окремими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етапами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розв´язання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проблеми</a:t>
                      </a:r>
                      <a:r>
                        <a:rPr lang="ru-RU" sz="2000" dirty="0">
                          <a:latin typeface="+mj-lt"/>
                        </a:rPr>
                        <a:t>. </a:t>
                      </a:r>
                      <a:r>
                        <a:rPr lang="ru-RU" sz="2000" dirty="0" err="1">
                          <a:latin typeface="+mj-lt"/>
                        </a:rPr>
                        <a:t>Дошкільники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повинні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сприйняти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завдання</a:t>
                      </a:r>
                      <a:r>
                        <a:rPr lang="ru-RU" sz="2000" dirty="0">
                          <a:latin typeface="+mj-lt"/>
                        </a:rPr>
                        <a:t>, </a:t>
                      </a:r>
                      <a:r>
                        <a:rPr lang="ru-RU" sz="2000" dirty="0" err="1">
                          <a:latin typeface="+mj-lt"/>
                        </a:rPr>
                        <a:t>осмислити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його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умови</a:t>
                      </a:r>
                      <a:r>
                        <a:rPr lang="ru-RU" sz="2000" dirty="0">
                          <a:latin typeface="+mj-lt"/>
                        </a:rPr>
                        <a:t> і </a:t>
                      </a:r>
                      <a:r>
                        <a:rPr lang="ru-RU" sz="2000" dirty="0" err="1">
                          <a:latin typeface="+mj-lt"/>
                        </a:rPr>
                        <a:t>самостійно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знайти</a:t>
                      </a:r>
                      <a:r>
                        <a:rPr lang="ru-RU" sz="2000" dirty="0">
                          <a:latin typeface="+mj-lt"/>
                        </a:rPr>
                        <a:t> шляхи </a:t>
                      </a:r>
                      <a:r>
                        <a:rPr lang="ru-RU" sz="2000" dirty="0" err="1">
                          <a:latin typeface="+mj-lt"/>
                        </a:rPr>
                        <a:t>його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вирішення</a:t>
                      </a:r>
                      <a:r>
                        <a:rPr lang="ru-RU" sz="2000" dirty="0">
                          <a:latin typeface="+mj-lt"/>
                        </a:rPr>
                        <a:t>.</a:t>
                      </a:r>
                    </a:p>
                    <a:p>
                      <a:pPr algn="ctr"/>
                      <a:endParaRPr lang="ru-RU" sz="20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58470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28779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8</a:t>
            </a:fld>
            <a:endParaRPr lang="ru-RU" noProof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58258524"/>
              </p:ext>
            </p:extLst>
          </p:nvPr>
        </p:nvGraphicFramePr>
        <p:xfrm>
          <a:off x="535575" y="736886"/>
          <a:ext cx="11103430" cy="4748468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{72833802-FEF1-4C79-8D5D-14CF1EAF98D9}</a:tableStyleId>
              </a:tblPr>
              <a:tblGrid>
                <a:gridCol w="5551715">
                  <a:extLst>
                    <a:ext uri="{9D8B030D-6E8A-4147-A177-3AD203B41FA5}">
                      <a16:colId xmlns:a16="http://schemas.microsoft.com/office/drawing/2014/main" xmlns="" val="1147132170"/>
                    </a:ext>
                  </a:extLst>
                </a:gridCol>
                <a:gridCol w="5551715">
                  <a:extLst>
                    <a:ext uri="{9D8B030D-6E8A-4147-A177-3AD203B41FA5}">
                      <a16:colId xmlns:a16="http://schemas.microsoft.com/office/drawing/2014/main" xmlns="" val="1275040604"/>
                    </a:ext>
                  </a:extLst>
                </a:gridCol>
              </a:tblGrid>
              <a:tr h="1304228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ПРОБЛЕМНИЙ МЕТОД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A1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ДОСЛІДНИЦЬКИЙ МЕТОД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C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5606766"/>
                  </a:ext>
                </a:extLst>
              </a:tr>
              <a:tr h="3124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>
                          <a:latin typeface="+mj-lt"/>
                        </a:rPr>
                        <a:t>Використовують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його</a:t>
                      </a:r>
                      <a:r>
                        <a:rPr lang="ru-RU" sz="2000" dirty="0">
                          <a:latin typeface="+mj-lt"/>
                        </a:rPr>
                        <a:t> для </a:t>
                      </a:r>
                      <a:r>
                        <a:rPr lang="ru-RU" sz="2000" dirty="0" err="1">
                          <a:latin typeface="+mj-lt"/>
                        </a:rPr>
                        <a:t>активізації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розумової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діяльності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дітей</a:t>
                      </a:r>
                      <a:r>
                        <a:rPr lang="ru-RU" sz="2000" dirty="0">
                          <a:latin typeface="+mj-lt"/>
                        </a:rPr>
                        <a:t>. Як </a:t>
                      </a:r>
                      <a:r>
                        <a:rPr lang="ru-RU" sz="2000" dirty="0" err="1">
                          <a:latin typeface="+mj-lt"/>
                        </a:rPr>
                        <a:t>відомо</a:t>
                      </a:r>
                      <a:r>
                        <a:rPr lang="ru-RU" sz="2000" dirty="0">
                          <a:latin typeface="+mj-lt"/>
                        </a:rPr>
                        <a:t>, </a:t>
                      </a:r>
                      <a:r>
                        <a:rPr lang="ru-RU" sz="2000" dirty="0" err="1">
                          <a:latin typeface="+mj-lt"/>
                        </a:rPr>
                        <a:t>інтерес</a:t>
                      </a:r>
                      <a:r>
                        <a:rPr lang="ru-RU" sz="2000" dirty="0">
                          <a:latin typeface="+mj-lt"/>
                        </a:rPr>
                        <a:t> до </a:t>
                      </a:r>
                      <a:r>
                        <a:rPr lang="ru-RU" sz="2000" dirty="0" err="1">
                          <a:latin typeface="+mj-lt"/>
                        </a:rPr>
                        <a:t>проблемних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завдань</a:t>
                      </a:r>
                      <a:r>
                        <a:rPr lang="ru-RU" sz="2000" dirty="0">
                          <a:latin typeface="+mj-lt"/>
                        </a:rPr>
                        <a:t> у них </a:t>
                      </a:r>
                      <a:r>
                        <a:rPr lang="ru-RU" sz="2000" dirty="0" err="1">
                          <a:latin typeface="+mj-lt"/>
                        </a:rPr>
                        <a:t>виникає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досить</a:t>
                      </a:r>
                      <a:r>
                        <a:rPr lang="ru-RU" sz="2000" dirty="0">
                          <a:latin typeface="+mj-lt"/>
                        </a:rPr>
                        <a:t> рано і </a:t>
                      </a:r>
                      <a:r>
                        <a:rPr lang="ru-RU" sz="2000" dirty="0" err="1">
                          <a:latin typeface="+mj-lt"/>
                        </a:rPr>
                        <a:t>розвивається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протягом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усього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дошкільного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віку</a:t>
                      </a:r>
                      <a:r>
                        <a:rPr lang="ru-RU" sz="2000" dirty="0">
                          <a:latin typeface="+mj-lt"/>
                        </a:rPr>
                        <a:t>. Для педагога, </a:t>
                      </a:r>
                      <a:r>
                        <a:rPr lang="ru-RU" sz="2000" dirty="0" err="1">
                          <a:latin typeface="+mj-lt"/>
                        </a:rPr>
                        <a:t>який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вирішив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використати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цей</a:t>
                      </a:r>
                      <a:r>
                        <a:rPr lang="ru-RU" sz="2000" dirty="0">
                          <a:latin typeface="+mj-lt"/>
                        </a:rPr>
                        <a:t> метод, головне правильно </a:t>
                      </a:r>
                      <a:r>
                        <a:rPr lang="ru-RU" sz="2000" dirty="0" err="1">
                          <a:latin typeface="+mj-lt"/>
                        </a:rPr>
                        <a:t>сформулювати</a:t>
                      </a:r>
                      <a:r>
                        <a:rPr lang="ru-RU" sz="2000" dirty="0">
                          <a:latin typeface="+mj-lt"/>
                        </a:rPr>
                        <a:t> проблему, </a:t>
                      </a:r>
                      <a:r>
                        <a:rPr lang="ru-RU" sz="2000" dirty="0" err="1">
                          <a:latin typeface="+mj-lt"/>
                        </a:rPr>
                        <a:t>стимулювати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самостійний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пошук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дітьми</a:t>
                      </a:r>
                      <a:r>
                        <a:rPr lang="ru-RU" sz="2000" dirty="0">
                          <a:latin typeface="+mj-lt"/>
                        </a:rPr>
                        <a:t> шляху </a:t>
                      </a:r>
                      <a:r>
                        <a:rPr lang="ru-RU" sz="2000" dirty="0" err="1">
                          <a:latin typeface="+mj-lt"/>
                        </a:rPr>
                        <a:t>її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вирішення</a:t>
                      </a:r>
                      <a:r>
                        <a:rPr lang="ru-RU" sz="2000" dirty="0">
                          <a:latin typeface="+mj-lt"/>
                        </a:rPr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>
                          <a:latin typeface="+mj-lt"/>
                        </a:rPr>
                        <a:t>Він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заснований</a:t>
                      </a:r>
                      <a:r>
                        <a:rPr lang="ru-RU" sz="2000" dirty="0">
                          <a:latin typeface="+mj-lt"/>
                        </a:rPr>
                        <a:t> на </a:t>
                      </a:r>
                      <a:r>
                        <a:rPr lang="ru-RU" sz="2000" dirty="0" err="1">
                          <a:latin typeface="+mj-lt"/>
                        </a:rPr>
                        <a:t>складанні</a:t>
                      </a:r>
                      <a:r>
                        <a:rPr lang="ru-RU" sz="2000" dirty="0">
                          <a:latin typeface="+mj-lt"/>
                        </a:rPr>
                        <a:t> педагогом і </a:t>
                      </a:r>
                      <a:r>
                        <a:rPr lang="ru-RU" sz="2000" dirty="0" err="1">
                          <a:latin typeface="+mj-lt"/>
                        </a:rPr>
                        <a:t>пропонуванні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дітям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проблемних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завдань</a:t>
                      </a:r>
                      <a:r>
                        <a:rPr lang="ru-RU" sz="2000" dirty="0">
                          <a:latin typeface="+mj-lt"/>
                        </a:rPr>
                        <a:t> для </a:t>
                      </a:r>
                      <a:r>
                        <a:rPr lang="ru-RU" sz="2000" dirty="0" err="1">
                          <a:latin typeface="+mj-lt"/>
                        </a:rPr>
                        <a:t>пошуку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рішення</a:t>
                      </a:r>
                      <a:r>
                        <a:rPr lang="ru-RU" sz="2000" dirty="0">
                          <a:latin typeface="+mj-lt"/>
                        </a:rPr>
                        <a:t>. </a:t>
                      </a:r>
                      <a:r>
                        <a:rPr lang="ru-RU" sz="2000" dirty="0" err="1">
                          <a:latin typeface="+mj-lt"/>
                        </a:rPr>
                        <a:t>Діти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мають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сприйняти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вказану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вихователем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або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самостійно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побачити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існуючу</a:t>
                      </a:r>
                      <a:r>
                        <a:rPr lang="ru-RU" sz="2000" dirty="0">
                          <a:latin typeface="+mj-lt"/>
                        </a:rPr>
                        <a:t> проблему, </a:t>
                      </a:r>
                      <a:r>
                        <a:rPr lang="ru-RU" sz="2000" dirty="0" err="1">
                          <a:latin typeface="+mj-lt"/>
                        </a:rPr>
                        <a:t>усвідомити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її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умови</a:t>
                      </a:r>
                      <a:r>
                        <a:rPr lang="ru-RU" sz="2000" dirty="0">
                          <a:latin typeface="+mj-lt"/>
                        </a:rPr>
                        <a:t>, </a:t>
                      </a:r>
                      <a:r>
                        <a:rPr lang="ru-RU" sz="2000" dirty="0" err="1">
                          <a:latin typeface="+mj-lt"/>
                        </a:rPr>
                        <a:t>спланувати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етапи</a:t>
                      </a:r>
                      <a:r>
                        <a:rPr lang="ru-RU" sz="2000" dirty="0">
                          <a:latin typeface="+mj-lt"/>
                        </a:rPr>
                        <a:t> і </a:t>
                      </a:r>
                      <a:r>
                        <a:rPr lang="ru-RU" sz="2000" dirty="0" err="1">
                          <a:latin typeface="+mj-lt"/>
                        </a:rPr>
                        <a:t>засоби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вирішення</a:t>
                      </a:r>
                      <a:r>
                        <a:rPr lang="ru-RU" sz="2000" dirty="0">
                          <a:latin typeface="+mj-lt"/>
                        </a:rPr>
                        <a:t>, </a:t>
                      </a:r>
                      <a:r>
                        <a:rPr lang="ru-RU" sz="2000" dirty="0" err="1">
                          <a:latin typeface="+mj-lt"/>
                        </a:rPr>
                        <a:t>проаналізувати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успішність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роботи</a:t>
                      </a:r>
                      <a:r>
                        <a:rPr lang="ru-RU" sz="2000" dirty="0">
                          <a:latin typeface="+mj-lt"/>
                        </a:rPr>
                        <a:t> на кожному </a:t>
                      </a:r>
                      <a:r>
                        <a:rPr lang="ru-RU" sz="2000" dirty="0" err="1">
                          <a:latin typeface="+mj-lt"/>
                        </a:rPr>
                        <a:t>етапі</a:t>
                      </a:r>
                      <a:r>
                        <a:rPr lang="ru-RU" sz="2000" dirty="0">
                          <a:latin typeface="+mj-lt"/>
                        </a:rPr>
                        <a:t>. </a:t>
                      </a:r>
                      <a:r>
                        <a:rPr lang="ru-RU" sz="2000" dirty="0" err="1">
                          <a:latin typeface="+mj-lt"/>
                        </a:rPr>
                        <a:t>Дослідницьке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завдання</a:t>
                      </a:r>
                      <a:r>
                        <a:rPr lang="ru-RU" sz="2000" dirty="0">
                          <a:latin typeface="+mj-lt"/>
                        </a:rPr>
                        <a:t> вони </a:t>
                      </a:r>
                      <a:r>
                        <a:rPr lang="ru-RU" sz="2000" dirty="0" err="1">
                          <a:latin typeface="+mj-lt"/>
                        </a:rPr>
                        <a:t>розв´язують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самостійно</a:t>
                      </a:r>
                      <a:r>
                        <a:rPr lang="ru-RU" sz="2000" dirty="0">
                          <a:latin typeface="+mj-lt"/>
                        </a:rPr>
                        <a:t>, а педагог </a:t>
                      </a:r>
                      <a:r>
                        <a:rPr lang="ru-RU" sz="2000" dirty="0" err="1">
                          <a:latin typeface="+mj-lt"/>
                        </a:rPr>
                        <a:t>лише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коригує</a:t>
                      </a:r>
                      <a:r>
                        <a:rPr lang="ru-RU" sz="2000" dirty="0">
                          <a:latin typeface="+mj-lt"/>
                        </a:rPr>
                        <a:t> за </a:t>
                      </a:r>
                      <a:r>
                        <a:rPr lang="ru-RU" sz="2000" dirty="0" err="1">
                          <a:latin typeface="+mj-lt"/>
                        </a:rPr>
                        <a:t>необхідності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їхні</a:t>
                      </a:r>
                      <a:r>
                        <a:rPr lang="ru-RU" sz="2000" dirty="0">
                          <a:latin typeface="+mj-lt"/>
                        </a:rPr>
                        <a:t> </a:t>
                      </a:r>
                      <a:r>
                        <a:rPr lang="ru-RU" sz="2000" dirty="0" err="1">
                          <a:latin typeface="+mj-lt"/>
                        </a:rPr>
                        <a:t>дії</a:t>
                      </a:r>
                      <a:r>
                        <a:rPr lang="ru-RU" sz="2000" dirty="0">
                          <a:latin typeface="+mj-lt"/>
                        </a:rPr>
                        <a:t>.</a:t>
                      </a:r>
                    </a:p>
                    <a:p>
                      <a:pPr algn="ctr"/>
                      <a:endParaRPr lang="ru-RU" sz="20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58470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03663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2E0EE794-AF37-42AE-B09A-58129056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3D2E340-0663-474B-992C-9192B5C45E57}" type="slidenum">
              <a:rPr lang="ru-RU" noProof="0" smtClean="0"/>
              <a:pPr rtl="0"/>
              <a:t>9</a:t>
            </a:fld>
            <a:endParaRPr lang="ru-RU" noProof="0"/>
          </a:p>
        </p:txBody>
      </p:sp>
      <p:sp>
        <p:nvSpPr>
          <p:cNvPr id="3" name="Полилиния 4">
            <a:extLst>
              <a:ext uri="{FF2B5EF4-FFF2-40B4-BE49-F238E27FC236}">
                <a16:creationId xmlns:a16="http://schemas.microsoft.com/office/drawing/2014/main" xmlns="" id="{DC3D80F1-2FF2-4CB8-8387-7912DE6F6B9A}"/>
              </a:ext>
            </a:extLst>
          </p:cNvPr>
          <p:cNvSpPr/>
          <p:nvPr/>
        </p:nvSpPr>
        <p:spPr>
          <a:xfrm rot="3383287" flipH="1">
            <a:off x="2660134" y="306625"/>
            <a:ext cx="6392984" cy="6461172"/>
          </a:xfrm>
          <a:custGeom>
            <a:avLst/>
            <a:gdLst>
              <a:gd name="connsiteX0" fmla="*/ 230990 w 6392984"/>
              <a:gd name="connsiteY0" fmla="*/ 3470492 h 6461172"/>
              <a:gd name="connsiteX1" fmla="*/ 16100 w 6392984"/>
              <a:gd name="connsiteY1" fmla="*/ 4633751 h 6461172"/>
              <a:gd name="connsiteX2" fmla="*/ 355933 w 6392984"/>
              <a:gd name="connsiteY2" fmla="*/ 5552750 h 6461172"/>
              <a:gd name="connsiteX3" fmla="*/ 391522 w 6392984"/>
              <a:gd name="connsiteY3" fmla="*/ 5578786 h 6461172"/>
              <a:gd name="connsiteX4" fmla="*/ 346561 w 6392984"/>
              <a:gd name="connsiteY4" fmla="*/ 5504776 h 6461172"/>
              <a:gd name="connsiteX5" fmla="*/ 230990 w 6392984"/>
              <a:gd name="connsiteY5" fmla="*/ 5048353 h 6461172"/>
              <a:gd name="connsiteX6" fmla="*/ 2172752 w 6392984"/>
              <a:gd name="connsiteY6" fmla="*/ 6005899 h 6461172"/>
              <a:gd name="connsiteX7" fmla="*/ 783768 w 6392984"/>
              <a:gd name="connsiteY7" fmla="*/ 5749311 h 6461172"/>
              <a:gd name="connsiteX8" fmla="*/ 430919 w 6392984"/>
              <a:gd name="connsiteY8" fmla="*/ 5607606 h 6461172"/>
              <a:gd name="connsiteX9" fmla="*/ 391522 w 6392984"/>
              <a:gd name="connsiteY9" fmla="*/ 5578786 h 6461172"/>
              <a:gd name="connsiteX10" fmla="*/ 394524 w 6392984"/>
              <a:gd name="connsiteY10" fmla="*/ 5583726 h 6461172"/>
              <a:gd name="connsiteX11" fmla="*/ 1188536 w 6392984"/>
              <a:gd name="connsiteY11" fmla="*/ 6005899 h 6461172"/>
              <a:gd name="connsiteX12" fmla="*/ 1112105 w 6392984"/>
              <a:gd name="connsiteY12" fmla="*/ 179544 h 6461172"/>
              <a:gd name="connsiteX13" fmla="*/ 1090632 w 6392984"/>
              <a:gd name="connsiteY13" fmla="*/ 180628 h 6461172"/>
              <a:gd name="connsiteX14" fmla="*/ 230990 w 6392984"/>
              <a:gd name="connsiteY14" fmla="*/ 1133231 h 6461172"/>
              <a:gd name="connsiteX15" fmla="*/ 230990 w 6392984"/>
              <a:gd name="connsiteY15" fmla="*/ 3470492 h 6461172"/>
              <a:gd name="connsiteX16" fmla="*/ 727311 w 6392984"/>
              <a:gd name="connsiteY16" fmla="*/ 783770 h 6461172"/>
              <a:gd name="connsiteX17" fmla="*/ 1052975 w 6392984"/>
              <a:gd name="connsiteY17" fmla="*/ 224536 h 6461172"/>
              <a:gd name="connsiteX18" fmla="*/ 5642758 w 6392984"/>
              <a:gd name="connsiteY18" fmla="*/ 5773550 h 6461172"/>
              <a:gd name="connsiteX19" fmla="*/ 5627694 w 6392984"/>
              <a:gd name="connsiteY19" fmla="*/ 5787242 h 6461172"/>
              <a:gd name="connsiteX20" fmla="*/ 5018606 w 6392984"/>
              <a:gd name="connsiteY20" fmla="*/ 6005899 h 6461172"/>
              <a:gd name="connsiteX21" fmla="*/ 2172752 w 6392984"/>
              <a:gd name="connsiteY21" fmla="*/ 6005899 h 6461172"/>
              <a:gd name="connsiteX22" fmla="*/ 4550113 w 6392984"/>
              <a:gd name="connsiteY22" fmla="*/ 6445072 h 6461172"/>
              <a:gd name="connsiteX23" fmla="*/ 5611486 w 6392984"/>
              <a:gd name="connsiteY23" fmla="*/ 5863637 h 6461172"/>
              <a:gd name="connsiteX24" fmla="*/ 2706745 w 6392984"/>
              <a:gd name="connsiteY24" fmla="*/ 175685 h 6461172"/>
              <a:gd name="connsiteX25" fmla="*/ 1842870 w 6392984"/>
              <a:gd name="connsiteY25" fmla="*/ 16100 h 6461172"/>
              <a:gd name="connsiteX26" fmla="*/ 1126101 w 6392984"/>
              <a:gd name="connsiteY26" fmla="*/ 168895 h 6461172"/>
              <a:gd name="connsiteX27" fmla="*/ 1112105 w 6392984"/>
              <a:gd name="connsiteY27" fmla="*/ 179544 h 6461172"/>
              <a:gd name="connsiteX28" fmla="*/ 1188536 w 6392984"/>
              <a:gd name="connsiteY28" fmla="*/ 175685 h 6461172"/>
              <a:gd name="connsiteX29" fmla="*/ 5976152 w 6392984"/>
              <a:gd name="connsiteY29" fmla="*/ 3996693 h 6461172"/>
              <a:gd name="connsiteX30" fmla="*/ 5665673 w 6392984"/>
              <a:gd name="connsiteY30" fmla="*/ 5677402 h 6461172"/>
              <a:gd name="connsiteX31" fmla="*/ 5643026 w 6392984"/>
              <a:gd name="connsiteY31" fmla="*/ 5772779 h 6461172"/>
              <a:gd name="connsiteX32" fmla="*/ 5642758 w 6392984"/>
              <a:gd name="connsiteY32" fmla="*/ 5773550 h 6461172"/>
              <a:gd name="connsiteX33" fmla="*/ 5695693 w 6392984"/>
              <a:gd name="connsiteY33" fmla="*/ 5725440 h 6461172"/>
              <a:gd name="connsiteX34" fmla="*/ 5976152 w 6392984"/>
              <a:gd name="connsiteY34" fmla="*/ 5048353 h 6461172"/>
              <a:gd name="connsiteX35" fmla="*/ 5812618 w 6392984"/>
              <a:gd name="connsiteY35" fmla="*/ 597858 h 6461172"/>
              <a:gd name="connsiteX36" fmla="*/ 5018606 w 6392984"/>
              <a:gd name="connsiteY36" fmla="*/ 175685 h 6461172"/>
              <a:gd name="connsiteX37" fmla="*/ 2706745 w 6392984"/>
              <a:gd name="connsiteY37" fmla="*/ 175685 h 6461172"/>
              <a:gd name="connsiteX38" fmla="*/ 5609215 w 6392984"/>
              <a:gd name="connsiteY38" fmla="*/ 711862 h 6461172"/>
              <a:gd name="connsiteX39" fmla="*/ 5881402 w 6392984"/>
              <a:gd name="connsiteY39" fmla="*/ 805921 h 6461172"/>
              <a:gd name="connsiteX40" fmla="*/ 5927486 w 6392984"/>
              <a:gd name="connsiteY40" fmla="*/ 833141 h 6461172"/>
              <a:gd name="connsiteX41" fmla="*/ 5900903 w 6392984"/>
              <a:gd name="connsiteY41" fmla="*/ 760511 h 6461172"/>
              <a:gd name="connsiteX42" fmla="*/ 5812618 w 6392984"/>
              <a:gd name="connsiteY42" fmla="*/ 597858 h 6461172"/>
              <a:gd name="connsiteX43" fmla="*/ 6224089 w 6392984"/>
              <a:gd name="connsiteY43" fmla="*/ 1110652 h 6461172"/>
              <a:gd name="connsiteX44" fmla="*/ 5962064 w 6392984"/>
              <a:gd name="connsiteY44" fmla="*/ 853565 h 6461172"/>
              <a:gd name="connsiteX45" fmla="*/ 5927486 w 6392984"/>
              <a:gd name="connsiteY45" fmla="*/ 833141 h 6461172"/>
              <a:gd name="connsiteX46" fmla="*/ 5933103 w 6392984"/>
              <a:gd name="connsiteY46" fmla="*/ 848486 h 6461172"/>
              <a:gd name="connsiteX47" fmla="*/ 5976152 w 6392984"/>
              <a:gd name="connsiteY47" fmla="*/ 1133231 h 6461172"/>
              <a:gd name="connsiteX48" fmla="*/ 5976152 w 6392984"/>
              <a:gd name="connsiteY48" fmla="*/ 3996693 h 6461172"/>
              <a:gd name="connsiteX49" fmla="*/ 6376884 w 6392984"/>
              <a:gd name="connsiteY49" fmla="*/ 1827421 h 6461172"/>
              <a:gd name="connsiteX50" fmla="*/ 6224089 w 6392984"/>
              <a:gd name="connsiteY50" fmla="*/ 1110652 h 6461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392984" h="6461172">
                <a:moveTo>
                  <a:pt x="230990" y="3470492"/>
                </a:moveTo>
                <a:lnTo>
                  <a:pt x="16100" y="4633751"/>
                </a:lnTo>
                <a:cubicBezTo>
                  <a:pt x="-49946" y="4991278"/>
                  <a:pt x="91864" y="5339075"/>
                  <a:pt x="355933" y="5552750"/>
                </a:cubicBezTo>
                <a:lnTo>
                  <a:pt x="391522" y="5578786"/>
                </a:lnTo>
                <a:lnTo>
                  <a:pt x="346561" y="5504776"/>
                </a:lnTo>
                <a:cubicBezTo>
                  <a:pt x="272856" y="5369099"/>
                  <a:pt x="230990" y="5213615"/>
                  <a:pt x="230990" y="5048353"/>
                </a:cubicBezTo>
                <a:close/>
                <a:moveTo>
                  <a:pt x="2172752" y="6005899"/>
                </a:moveTo>
                <a:lnTo>
                  <a:pt x="783768" y="5749311"/>
                </a:lnTo>
                <a:cubicBezTo>
                  <a:pt x="653759" y="5725293"/>
                  <a:pt x="534770" y="5676065"/>
                  <a:pt x="430919" y="5607606"/>
                </a:cubicBezTo>
                <a:lnTo>
                  <a:pt x="391522" y="5578786"/>
                </a:lnTo>
                <a:lnTo>
                  <a:pt x="394524" y="5583726"/>
                </a:lnTo>
                <a:cubicBezTo>
                  <a:pt x="566602" y="5838435"/>
                  <a:pt x="858012" y="6005899"/>
                  <a:pt x="1188536" y="6005899"/>
                </a:cubicBezTo>
                <a:close/>
                <a:moveTo>
                  <a:pt x="1112105" y="179544"/>
                </a:moveTo>
                <a:lnTo>
                  <a:pt x="1090632" y="180628"/>
                </a:lnTo>
                <a:cubicBezTo>
                  <a:pt x="607784" y="229664"/>
                  <a:pt x="230990" y="637446"/>
                  <a:pt x="230990" y="1133231"/>
                </a:cubicBezTo>
                <a:lnTo>
                  <a:pt x="230990" y="3470492"/>
                </a:lnTo>
                <a:lnTo>
                  <a:pt x="727311" y="783770"/>
                </a:lnTo>
                <a:cubicBezTo>
                  <a:pt x="769340" y="556252"/>
                  <a:pt x="888580" y="362488"/>
                  <a:pt x="1052975" y="224536"/>
                </a:cubicBezTo>
                <a:close/>
                <a:moveTo>
                  <a:pt x="5642758" y="5773550"/>
                </a:moveTo>
                <a:lnTo>
                  <a:pt x="5627694" y="5787242"/>
                </a:lnTo>
                <a:cubicBezTo>
                  <a:pt x="5462174" y="5923842"/>
                  <a:pt x="5249972" y="6005899"/>
                  <a:pt x="5018606" y="6005899"/>
                </a:cubicBezTo>
                <a:lnTo>
                  <a:pt x="2172752" y="6005899"/>
                </a:lnTo>
                <a:lnTo>
                  <a:pt x="4550113" y="6445072"/>
                </a:lnTo>
                <a:cubicBezTo>
                  <a:pt x="5005147" y="6529130"/>
                  <a:pt x="5444420" y="6276495"/>
                  <a:pt x="5611486" y="5863637"/>
                </a:cubicBezTo>
                <a:close/>
                <a:moveTo>
                  <a:pt x="2706745" y="175685"/>
                </a:moveTo>
                <a:lnTo>
                  <a:pt x="1842870" y="16100"/>
                </a:lnTo>
                <a:cubicBezTo>
                  <a:pt x="1582851" y="-31933"/>
                  <a:pt x="1327978" y="29974"/>
                  <a:pt x="1126101" y="168895"/>
                </a:cubicBezTo>
                <a:lnTo>
                  <a:pt x="1112105" y="179544"/>
                </a:lnTo>
                <a:lnTo>
                  <a:pt x="1188536" y="175685"/>
                </a:lnTo>
                <a:close/>
                <a:moveTo>
                  <a:pt x="5976152" y="3996693"/>
                </a:moveTo>
                <a:lnTo>
                  <a:pt x="5665673" y="5677402"/>
                </a:lnTo>
                <a:cubicBezTo>
                  <a:pt x="5659668" y="5709905"/>
                  <a:pt x="5652088" y="5741719"/>
                  <a:pt x="5643026" y="5772779"/>
                </a:cubicBezTo>
                <a:lnTo>
                  <a:pt x="5642758" y="5773550"/>
                </a:lnTo>
                <a:lnTo>
                  <a:pt x="5695693" y="5725440"/>
                </a:lnTo>
                <a:cubicBezTo>
                  <a:pt x="5868975" y="5552159"/>
                  <a:pt x="5976152" y="5312772"/>
                  <a:pt x="5976152" y="5048353"/>
                </a:cubicBezTo>
                <a:close/>
                <a:moveTo>
                  <a:pt x="5812618" y="597858"/>
                </a:moveTo>
                <a:cubicBezTo>
                  <a:pt x="5640540" y="343149"/>
                  <a:pt x="5349130" y="175685"/>
                  <a:pt x="5018606" y="175685"/>
                </a:cubicBezTo>
                <a:lnTo>
                  <a:pt x="2706745" y="175685"/>
                </a:lnTo>
                <a:lnTo>
                  <a:pt x="5609215" y="711862"/>
                </a:lnTo>
                <a:cubicBezTo>
                  <a:pt x="5706722" y="729874"/>
                  <a:pt x="5798030" y="762068"/>
                  <a:pt x="5881402" y="805921"/>
                </a:cubicBezTo>
                <a:lnTo>
                  <a:pt x="5927486" y="833141"/>
                </a:lnTo>
                <a:lnTo>
                  <a:pt x="5900903" y="760511"/>
                </a:lnTo>
                <a:cubicBezTo>
                  <a:pt x="5876676" y="703231"/>
                  <a:pt x="5847034" y="648800"/>
                  <a:pt x="5812618" y="597858"/>
                </a:cubicBezTo>
                <a:close/>
                <a:moveTo>
                  <a:pt x="6224089" y="1110652"/>
                </a:moveTo>
                <a:cubicBezTo>
                  <a:pt x="6154629" y="1009713"/>
                  <a:pt x="6065915" y="922025"/>
                  <a:pt x="5962064" y="853565"/>
                </a:cubicBezTo>
                <a:lnTo>
                  <a:pt x="5927486" y="833141"/>
                </a:lnTo>
                <a:lnTo>
                  <a:pt x="5933103" y="848486"/>
                </a:lnTo>
                <a:cubicBezTo>
                  <a:pt x="5961080" y="938437"/>
                  <a:pt x="5976152" y="1034074"/>
                  <a:pt x="5976152" y="1133231"/>
                </a:cubicBezTo>
                <a:lnTo>
                  <a:pt x="5976152" y="3996693"/>
                </a:lnTo>
                <a:lnTo>
                  <a:pt x="6376884" y="1827421"/>
                </a:lnTo>
                <a:cubicBezTo>
                  <a:pt x="6424917" y="1567401"/>
                  <a:pt x="6363010" y="1312528"/>
                  <a:pt x="6224089" y="1110652"/>
                </a:cubicBezTo>
                <a:close/>
              </a:path>
            </a:pathLst>
          </a:custGeom>
          <a:noFill/>
          <a:ln w="762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FCC858C-4323-429C-A7F5-CB8FCE9ED797}"/>
              </a:ext>
            </a:extLst>
          </p:cNvPr>
          <p:cNvSpPr txBox="1"/>
          <p:nvPr/>
        </p:nvSpPr>
        <p:spPr>
          <a:xfrm>
            <a:off x="2561387" y="2660048"/>
            <a:ext cx="659047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3.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Класифікація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методів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за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джерелами</a:t>
            </a:r>
            <a:r>
              <a:rPr lang="ru-RU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 </a:t>
            </a:r>
            <a:r>
              <a:rPr lang="ru-RU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  <a:ea typeface="Times New Roman" panose="02020603050405020304" pitchFamily="18" charset="0"/>
              </a:rPr>
              <a:t>знань</a:t>
            </a:r>
            <a:endParaRPr lang="uk-UA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1455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Заголовки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30478406_TF45175639" id="{0CB3B67C-ADA0-46A3-A501-1B1292F68551}" vid="{2091BC34-9FB7-40AF-8FF7-74627929E416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C77EC923-6023-4411-8330-A0042153EE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0E032F-2E55-4A86-BB2D-1A317C6429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DB4AFBF-E012-4607-B95C-D9E661912AC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моїх презентацій</Template>
  <TotalTime>3633</TotalTime>
  <Words>983</Words>
  <Application>Microsoft Office PowerPoint</Application>
  <PresentationFormat>Произвольный</PresentationFormat>
  <Paragraphs>118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Заголовки</vt:lpstr>
      <vt:lpstr>Тема: Методи і форми організації навчання дітей дошкільного віку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Виховна та освітня цінність дитячої іграшки</dc:title>
  <dc:creator>Уродливець Ніна Миколаївна</dc:creator>
  <cp:lastModifiedBy>Алена</cp:lastModifiedBy>
  <cp:revision>202</cp:revision>
  <dcterms:created xsi:type="dcterms:W3CDTF">2021-05-21T07:12:47Z</dcterms:created>
  <dcterms:modified xsi:type="dcterms:W3CDTF">2022-02-01T18:54:44Z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