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17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24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5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7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51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815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85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8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8E3E-D131-40E0-AF65-56CB9765BAE5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41D0D-BDA3-4F81-B928-2E757434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7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147" y="1122363"/>
            <a:ext cx="10684042" cy="238760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вихователя з розвитку творчих здібностей дитини дошкільного віку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9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0842" y="914399"/>
            <a:ext cx="11566358" cy="5438275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Допомагайте дитині у задоволенні основних людських потреб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(почуття безпеки, любові, поваги до себе і оточуючих), оскільки людина, енергія якої скована основними потребами, менше здатна досягти висот самовираження.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Виявляйте симпатію до її перших незграбних спроб виражати свої ідеї словами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 робити їх таким чином зрозумілими оточуючим.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Знаходьте слова підтримки для нових творчих починань дитини, 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уникайте критикувати перші спроби – якими б невдалими вони не були. Ставтеся до них з теплом: малюк прагне творити не лише для себе, але й для тих, кого любить.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Допомагайте дитині стати «розумним авантюристом» 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часом покладатися  в пізнанні на ризик  та інтуїцію; найвірогідніше , саме це допоможе зробити справжнє відкриття.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Підтримуйте необхідну для творчості атмосферу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допомагаючи дитині уникнути суспільного несхвалення, зменшити соціальні тертя і подолати негативну реакцію однолітків. Чим більше ви надаєте можливостей для конструктивної творчості, тим щільніше закриваються клапани деструктивної поведінки. Дитина позбавлена позитивного творчого  виходу, може спрямувати свою творчу енергію у зовсім небажаному напрямку.</a:t>
            </a:r>
          </a:p>
          <a:p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583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81263"/>
            <a:ext cx="10515600" cy="1209425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Дошкільне дитинство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- найсприятливіший час для розвитку творчих здібностей дітей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186851" cy="1495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творчого розвитку особистості і її прояву в творчій діяльності до цього дня залишається актуальною у вітчизняній і зарубіжній психолого-педагогічній теорії і практиці, намагаються виявити суть творчої діяльності і знайти ефективні способи її реалізації.</a:t>
            </a:r>
          </a:p>
        </p:txBody>
      </p:sp>
      <p:pic>
        <p:nvPicPr>
          <p:cNvPr id="1026" name="Picture 2" descr="Картинки по запросу &quot;розвиток творчих здібностей в днз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19603"/>
            <a:ext cx="5645039" cy="310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69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«творчі здібності» або «креативність»?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899484" cy="4318501"/>
          </a:xfrm>
        </p:spPr>
        <p:txBody>
          <a:bodyPr/>
          <a:lstStyle/>
          <a:p>
            <a:pPr marL="0" indent="0">
              <a:buNone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здатність дивуватися і пізнавати, вміння знаходити рішення в нестандартних ситуаціях; це спрямованість на відкриття нового і здатність глибокого усвідомлення досвіду.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 розвитку творчої особистості виникають у дитини дуже рано, але навіть ті елементи якостей творчої особистості, які можуть бути сформовані в дошкільному дитинстві зустрічаються у дітей не так часто.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170" name="Picture 2" descr="Картинки по запросу &quot;розвиток творчих здібностей в днз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84" y="2134268"/>
            <a:ext cx="4616116" cy="307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3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2105" y="182875"/>
            <a:ext cx="11117180" cy="657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творчої особистості не відбувається самостійно, а потребує особливої уваги.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Краща підготовка до майбутнього:</a:t>
            </a:r>
            <a:endParaRPr kumimoji="0" lang="uk-UA" altLang="ru-RU" sz="21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формування у малюка внутрішнього комфорту,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безстрашність перед новими кроками,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відчуття повноти життя.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Звичайно, треба вчити і виховувати дітей, але так, щоб вони могли:</a:t>
            </a:r>
            <a:endParaRPr kumimoji="0" lang="uk-UA" altLang="ru-RU" sz="21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зберегти відчуття власної волі,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власного вибору і творчості.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Краще не регламентувати життя дитини, а залишити за ним право:</a:t>
            </a:r>
            <a:endParaRPr kumimoji="0" lang="uk-UA" altLang="ru-RU" sz="21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самостійно вирішувати,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вибрати чим буде займатися,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самому спланувати свій день, 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придумати якісь іграшки взяти на прогулянку і під що там грати.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ми намагаємося уявити світ радісним і постійним: ось він сам, ось і люблячі його батьки і </a:t>
            </a:r>
            <a:r>
              <a:rPr kumimoji="0" lang="uk-UA" altLang="ru-RU" sz="2100" b="1" i="1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kumimoji="0" lang="uk-UA" altLang="ru-RU" sz="21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Але світ складається з суперечностей, протилежностей:</a:t>
            </a:r>
            <a:endParaRPr kumimoji="0" lang="uk-UA" altLang="ru-RU" sz="21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поруч з радістю - горе</a:t>
            </a:r>
            <a:b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поруч з життям - смерть і </a:t>
            </a:r>
            <a:r>
              <a:rPr kumimoji="0" lang="uk-UA" altLang="ru-RU" sz="2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Дитина, яка звикла бачити тільки одне хороше або погане губиться в новій несподіваній ситуації, не може знайти вихід.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1401"/>
          </a:xfrm>
        </p:spPr>
        <p:txBody>
          <a:bodyPr>
            <a:normAutofit/>
          </a:bodyPr>
          <a:lstStyle/>
          <a:p>
            <a:r>
              <a:rPr lang="uk-UA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що дозволяє сприймати світ у його суперечностях і знаходити вихід з них - </a:t>
            </a:r>
            <a:r>
              <a:rPr lang="uk-UA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 творчої уяви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основа для розвитку особистості, як відношення до нашого мінливого життя.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7802" y="2619133"/>
            <a:ext cx="971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</a:t>
            </a:r>
            <a:endParaRPr lang="ru-RU" dirty="0"/>
          </a:p>
        </p:txBody>
      </p:sp>
      <p:pic>
        <p:nvPicPr>
          <p:cNvPr id="4100" name="Picture 4" descr="Картинки по запросу &quot;мислення дітей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27" y="2209799"/>
            <a:ext cx="5523330" cy="363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76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622"/>
          </a:xfrm>
        </p:spPr>
        <p:txBody>
          <a:bodyPr>
            <a:normAutofit/>
          </a:bodyPr>
          <a:lstStyle/>
          <a:p>
            <a:r>
              <a:rPr lang="ru-RU" sz="3600" b="1" i="1" dirty="0"/>
              <a:t>Кроки до </a:t>
            </a:r>
            <a:r>
              <a:rPr lang="ru-RU" sz="3600" b="1" i="1" dirty="0" err="1"/>
              <a:t>успішного</a:t>
            </a:r>
            <a:r>
              <a:rPr lang="ru-RU" sz="3600" b="1" i="1" dirty="0"/>
              <a:t> </a:t>
            </a:r>
            <a:r>
              <a:rPr lang="ru-RU" sz="3600" b="1" i="1" dirty="0" err="1"/>
              <a:t>розвитку</a:t>
            </a:r>
            <a:r>
              <a:rPr lang="ru-RU" sz="3600" b="1" i="1" dirty="0"/>
              <a:t> </a:t>
            </a:r>
            <a:r>
              <a:rPr lang="ru-RU" sz="3600" b="1" i="1" dirty="0" err="1"/>
              <a:t>творчих</a:t>
            </a:r>
            <a:r>
              <a:rPr lang="ru-RU" sz="3600" b="1" i="1" dirty="0"/>
              <a:t> </a:t>
            </a:r>
            <a:r>
              <a:rPr lang="ru-RU" sz="3600" b="1" i="1" dirty="0" err="1"/>
              <a:t>здібностей</a:t>
            </a:r>
            <a:r>
              <a:rPr lang="ru-RU" sz="3600" b="1" i="1" dirty="0"/>
              <a:t> :</a:t>
            </a:r>
            <a:endParaRPr lang="ru-RU" sz="36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62526" y="1826639"/>
            <a:ext cx="1039127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Першим кроком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успішного розвитку творчих здібностей є ранній фізичний розвиток малюка:</a:t>
            </a:r>
            <a:endParaRPr kumimoji="0" lang="uk-UA" altLang="ru-RU" sz="2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раннє плавання, гімнастика, 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раннє повзання та ходіння,  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раннє читання, рахунок, 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раннє знайомство з різними інструментами та матеріалами.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Другою важливою умовою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розвитку творчих здібностей дитини є створення обстановки, що випереджає розвиток дітей.</a:t>
            </a:r>
            <a:endParaRPr kumimoji="0" lang="uk-UA" altLang="ru-RU" sz="2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Необхідно, наскільки це можливо заздалегідь оточити таким середовищем і такою системою відносин, які стимулювали б його найрізноманітнішу творчу діяльність і поволі розвивали б в ньому саме те, що у відповідний момент здатне найбільш ефективно розвиватися.</a:t>
            </a:r>
          </a:p>
        </p:txBody>
      </p:sp>
    </p:spTree>
    <p:extLst>
      <p:ext uri="{BB962C8B-B14F-4D97-AF65-F5344CB8AC3E}">
        <p14:creationId xmlns:p14="http://schemas.microsoft.com/office/powerpoint/2010/main" val="3784753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8358" y="1140315"/>
            <a:ext cx="1065195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Третє, 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 важливе, умова ефективного розвитку творчих здібностей - випливає з самого характеру творчого процесу, який вимагає максимальної напруги сил.</a:t>
            </a:r>
            <a:endParaRPr kumimoji="0" lang="uk-UA" altLang="ru-RU" sz="2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 розвиваються тим успішніше, чим частіше у своїй діяльності людина добирається  «до стелі» своїх можливостей і поступово піднімає цю стелю все вище і вище.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Така умова максимального напруження сил найлегше досягається,  коли дитина вже повзає, але ще не вміє говорити.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пізнання світу в цей час йде дуже інтенсивний, але скористатися досвідом дорослих малюк не може, так як пояснити такому маленькому ще нічого не можна.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rgbClr val="0066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Тому в цей період малюк мусить більше, ніж коли-небудь, займатися творчістю,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вирішувати безліч абсолютно нових для нього завдань самостійно без попереднього навчання (якщо, зрозуміло дорослі дозволяють йому це робити, вони вирішують їх за нього).</a:t>
            </a:r>
          </a:p>
        </p:txBody>
      </p:sp>
    </p:spTree>
    <p:extLst>
      <p:ext uri="{BB962C8B-B14F-4D97-AF65-F5344CB8AC3E}">
        <p14:creationId xmlns:p14="http://schemas.microsoft.com/office/powerpoint/2010/main" val="263410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06905" y="684606"/>
            <a:ext cx="10716128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rgbClr val="009966"/>
                </a:solidFill>
                <a:effectLst/>
                <a:latin typeface="Book Antiqua" panose="02040602050305030304" pitchFamily="18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Четверте умова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успішного розвитку творчих здібностей полягає в:</a:t>
            </a:r>
            <a:endParaRPr kumimoji="0" lang="uk-UA" altLang="ru-RU" sz="22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наданні дитині великої свободи,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у виборі діяльності, 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у чергуванні справ, 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в тривалості занять одною якою-небудь справою,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 у виборі способів і </a:t>
            </a:r>
            <a:r>
              <a:rPr kumimoji="0" lang="uk-UA" altLang="ru-R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Тоді 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 дитини, її інтерес, емоційний підйом</a:t>
            </a: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послугує надійною, гарантією того, </a:t>
            </a:r>
            <a: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вже більше напруження розуму не призведе до перевтоми, і піде дитині на користь.</a:t>
            </a:r>
            <a:br>
              <a:rPr kumimoji="0" lang="uk-UA" altLang="ru-RU" sz="2200" b="0" i="1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1" i="1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П'ята умова успішного розвитку творчих здібностей</a:t>
            </a:r>
            <a:r>
              <a:rPr lang="uk-UA" alt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надання дитині такої свободи що не виключає, а, навпаки, передбачає: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ненав'язливу,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розумну,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доброзичливу допомогу дорослих</a:t>
            </a:r>
            <a:br>
              <a:rPr kumimoji="0" lang="uk-UA" altLang="ru-RU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uk-UA" altLang="ru-R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6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201"/>
          </a:xfrm>
        </p:spPr>
        <p:txBody>
          <a:bodyPr/>
          <a:lstStyle/>
          <a:p>
            <a:pPr algn="ctr"/>
            <a:r>
              <a:rPr lang="uk-UA" b="1" i="1" dirty="0"/>
              <a:t>Поради для батьків:</a:t>
            </a:r>
            <a:endParaRPr lang="ru-RU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80737" y="1267326"/>
            <a:ext cx="116305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Створіть дитині затишну і безпечну базу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її пошуків, до якої вона могла б повернутися, якщо буде налякана власними відкриттями.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Підтримуйте схильність дитини до творчості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виявляйте співчуття до невдач. Уникайте несхвальних оцінок її творчих ідей.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терпимі до дивних ідей,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поважайте допитливість, запитання і ідеї  дитини. Намагайтеся відповідати на всі запитання, навіть якщо вони здаються дикими і абсурдними. Пояснюйте, що на багато її запитань не завжди можна відповісти однозначно. Для цього потрібні час, терплячість. Дитина повинна навчитися жити в інтелектуальній напрузі.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дошкільняті можливість побути одному і дозволяйте займатися своїми справами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(але не комп’ютерними іграми). Надлишок опіки може пригальмувати його творчість. Бажання і цілі дітей належать їм самим, а батьківська допомога може інколи сприйматися як «порушення кордонів» особистості.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Допомагайте дитині вчитися будувати її власних поглядах,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щоб вона могла поважати  себе і свої ідеї поряд з іншими ідеями та їх носіями. Таким чином, її самому, в свою чергу, будуть цінувати інші.</a:t>
            </a:r>
          </a:p>
        </p:txBody>
      </p:sp>
    </p:spTree>
    <p:extLst>
      <p:ext uri="{BB962C8B-B14F-4D97-AF65-F5344CB8AC3E}">
        <p14:creationId xmlns:p14="http://schemas.microsoft.com/office/powerpoint/2010/main" val="3694364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1052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Times New Roman</vt:lpstr>
      <vt:lpstr>Wingdings</vt:lpstr>
      <vt:lpstr>Тема Office</vt:lpstr>
      <vt:lpstr>Робота вихователя з розвитку творчих здібностей дитини дошкільного віку</vt:lpstr>
      <vt:lpstr>Дошкільне дитинство  - найсприятливіший час для розвитку творчих здібностей дітей</vt:lpstr>
      <vt:lpstr>Що таке «творчі здібності» або «креативність»?</vt:lpstr>
      <vt:lpstr>Розвиток творчої особистості не відбувається самостійно, а потребує особливої уваги. Краща підготовка до майбутнього: - формування у малюка внутрішнього комфорту, -  безстрашність перед новими кроками, -  відчуття повноти життя. Звичайно, треба вчити і виховувати дітей, але так, щоб вони могли: -  зберегти відчуття власної волі, -  власного вибору і творчості. Краще не регламентувати життя дитини, а залишити за ним право: -  самостійно вирішувати, -  вибрати чим буде займатися, -  самому спланувати свій день,  -  придумати якісь іграшки взяти на прогулянку і під що там грати. Найчастіше ми намагаємося уявити світ радісним і постійним: ось він сам, ось і люблячі його батьки і т.д. Але світ складається з суперечностей, протилежностей: -  поруч з радістю - горе -  поруч з життям - смерть і т.д. Дитина, яка звикла бачити тільки одне хороше або погане губиться в новій несподіваній ситуації, не може знайти вихід. </vt:lpstr>
      <vt:lpstr>Мислення, що дозволяє сприймати світ у його суперечностях і знаходити вихід з них - вияв творчої уяви.  Це основа для розвитку особистості, як відношення до нашого мінливого життя.</vt:lpstr>
      <vt:lpstr>Кроки до успішного розвитку творчих здібностей :</vt:lpstr>
      <vt:lpstr>Третє, надзвичайно важливе, умова ефективного розвитку творчих здібностей - випливає з самого характеру творчого процесу, який вимагає максимальної напруги сил. Здібності розвиваються тим успішніше, чим частіше у своїй діяльності людина добирається  «до стелі» своїх можливостей і поступово піднімає цю стелю все вище і вище. - Така умова максимального напруження сил найлегше досягається,  коли дитина вже повзає, але ще не вміє говорити. Процес пізнання світу в цей час йде дуже інтенсивний, але скористатися досвідом дорослих малюк не може, так як пояснити такому маленькому ще нічого не можна. Тому в цей період малюк мусить більше, ніж коли-небудь, займатися творчістю, вирішувати безліч абсолютно нових для нього завдань самостійно без попереднього навчання (якщо, зрозуміло дорослі дозволяють йому це робити, вони вирішують їх за нього).</vt:lpstr>
      <vt:lpstr>. Четверте умова успішного розвитку творчих здібностей полягає в: -  наданні дитині великої свободи, -  у виборі діяльності,  -  у чергуванні справ,  -  в тривалості занять одною якою-небудь справою, -  у виборі способів і т.д. Тоді бажання дитини, її інтерес, емоційний підйом послугує надійною, гарантією того, що вже більше напруження розуму не призведе до перевтоми, і піде дитині на користь. П'ята умова успішного розвитку творчих здібностей - надання дитині такої свободи що не виключає, а, навпаки, передбачає: -  ненав'язливу, -  розумну, -  доброзичливу допомогу дорослих </vt:lpstr>
      <vt:lpstr>Поради для батьків: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вихователя з розвитку творчих здібностей дитини дошкільного віку</dc:title>
  <dc:creator>Вячеслав</dc:creator>
  <cp:lastModifiedBy>Kate</cp:lastModifiedBy>
  <cp:revision>6</cp:revision>
  <dcterms:created xsi:type="dcterms:W3CDTF">2020-03-25T09:15:57Z</dcterms:created>
  <dcterms:modified xsi:type="dcterms:W3CDTF">2020-05-26T07:51:27Z</dcterms:modified>
</cp:coreProperties>
</file>