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95" y="845940"/>
            <a:ext cx="8001000" cy="297180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Сучасні українські письменники та їх твори для дошкільників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996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85012" y="685800"/>
            <a:ext cx="4162108" cy="1371600"/>
          </a:xfrm>
        </p:spPr>
        <p:txBody>
          <a:bodyPr/>
          <a:lstStyle/>
          <a:p>
            <a:pPr algn="ctr"/>
            <a:r>
              <a:rPr lang="uk-UA" b="1" dirty="0" smtClean="0"/>
              <a:t>САШКО ДЕРМАНСЬКИЙ</a:t>
            </a:r>
            <a:endParaRPr lang="uk-UA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45" y="548640"/>
            <a:ext cx="6812226" cy="5676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216" y="2209799"/>
            <a:ext cx="2171700" cy="28575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02048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54" y="385356"/>
            <a:ext cx="11461839" cy="57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6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1506" y="91083"/>
            <a:ext cx="4494813" cy="6766917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2442" y="18181"/>
            <a:ext cx="5274776" cy="68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2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ІВАН МАЛКОВИЧ</a:t>
            </a:r>
            <a:endParaRPr lang="uk-UA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583" y="179458"/>
            <a:ext cx="5843701" cy="6507273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962" y="3123656"/>
            <a:ext cx="2171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15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212" y="0"/>
            <a:ext cx="10728960" cy="68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4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7714" y="522513"/>
            <a:ext cx="5370232" cy="565546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79938" y="685800"/>
            <a:ext cx="6412062" cy="52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ТАТУСЯ БО</a:t>
            </a:r>
            <a:endParaRPr lang="uk-UA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211" y="120030"/>
            <a:ext cx="4872523" cy="6594863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800" dirty="0">
                <a:solidFill>
                  <a:schemeClr val="tx1"/>
                </a:solidFill>
              </a:rPr>
              <a:t>Тетяна </a:t>
            </a:r>
            <a:r>
              <a:rPr lang="uk-UA" sz="1800" dirty="0" err="1">
                <a:solidFill>
                  <a:schemeClr val="tx1"/>
                </a:solidFill>
              </a:rPr>
              <a:t>Комлик</a:t>
            </a:r>
            <a:endParaRPr lang="uk-U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1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7212" y="340001"/>
            <a:ext cx="6518366" cy="1507067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Наталя вовк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«Літачок – </a:t>
            </a:r>
            <a:r>
              <a:rPr lang="uk-UA" dirty="0" err="1" smtClean="0"/>
              <a:t>Рятівничок</a:t>
            </a:r>
            <a:r>
              <a:rPr lang="uk-UA" dirty="0" smtClean="0"/>
              <a:t>»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634" y="340000"/>
            <a:ext cx="4650377" cy="63793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42560" y="1739261"/>
            <a:ext cx="6096000" cy="29481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Зворушлива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історія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про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літачка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, з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якого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часто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глузують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великі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літаки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. Але одного дня, далеко в горах,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саме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він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рятує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маленького хлопчика. Книжка про те,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що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ніколи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не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можна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втрачати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Verdana" panose="020B0604030504040204" pitchFamily="34" charset="0"/>
              </a:rPr>
              <a:t>надії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...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6776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319" y="24420"/>
            <a:ext cx="4963887" cy="670581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5485" y="24420"/>
            <a:ext cx="4896201" cy="66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8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34787" y="434340"/>
            <a:ext cx="4567057" cy="50292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>Галина вдовиченко</a:t>
            </a:r>
            <a:endParaRPr lang="uk-UA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13" y="685800"/>
            <a:ext cx="5928173" cy="529844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09360" y="3788228"/>
            <a:ext cx="4121330" cy="2862217"/>
          </a:xfrm>
        </p:spPr>
        <p:txBody>
          <a:bodyPr>
            <a:normAutofit lnSpcReduction="10000"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«</a:t>
            </a:r>
            <a:r>
              <a:rPr lang="uk-UA" sz="2800" dirty="0" err="1" smtClean="0">
                <a:solidFill>
                  <a:schemeClr val="tx1"/>
                </a:solidFill>
              </a:rPr>
              <a:t>Кото</a:t>
            </a:r>
            <a:r>
              <a:rPr lang="uk-UA" sz="2800" dirty="0" smtClean="0">
                <a:solidFill>
                  <a:schemeClr val="tx1"/>
                </a:solidFill>
              </a:rPr>
              <a:t> хатка»</a:t>
            </a:r>
          </a:p>
          <a:p>
            <a:r>
              <a:rPr lang="uk-UA" sz="2800" dirty="0" smtClean="0">
                <a:solidFill>
                  <a:schemeClr val="tx1"/>
                </a:solidFill>
              </a:rPr>
              <a:t>«Коти </a:t>
            </a:r>
            <a:r>
              <a:rPr lang="uk-UA" sz="2800" dirty="0" err="1" smtClean="0">
                <a:solidFill>
                  <a:schemeClr val="tx1"/>
                </a:solidFill>
              </a:rPr>
              <a:t>детектики</a:t>
            </a:r>
            <a:r>
              <a:rPr lang="uk-UA" sz="2800" dirty="0" smtClean="0">
                <a:solidFill>
                  <a:schemeClr val="tx1"/>
                </a:solidFill>
              </a:rPr>
              <a:t>»</a:t>
            </a:r>
          </a:p>
          <a:p>
            <a:r>
              <a:rPr lang="uk-UA" sz="2800" dirty="0" smtClean="0">
                <a:solidFill>
                  <a:schemeClr val="tx1"/>
                </a:solidFill>
              </a:rPr>
              <a:t>«36 і 6 котів»</a:t>
            </a:r>
          </a:p>
          <a:p>
            <a:r>
              <a:rPr lang="uk-UA" sz="2800" dirty="0" smtClean="0">
                <a:solidFill>
                  <a:schemeClr val="tx1"/>
                </a:solidFill>
              </a:rPr>
              <a:t>«Чорна курка»</a:t>
            </a:r>
          </a:p>
          <a:p>
            <a:r>
              <a:rPr lang="uk-UA" sz="2800" dirty="0" smtClean="0">
                <a:solidFill>
                  <a:schemeClr val="tx1"/>
                </a:solidFill>
              </a:rPr>
              <a:t>«Казки під ялинку»</a:t>
            </a:r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Автор Галина Вдовиченко – фото №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114" y="1214845"/>
            <a:ext cx="21717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916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23158" y="193992"/>
            <a:ext cx="4976949" cy="6353358"/>
          </a:xfrm>
          <a:prstGeom prst="rect">
            <a:avLst/>
          </a:prstGeom>
        </p:spPr>
      </p:pic>
      <p:pic>
        <p:nvPicPr>
          <p:cNvPr id="1026" name="Picture 2" descr="https://img.yakaboo.ua/media/catalog/product/cache/1/image/546x/c239772940bfb0468bd568cd18249fe5/i/m/img_7283_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5" y="226403"/>
            <a:ext cx="4529181" cy="632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9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5787" y="287383"/>
            <a:ext cx="4793751" cy="617217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73104" y="287383"/>
            <a:ext cx="4629130" cy="61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7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НАТАЛІЯ ЧУБ</a:t>
            </a:r>
            <a:endParaRPr lang="uk-UA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47" y="781345"/>
            <a:ext cx="5511708" cy="5683318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35486" y="2209799"/>
            <a:ext cx="4407126" cy="2091267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tx1"/>
                </a:solidFill>
              </a:rPr>
              <a:t>«Бетсі, не плач!»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«Про маленьку пташку»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«Хоробре кошеня»</a:t>
            </a:r>
          </a:p>
          <a:p>
            <a:r>
              <a:rPr lang="uk-UA" sz="2000" dirty="0" smtClean="0">
                <a:solidFill>
                  <a:schemeClr val="tx1"/>
                </a:solidFill>
              </a:rPr>
              <a:t>«Жабеня Квак»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Автор Наталья Чуб – фото №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707" y="3623004"/>
            <a:ext cx="21717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34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247" y="685800"/>
            <a:ext cx="5755219" cy="5049573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0966" y="685800"/>
            <a:ext cx="5955292" cy="51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5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1675" y="385354"/>
            <a:ext cx="5937084" cy="6045824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6991" y="546220"/>
            <a:ext cx="6083241" cy="54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9254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</TotalTime>
  <Words>101</Words>
  <Application>Microsoft Office PowerPoint</Application>
  <PresentationFormat>Широкоэкранный</PresentationFormat>
  <Paragraphs>18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Verdana</vt:lpstr>
      <vt:lpstr>Wingdings 3</vt:lpstr>
      <vt:lpstr>Сектор</vt:lpstr>
      <vt:lpstr>Сучасні українські письменники та їх твори для дошкільників</vt:lpstr>
      <vt:lpstr>Наталя вовк «Літачок – Рятівничок»</vt:lpstr>
      <vt:lpstr>Презентация PowerPoint</vt:lpstr>
      <vt:lpstr>Галина вдовиченко</vt:lpstr>
      <vt:lpstr>Презентация PowerPoint</vt:lpstr>
      <vt:lpstr>Презентация PowerPoint</vt:lpstr>
      <vt:lpstr>НАТАЛІЯ ЧУБ</vt:lpstr>
      <vt:lpstr>Презентация PowerPoint</vt:lpstr>
      <vt:lpstr>Презентация PowerPoint</vt:lpstr>
      <vt:lpstr>САШКО ДЕРМАНСЬКИЙ</vt:lpstr>
      <vt:lpstr>Презентация PowerPoint</vt:lpstr>
      <vt:lpstr>Презентация PowerPoint</vt:lpstr>
      <vt:lpstr>ІВАН МАЛКОВИЧ</vt:lpstr>
      <vt:lpstr>Презентация PowerPoint</vt:lpstr>
      <vt:lpstr>Презентация PowerPoint</vt:lpstr>
      <vt:lpstr>ТАТУСЯ БО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Сучасні українські письменники та їх твори для дошкільників</dc:title>
  <dc:creator>Геннадий</dc:creator>
  <cp:lastModifiedBy>Геннадий</cp:lastModifiedBy>
  <cp:revision>5</cp:revision>
  <dcterms:created xsi:type="dcterms:W3CDTF">2022-09-21T09:29:57Z</dcterms:created>
  <dcterms:modified xsi:type="dcterms:W3CDTF">2022-09-21T10:08:33Z</dcterms:modified>
</cp:coreProperties>
</file>