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D4C9A2-66E5-4169-9E51-C244EF24DDF3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F51A3BB-BA67-419F-B787-C74C2AE939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pull dir="r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Діловодство</a:t>
            </a:r>
            <a:br>
              <a:rPr lang="uk-UA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uk-UA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(Управлінське діловодство, </a:t>
            </a:r>
            <a:br>
              <a:rPr lang="uk-UA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uk-UA" sz="30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кадрове діловодство)</a:t>
            </a:r>
            <a:endParaRPr lang="ru-RU" sz="3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286256"/>
            <a:ext cx="5114778" cy="1958504"/>
          </a:xfrm>
        </p:spPr>
        <p:txBody>
          <a:bodyPr>
            <a:normAutofit/>
          </a:bodyPr>
          <a:lstStyle/>
          <a:p>
            <a:r>
              <a:rPr lang="uk-UA" dirty="0" smtClean="0"/>
              <a:t>Діловодство – це сукупність процесів документування та організації роботи з документами в процесі </a:t>
            </a:r>
            <a:r>
              <a:rPr lang="uk-UA" dirty="0" smtClean="0"/>
              <a:t>управлінської </a:t>
            </a:r>
            <a:r>
              <a:rPr lang="uk-UA" dirty="0" smtClean="0"/>
              <a:t>діяльності.</a:t>
            </a:r>
            <a:endParaRPr lang="ru-RU" dirty="0"/>
          </a:p>
        </p:txBody>
      </p:sp>
      <p:pic>
        <p:nvPicPr>
          <p:cNvPr id="2050" name="Picture 2" descr="F:\Наука с книгами\1kni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57174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239000" cy="698336"/>
          </a:xfrm>
        </p:spPr>
        <p:txBody>
          <a:bodyPr/>
          <a:lstStyle/>
          <a:p>
            <a:pPr algn="ctr"/>
            <a:r>
              <a:rPr lang="uk-UA" dirty="0" smtClean="0"/>
              <a:t>Вихід на професію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Знання діловодства дає можливість:</a:t>
            </a:r>
          </a:p>
          <a:p>
            <a:r>
              <a:rPr lang="uk-UA" dirty="0" smtClean="0"/>
              <a:t>працювати у відділі будь-якого підприємства, фірми, організації;</a:t>
            </a:r>
          </a:p>
          <a:p>
            <a:r>
              <a:rPr lang="uk-UA" dirty="0" smtClean="0"/>
              <a:t>вести діловодство щодо особового складу в державних адміністраціях;</a:t>
            </a:r>
          </a:p>
          <a:p>
            <a:r>
              <a:rPr lang="uk-UA" dirty="0" smtClean="0"/>
              <a:t>працювати у відділах пенсійного забезпечення, оскільки вивчається оформлення документів про призначення пенсій;</a:t>
            </a:r>
          </a:p>
          <a:p>
            <a:r>
              <a:rPr lang="uk-UA" dirty="0" smtClean="0"/>
              <a:t>працювати в архівах міських, районних та обласних.</a:t>
            </a:r>
            <a:endParaRPr lang="ru-RU" dirty="0"/>
          </a:p>
        </p:txBody>
      </p:sp>
    </p:spTree>
  </p:cSld>
  <p:clrMapOvr>
    <a:masterClrMapping/>
  </p:clrMapOvr>
  <p:transition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2015-08-31 12.15.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237320" y="498984"/>
            <a:ext cx="6525344" cy="61926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71438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Зміст</a:t>
            </a:r>
            <a:endParaRPr lang="ru-RU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7572428" cy="5786478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Діловодство вивчає питання документування, документ як засіб реалізації функцій управлінської діяльності.</a:t>
            </a:r>
          </a:p>
          <a:p>
            <a:r>
              <a:rPr lang="uk-UA" sz="2400" dirty="0" smtClean="0"/>
              <a:t>У курсі вивчається питання </a:t>
            </a:r>
            <a:r>
              <a:rPr lang="uk-UA" sz="2400" dirty="0" err="1" smtClean="0"/>
              <a:t>організаці</a:t>
            </a:r>
            <a:r>
              <a:rPr lang="ru-RU" sz="2400" dirty="0" err="1" smtClean="0"/>
              <a:t>ї</a:t>
            </a:r>
            <a:r>
              <a:rPr lang="ru-RU" sz="2400" dirty="0" smtClean="0"/>
              <a:t> </a:t>
            </a:r>
            <a:r>
              <a:rPr lang="ru-RU" sz="2400" dirty="0" err="1" smtClean="0"/>
              <a:t>документообігу</a:t>
            </a:r>
            <a:r>
              <a:rPr lang="ru-RU" sz="2400" dirty="0" smtClean="0"/>
              <a:t> в </a:t>
            </a:r>
            <a:r>
              <a:rPr lang="ru-RU" sz="2400" dirty="0" err="1" smtClean="0"/>
              <a:t>установі</a:t>
            </a:r>
            <a:r>
              <a:rPr lang="ru-RU" sz="2400" dirty="0" smtClean="0"/>
              <a:t> та на </a:t>
            </a:r>
            <a:r>
              <a:rPr lang="ru-RU" sz="2400" dirty="0" err="1" smtClean="0"/>
              <a:t>підприємстві</a:t>
            </a:r>
            <a:r>
              <a:rPr lang="ru-RU" sz="2400" dirty="0" smtClean="0"/>
              <a:t>.</a:t>
            </a:r>
          </a:p>
          <a:p>
            <a:r>
              <a:rPr lang="uk-UA" sz="2400" dirty="0" smtClean="0"/>
              <a:t>Діловодство навчає складати номенклатуру і формувати справи для здачі в архів.</a:t>
            </a:r>
          </a:p>
          <a:p>
            <a:r>
              <a:rPr lang="uk-UA" sz="2400" dirty="0" smtClean="0"/>
              <a:t>У полі зору цього курсу робота з документами, що містять конфіденційну інформацію, організація контролю за виконанням документів.</a:t>
            </a:r>
          </a:p>
          <a:p>
            <a:r>
              <a:rPr lang="uk-UA" sz="2400" dirty="0" smtClean="0"/>
              <a:t>Курс діловодства навчає, як правильно організувати роботу діловодної служби, а також основні засади впровадження </a:t>
            </a:r>
            <a:r>
              <a:rPr lang="uk-UA" sz="2400" dirty="0" err="1" smtClean="0"/>
              <a:t>комп</a:t>
            </a:r>
            <a:r>
              <a:rPr lang="en-US" sz="2400" dirty="0" smtClean="0"/>
              <a:t>’</a:t>
            </a:r>
            <a:r>
              <a:rPr lang="uk-UA" sz="2400" dirty="0" err="1" smtClean="0"/>
              <a:t>ютеризації</a:t>
            </a:r>
            <a:r>
              <a:rPr lang="uk-UA" sz="2400" dirty="0" smtClean="0"/>
              <a:t> діловодних процесів.</a:t>
            </a:r>
          </a:p>
          <a:p>
            <a:r>
              <a:rPr lang="uk-UA" sz="2400" dirty="0" smtClean="0"/>
              <a:t>Курс навчає, як правильно вести кадрове діловодство, юридичну документацію, ділове листування.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Документ – об</a:t>
            </a:r>
            <a:r>
              <a:rPr lang="en-US" dirty="0" smtClean="0"/>
              <a:t>’</a:t>
            </a:r>
            <a:r>
              <a:rPr lang="uk-UA" dirty="0" err="1" smtClean="0"/>
              <a:t>єкт</a:t>
            </a:r>
            <a:r>
              <a:rPr lang="uk-UA" dirty="0" smtClean="0"/>
              <a:t> управлінської інформації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/>
              <a:t>		</a:t>
            </a:r>
            <a:r>
              <a:rPr lang="uk-UA" sz="2000" dirty="0" smtClean="0"/>
              <a:t>Управлінська інформація має свої ознаки: вона має бути повною, оперативною, адресною і доступною для сприйняття. Документи класифікують за інформаційним та матеріальним складником, за умовами існування. </a:t>
            </a:r>
            <a:endParaRPr lang="ru-RU" sz="2000" dirty="0"/>
          </a:p>
        </p:txBody>
      </p:sp>
      <p:pic>
        <p:nvPicPr>
          <p:cNvPr id="3075" name="Picture 3" descr="F:\Наука с книгами\nauchnie-izdan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929066"/>
            <a:ext cx="3995452" cy="264318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Організація документообігу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321471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Документообіг як рух потоків управлінської </a:t>
            </a:r>
            <a:r>
              <a:rPr lang="uk-UA" dirty="0" smtClean="0"/>
              <a:t>документації.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Приймання вхідних документів, попередній розгляд їх, реєстрація вхідних, вихідних та внутрішніх документів.</a:t>
            </a:r>
          </a:p>
          <a:p>
            <a:pPr>
              <a:buNone/>
            </a:pPr>
            <a:r>
              <a:rPr lang="uk-UA" dirty="0" smtClean="0"/>
              <a:t>Порядок оброблення та надсилання вихідних документів.</a:t>
            </a:r>
            <a:endParaRPr lang="ru-RU" dirty="0"/>
          </a:p>
        </p:txBody>
      </p:sp>
      <p:pic>
        <p:nvPicPr>
          <p:cNvPr id="4098" name="Picture 2" descr="F:\Наука с книгами\pe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929066"/>
            <a:ext cx="4333880" cy="27086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uk-UA" dirty="0" smtClean="0"/>
              <a:t>Номенклатура справ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271464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Складання </a:t>
            </a:r>
            <a:r>
              <a:rPr lang="uk-UA" dirty="0" err="1" smtClean="0"/>
              <a:t>номенклатур</a:t>
            </a:r>
            <a:r>
              <a:rPr lang="uk-UA" dirty="0" smtClean="0"/>
              <a:t> і формування справ.</a:t>
            </a:r>
          </a:p>
          <a:p>
            <a:pPr>
              <a:buNone/>
            </a:pPr>
            <a:r>
              <a:rPr lang="uk-UA" dirty="0" smtClean="0"/>
              <a:t>Визначення термінів зберігання документів.</a:t>
            </a:r>
          </a:p>
          <a:p>
            <a:pPr>
              <a:buNone/>
            </a:pPr>
            <a:r>
              <a:rPr lang="uk-UA" dirty="0" smtClean="0"/>
              <a:t>Підготовка справ, оформлення і передавання до відомчого архіву.</a:t>
            </a:r>
            <a:endParaRPr lang="ru-RU" dirty="0"/>
          </a:p>
        </p:txBody>
      </p:sp>
      <p:pic>
        <p:nvPicPr>
          <p:cNvPr id="5122" name="Picture 2" descr="F:\Наука с книгами\студентка8758758787487954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071810"/>
            <a:ext cx="4929222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714356"/>
          </a:xfrm>
        </p:spPr>
        <p:txBody>
          <a:bodyPr>
            <a:normAutofit/>
          </a:bodyPr>
          <a:lstStyle/>
          <a:p>
            <a:r>
              <a:rPr lang="uk-UA" dirty="0" smtClean="0"/>
              <a:t>Конфіденційна інформація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40719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Види конфіденційної інформації. Захист конфіденційної інформації. Особливості оформлення та реєстрації документів, що містять конфіденційну інформацію. Формування справ з грифом ”КТ” та їх використання.</a:t>
            </a:r>
          </a:p>
          <a:p>
            <a:pPr>
              <a:buNone/>
            </a:pPr>
            <a:r>
              <a:rPr lang="uk-UA" dirty="0" smtClean="0"/>
              <a:t>Вивчаючи діловодство,ви ознайомитеся з порядком  та завданнями контролю за виконанням документів, термінами їх виконання.</a:t>
            </a:r>
            <a:endParaRPr lang="ru-RU" dirty="0"/>
          </a:p>
        </p:txBody>
      </p:sp>
      <p:pic>
        <p:nvPicPr>
          <p:cNvPr id="6146" name="Picture 2" descr="F:\Наука с книгами\1931510_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00570"/>
            <a:ext cx="7572375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57150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Організація праці діловода</a:t>
            </a:r>
            <a:endParaRPr lang="ru-RU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7239000" cy="421484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У цьому розділі ви ознайомитеся з основними завданнями і функціями діловодної служби,принципами організації праці діловодного персоналу,функціями керівника діловодної служби. Значна увага приділяється організації робочого місця секретаря - діловода, умовам його праці,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ютеризації</a:t>
            </a:r>
            <a:r>
              <a:rPr lang="uk-UA" dirty="0" smtClean="0"/>
              <a:t> робочого місця секретаря – діловода.</a:t>
            </a:r>
            <a:endParaRPr lang="ru-RU" dirty="0"/>
          </a:p>
        </p:txBody>
      </p:sp>
      <p:pic>
        <p:nvPicPr>
          <p:cNvPr id="7170" name="Picture 2" descr="F:\Наука с книгами\1312086783_28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4500570"/>
            <a:ext cx="4365620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Кадрове ДІЛОВОДСТВО:</a:t>
            </a:r>
            <a:endParaRPr lang="ru-RU" dirty="0"/>
          </a:p>
        </p:txBody>
      </p:sp>
      <p:pic>
        <p:nvPicPr>
          <p:cNvPr id="4" name="Содержимое 3" descr="скачанные файлы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3356992"/>
            <a:ext cx="5000660" cy="3143272"/>
          </a:xfrm>
        </p:spPr>
      </p:pic>
      <p:sp>
        <p:nvSpPr>
          <p:cNvPr id="5" name="Прямоугольник 4"/>
          <p:cNvSpPr/>
          <p:nvPr/>
        </p:nvSpPr>
        <p:spPr>
          <a:xfrm>
            <a:off x="611560" y="1700808"/>
            <a:ext cx="6840760" cy="14401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dirty="0" smtClean="0"/>
              <a:t> облік руху кадрів, особові справи;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 документування роботи з персоналом;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 вимоги до оформлення кадрової документації;</a:t>
            </a:r>
          </a:p>
          <a:p>
            <a:pPr>
              <a:buFont typeface="Arial" pitchFamily="34" charset="0"/>
              <a:buChar char="•"/>
            </a:pPr>
            <a:r>
              <a:rPr lang="uk-UA" dirty="0" smtClean="0"/>
              <a:t> ведення трудових книжок;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167</TotalTime>
  <Words>299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Діловодство (Управлінське діловодство,  кадрове діловодство)</vt:lpstr>
      <vt:lpstr>Слайд 2</vt:lpstr>
      <vt:lpstr>Зміст</vt:lpstr>
      <vt:lpstr>Документ – об’єкт управлінської інформації</vt:lpstr>
      <vt:lpstr>Організація документообігу</vt:lpstr>
      <vt:lpstr>Номенклатура справ </vt:lpstr>
      <vt:lpstr>Конфіденційна інформація</vt:lpstr>
      <vt:lpstr>Організація праці діловода</vt:lpstr>
      <vt:lpstr>Кадрове ДІЛОВОДСТВО:</vt:lpstr>
      <vt:lpstr>Вихід на професію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Admin</dc:creator>
  <cp:lastModifiedBy>Мартос</cp:lastModifiedBy>
  <cp:revision>23</cp:revision>
  <dcterms:created xsi:type="dcterms:W3CDTF">2015-08-26T07:09:32Z</dcterms:created>
  <dcterms:modified xsi:type="dcterms:W3CDTF">2016-01-27T09:51:03Z</dcterms:modified>
</cp:coreProperties>
</file>