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7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6" r:id="rId9"/>
    <p:sldId id="263" r:id="rId10"/>
    <p:sldId id="274" r:id="rId11"/>
    <p:sldId id="264" r:id="rId12"/>
    <p:sldId id="267" r:id="rId13"/>
    <p:sldId id="260" r:id="rId14"/>
    <p:sldId id="268" r:id="rId15"/>
    <p:sldId id="270" r:id="rId16"/>
    <p:sldId id="265" r:id="rId17"/>
    <p:sldId id="275" r:id="rId18"/>
    <p:sldId id="276" r:id="rId19"/>
    <p:sldId id="261" r:id="rId20"/>
    <p:sldId id="271" r:id="rId21"/>
    <p:sldId id="269" r:id="rId22"/>
    <p:sldId id="273" r:id="rId2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родливець Ніна Миколаївна" initials="УНМ" lastIdx="1" clrIdx="0">
    <p:extLst>
      <p:ext uri="{19B8F6BF-5375-455C-9EA6-DF929625EA0E}">
        <p15:presenceInfo xmlns:p15="http://schemas.microsoft.com/office/powerpoint/2012/main" userId="S-1-5-21-3727607086-673018983-1543834601-1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F9B"/>
    <a:srgbClr val="B3D9FF"/>
    <a:srgbClr val="99CCFF"/>
    <a:srgbClr val="FFCC99"/>
    <a:srgbClr val="E7DDE7"/>
    <a:srgbClr val="4CA198"/>
    <a:srgbClr val="CC99FF"/>
    <a:srgbClr val="D2FF79"/>
    <a:srgbClr val="FFCC66"/>
    <a:srgbClr val="9F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6357" autoAdjust="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96F1F-D19D-4F1D-AA08-C7C1BECAE986}" type="doc">
      <dgm:prSet loTypeId="urn:microsoft.com/office/officeart/2008/layout/RadialCluster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ADEE9278-F7AA-4AFA-B23D-3ACDAA58AD4B}">
      <dgm:prSet phldrT="[Текст]" custT="1"/>
      <dgm:spPr>
        <a:solidFill>
          <a:srgbClr val="FFCC99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3200" b="1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Заняттю</a:t>
          </a:r>
          <a:r>
            <a:rPr lang="ru-RU" sz="32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властиві</a:t>
          </a:r>
          <a:r>
            <a:rPr lang="ru-RU" sz="32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такі</a:t>
          </a:r>
          <a:r>
            <a:rPr lang="ru-RU" sz="32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ознаки</a:t>
          </a:r>
          <a:r>
            <a:rPr lang="ru-RU" sz="32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:</a:t>
          </a:r>
          <a:endParaRPr lang="uk-UA" sz="3200" b="1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F5E6C19B-A9B2-4728-9ED6-8677630860B9}" type="parTrans" cxnId="{AFCA7638-8EEA-4DA4-A479-40D2115F757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4C887BC1-A100-48BC-99D6-D38FE8EB34AF}" type="sibTrans" cxnId="{AFCA7638-8EEA-4DA4-A479-40D2115F757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5B1DE7E3-9458-4E09-AEB2-725DD37059E6}">
      <dgm:prSet phldrT="[Текст]" custT="1"/>
      <dgm:spPr>
        <a:solidFill>
          <a:srgbClr val="E7DDE7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>
              <a:latin typeface="+mj-lt"/>
            </a:rPr>
            <a:t>реальні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можливості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дітей</a:t>
          </a:r>
          <a:r>
            <a:rPr lang="ru-RU" sz="2000" dirty="0">
              <a:latin typeface="+mj-lt"/>
            </a:rPr>
            <a:t> активно </a:t>
          </a:r>
          <a:r>
            <a:rPr lang="ru-RU" sz="2000" dirty="0" err="1">
              <a:latin typeface="+mj-lt"/>
            </a:rPr>
            <a:t>засвоювати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передбачені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програмою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знання</a:t>
          </a:r>
          <a:r>
            <a:rPr lang="ru-RU" sz="2000" dirty="0">
              <a:latin typeface="+mj-lt"/>
            </a:rPr>
            <a:t> і </a:t>
          </a:r>
          <a:r>
            <a:rPr lang="ru-RU" sz="2000" dirty="0" err="1">
              <a:latin typeface="+mj-lt"/>
            </a:rPr>
            <a:t>вміння</a:t>
          </a:r>
          <a:endParaRPr lang="uk-UA" sz="2000" dirty="0">
            <a:latin typeface="+mj-lt"/>
          </a:endParaRPr>
        </a:p>
      </dgm:t>
    </dgm:pt>
    <dgm:pt modelId="{390CCD9E-3531-487A-B334-969F1AF508AC}" type="parTrans" cxnId="{AF9B4375-8A4F-4E6D-80E7-7A1796A4427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9D463A69-2355-4DCD-8E89-3C2E6DFCABDB}" type="sibTrans" cxnId="{AF9B4375-8A4F-4E6D-80E7-7A1796A4427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0DC6EAD7-AE29-4E95-8B31-E7FA547AF19D}">
      <dgm:prSet phldrT="[Текст]" custT="1"/>
      <dgm:spPr>
        <a:solidFill>
          <a:srgbClr val="E7DDE7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>
              <a:latin typeface="+mj-lt"/>
            </a:rPr>
            <a:t>постійний</a:t>
          </a:r>
          <a:r>
            <a:rPr lang="ru-RU" sz="2000" dirty="0">
              <a:latin typeface="+mj-lt"/>
            </a:rPr>
            <a:t> склад </a:t>
          </a:r>
          <a:r>
            <a:rPr lang="ru-RU" sz="2000" dirty="0" err="1">
              <a:latin typeface="+mj-lt"/>
            </a:rPr>
            <a:t>дітей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усієї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вікової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групи</a:t>
          </a:r>
          <a:endParaRPr lang="uk-UA" sz="2000" dirty="0">
            <a:latin typeface="+mj-lt"/>
          </a:endParaRPr>
        </a:p>
      </dgm:t>
    </dgm:pt>
    <dgm:pt modelId="{6E0123E0-CF0D-4EC0-A93A-74C28FA1B476}" type="parTrans" cxnId="{21F134BE-A928-46A1-B338-8CC1BA5C4BC6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EC3831C5-1F92-4293-B74B-1D44637CBABF}" type="sibTrans" cxnId="{21F134BE-A928-46A1-B338-8CC1BA5C4BC6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8173EAD3-F10E-4D10-BAF0-426CDD5982B5}">
      <dgm:prSet phldrT="[Текст]" custT="1"/>
      <dgm:spPr>
        <a:solidFill>
          <a:srgbClr val="E7DDE7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>
              <a:latin typeface="+mj-lt"/>
            </a:rPr>
            <a:t>провідна</a:t>
          </a:r>
          <a:r>
            <a:rPr lang="ru-RU" sz="2000" dirty="0">
              <a:latin typeface="+mj-lt"/>
            </a:rPr>
            <a:t> роль педагога, </a:t>
          </a:r>
          <a:r>
            <a:rPr lang="ru-RU" sz="2000" dirty="0" err="1">
              <a:latin typeface="+mj-lt"/>
            </a:rPr>
            <a:t>який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визначає</a:t>
          </a:r>
          <a:r>
            <a:rPr lang="ru-RU" sz="2000" dirty="0">
              <a:latin typeface="+mj-lt"/>
            </a:rPr>
            <a:t> тему, </a:t>
          </a:r>
          <a:r>
            <a:rPr lang="ru-RU" sz="2000" dirty="0" err="1">
              <a:latin typeface="+mj-lt"/>
            </a:rPr>
            <a:t>завдання</a:t>
          </a:r>
          <a:r>
            <a:rPr lang="ru-RU" sz="2000" dirty="0">
              <a:latin typeface="+mj-lt"/>
            </a:rPr>
            <a:t> і </a:t>
          </a:r>
          <a:r>
            <a:rPr lang="ru-RU" sz="2000" dirty="0" err="1">
              <a:latin typeface="+mj-lt"/>
            </a:rPr>
            <a:t>зміст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заняття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підбирає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методи</a:t>
          </a:r>
          <a:r>
            <a:rPr lang="ru-RU" sz="2000" dirty="0">
              <a:latin typeface="+mj-lt"/>
            </a:rPr>
            <a:t> і </a:t>
          </a:r>
          <a:r>
            <a:rPr lang="ru-RU" sz="2000" dirty="0" err="1">
              <a:latin typeface="+mj-lt"/>
            </a:rPr>
            <a:t>прийоми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організовує</a:t>
          </a:r>
          <a:r>
            <a:rPr lang="ru-RU" sz="2000" dirty="0">
              <a:latin typeface="+mj-lt"/>
            </a:rPr>
            <a:t> й </a:t>
          </a:r>
          <a:r>
            <a:rPr lang="ru-RU" sz="2000" dirty="0" err="1">
              <a:latin typeface="+mj-lt"/>
            </a:rPr>
            <a:t>оцінює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пізнавальну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діяльність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дітей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спрямовує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їх</a:t>
          </a:r>
          <a:r>
            <a:rPr lang="ru-RU" sz="2000" dirty="0">
              <a:latin typeface="+mj-lt"/>
            </a:rPr>
            <a:t> на </a:t>
          </a:r>
          <a:r>
            <a:rPr lang="ru-RU" sz="2000" dirty="0" err="1">
              <a:latin typeface="+mj-lt"/>
            </a:rPr>
            <a:t>використання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набутих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знань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умінь</a:t>
          </a:r>
          <a:r>
            <a:rPr lang="ru-RU" sz="2000" dirty="0">
              <a:latin typeface="+mj-lt"/>
            </a:rPr>
            <a:t> і </a:t>
          </a:r>
          <a:r>
            <a:rPr lang="ru-RU" sz="2000" dirty="0" err="1">
              <a:latin typeface="+mj-lt"/>
            </a:rPr>
            <a:t>навичок</a:t>
          </a:r>
          <a:r>
            <a:rPr lang="ru-RU" sz="2000" dirty="0">
              <a:latin typeface="+mj-lt"/>
            </a:rPr>
            <a:t> у </a:t>
          </a:r>
          <a:r>
            <a:rPr lang="ru-RU" sz="2000" dirty="0" err="1">
              <a:latin typeface="+mj-lt"/>
            </a:rPr>
            <a:t>практичній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діяльності</a:t>
          </a:r>
          <a:endParaRPr lang="uk-UA" sz="2000" dirty="0">
            <a:latin typeface="+mj-lt"/>
          </a:endParaRPr>
        </a:p>
      </dgm:t>
    </dgm:pt>
    <dgm:pt modelId="{68DEAC86-49F8-4001-9AD5-52CBC3CC72D6}" type="parTrans" cxnId="{4EFEB140-DF08-45C0-B3E9-714D6DEB144C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B3AC14D6-08AD-4CA3-B62B-6F5B03C6ACE6}" type="sibTrans" cxnId="{4EFEB140-DF08-45C0-B3E9-714D6DEB144C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6FB8D7B1-C9AD-4608-BD0E-3389E56FDFE4}" type="pres">
      <dgm:prSet presAssocID="{13396F1F-D19D-4F1D-AA08-C7C1BECAE98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66FDAAC-0BE8-4C06-84A7-0CAABA91A3B1}" type="pres">
      <dgm:prSet presAssocID="{ADEE9278-F7AA-4AFA-B23D-3ACDAA58AD4B}" presName="singleCycle" presStyleCnt="0"/>
      <dgm:spPr/>
    </dgm:pt>
    <dgm:pt modelId="{E990A829-BDDD-45E3-8E07-98F32D80D980}" type="pres">
      <dgm:prSet presAssocID="{ADEE9278-F7AA-4AFA-B23D-3ACDAA58AD4B}" presName="singleCenter" presStyleLbl="node1" presStyleIdx="0" presStyleCnt="4" custScaleX="126170" custScaleY="101822">
        <dgm:presLayoutVars>
          <dgm:chMax val="7"/>
          <dgm:chPref val="7"/>
        </dgm:presLayoutVars>
      </dgm:prSet>
      <dgm:spPr/>
    </dgm:pt>
    <dgm:pt modelId="{7AF71E64-8D79-4E15-883B-AFCA7EFA0AF8}" type="pres">
      <dgm:prSet presAssocID="{390CCD9E-3531-487A-B334-969F1AF508AC}" presName="Name56" presStyleLbl="parChTrans1D2" presStyleIdx="0" presStyleCnt="3"/>
      <dgm:spPr/>
    </dgm:pt>
    <dgm:pt modelId="{2FECC055-E4F3-4047-9364-2FD97E9FDC5B}" type="pres">
      <dgm:prSet presAssocID="{5B1DE7E3-9458-4E09-AEB2-725DD37059E6}" presName="text0" presStyleLbl="node1" presStyleIdx="1" presStyleCnt="4" custScaleX="265456" custScaleY="137471" custRadScaleRad="84071" custRadScaleInc="476">
        <dgm:presLayoutVars>
          <dgm:bulletEnabled val="1"/>
        </dgm:presLayoutVars>
      </dgm:prSet>
      <dgm:spPr/>
    </dgm:pt>
    <dgm:pt modelId="{AD77F4B0-500B-4A17-963B-9566C922AF2F}" type="pres">
      <dgm:prSet presAssocID="{6E0123E0-CF0D-4EC0-A93A-74C28FA1B476}" presName="Name56" presStyleLbl="parChTrans1D2" presStyleIdx="1" presStyleCnt="3"/>
      <dgm:spPr/>
    </dgm:pt>
    <dgm:pt modelId="{34D93C37-EFBD-43B8-94E3-79E09F55D7CE}" type="pres">
      <dgm:prSet presAssocID="{0DC6EAD7-AE29-4E95-8B31-E7FA547AF19D}" presName="text0" presStyleLbl="node1" presStyleIdx="2" presStyleCnt="4" custScaleX="209564" custScaleY="148802" custRadScaleRad="114810" custRadScaleInc="-20132">
        <dgm:presLayoutVars>
          <dgm:bulletEnabled val="1"/>
        </dgm:presLayoutVars>
      </dgm:prSet>
      <dgm:spPr/>
    </dgm:pt>
    <dgm:pt modelId="{36E6006F-4985-4C6D-9F34-8DB79B8A3943}" type="pres">
      <dgm:prSet presAssocID="{68DEAC86-49F8-4001-9AD5-52CBC3CC72D6}" presName="Name56" presStyleLbl="parChTrans1D2" presStyleIdx="2" presStyleCnt="3"/>
      <dgm:spPr/>
    </dgm:pt>
    <dgm:pt modelId="{4616DC3E-65BC-438B-8C74-73A9690665EF}" type="pres">
      <dgm:prSet presAssocID="{8173EAD3-F10E-4D10-BAF0-426CDD5982B5}" presName="text0" presStyleLbl="node1" presStyleIdx="3" presStyleCnt="4" custScaleX="293933" custScaleY="237787" custRadScaleRad="129652" custRadScaleInc="38614">
        <dgm:presLayoutVars>
          <dgm:bulletEnabled val="1"/>
        </dgm:presLayoutVars>
      </dgm:prSet>
      <dgm:spPr/>
    </dgm:pt>
  </dgm:ptLst>
  <dgm:cxnLst>
    <dgm:cxn modelId="{1CDA9B37-5E31-4DD5-B968-2C798B3EFB9C}" type="presOf" srcId="{68DEAC86-49F8-4001-9AD5-52CBC3CC72D6}" destId="{36E6006F-4985-4C6D-9F34-8DB79B8A3943}" srcOrd="0" destOrd="0" presId="urn:microsoft.com/office/officeart/2008/layout/RadialCluster"/>
    <dgm:cxn modelId="{AFCA7638-8EEA-4DA4-A479-40D2115F7577}" srcId="{13396F1F-D19D-4F1D-AA08-C7C1BECAE986}" destId="{ADEE9278-F7AA-4AFA-B23D-3ACDAA58AD4B}" srcOrd="0" destOrd="0" parTransId="{F5E6C19B-A9B2-4728-9ED6-8677630860B9}" sibTransId="{4C887BC1-A100-48BC-99D6-D38FE8EB34AF}"/>
    <dgm:cxn modelId="{4A7A4D3B-3D16-4105-8B83-69735CBF9BAD}" type="presOf" srcId="{8173EAD3-F10E-4D10-BAF0-426CDD5982B5}" destId="{4616DC3E-65BC-438B-8C74-73A9690665EF}" srcOrd="0" destOrd="0" presId="urn:microsoft.com/office/officeart/2008/layout/RadialCluster"/>
    <dgm:cxn modelId="{4EFEB140-DF08-45C0-B3E9-714D6DEB144C}" srcId="{ADEE9278-F7AA-4AFA-B23D-3ACDAA58AD4B}" destId="{8173EAD3-F10E-4D10-BAF0-426CDD5982B5}" srcOrd="2" destOrd="0" parTransId="{68DEAC86-49F8-4001-9AD5-52CBC3CC72D6}" sibTransId="{B3AC14D6-08AD-4CA3-B62B-6F5B03C6ACE6}"/>
    <dgm:cxn modelId="{AF9B4375-8A4F-4E6D-80E7-7A1796A44277}" srcId="{ADEE9278-F7AA-4AFA-B23D-3ACDAA58AD4B}" destId="{5B1DE7E3-9458-4E09-AEB2-725DD37059E6}" srcOrd="0" destOrd="0" parTransId="{390CCD9E-3531-487A-B334-969F1AF508AC}" sibTransId="{9D463A69-2355-4DCD-8E89-3C2E6DFCABDB}"/>
    <dgm:cxn modelId="{C85B3277-827F-4D71-A960-3ECD0C6E4147}" type="presOf" srcId="{6E0123E0-CF0D-4EC0-A93A-74C28FA1B476}" destId="{AD77F4B0-500B-4A17-963B-9566C922AF2F}" srcOrd="0" destOrd="0" presId="urn:microsoft.com/office/officeart/2008/layout/RadialCluster"/>
    <dgm:cxn modelId="{E36D1778-4080-45C9-B2B2-6002C92F6916}" type="presOf" srcId="{ADEE9278-F7AA-4AFA-B23D-3ACDAA58AD4B}" destId="{E990A829-BDDD-45E3-8E07-98F32D80D980}" srcOrd="0" destOrd="0" presId="urn:microsoft.com/office/officeart/2008/layout/RadialCluster"/>
    <dgm:cxn modelId="{D68F9992-BAE2-4F80-8D26-FB30C8BFC559}" type="presOf" srcId="{13396F1F-D19D-4F1D-AA08-C7C1BECAE986}" destId="{6FB8D7B1-C9AD-4608-BD0E-3389E56FDFE4}" srcOrd="0" destOrd="0" presId="urn:microsoft.com/office/officeart/2008/layout/RadialCluster"/>
    <dgm:cxn modelId="{1DFE8C9C-1C98-4079-BCAF-30539AB0D988}" type="presOf" srcId="{390CCD9E-3531-487A-B334-969F1AF508AC}" destId="{7AF71E64-8D79-4E15-883B-AFCA7EFA0AF8}" srcOrd="0" destOrd="0" presId="urn:microsoft.com/office/officeart/2008/layout/RadialCluster"/>
    <dgm:cxn modelId="{1A8AD3B2-3FB1-4267-B0AC-BE692CF0C4AE}" type="presOf" srcId="{0DC6EAD7-AE29-4E95-8B31-E7FA547AF19D}" destId="{34D93C37-EFBD-43B8-94E3-79E09F55D7CE}" srcOrd="0" destOrd="0" presId="urn:microsoft.com/office/officeart/2008/layout/RadialCluster"/>
    <dgm:cxn modelId="{21F134BE-A928-46A1-B338-8CC1BA5C4BC6}" srcId="{ADEE9278-F7AA-4AFA-B23D-3ACDAA58AD4B}" destId="{0DC6EAD7-AE29-4E95-8B31-E7FA547AF19D}" srcOrd="1" destOrd="0" parTransId="{6E0123E0-CF0D-4EC0-A93A-74C28FA1B476}" sibTransId="{EC3831C5-1F92-4293-B74B-1D44637CBABF}"/>
    <dgm:cxn modelId="{CA054BD1-9DCA-4F00-8153-C08366F9C1D6}" type="presOf" srcId="{5B1DE7E3-9458-4E09-AEB2-725DD37059E6}" destId="{2FECC055-E4F3-4047-9364-2FD97E9FDC5B}" srcOrd="0" destOrd="0" presId="urn:microsoft.com/office/officeart/2008/layout/RadialCluster"/>
    <dgm:cxn modelId="{1BBB21D7-70E6-4047-A874-7269A93D0750}" type="presParOf" srcId="{6FB8D7B1-C9AD-4608-BD0E-3389E56FDFE4}" destId="{F66FDAAC-0BE8-4C06-84A7-0CAABA91A3B1}" srcOrd="0" destOrd="0" presId="urn:microsoft.com/office/officeart/2008/layout/RadialCluster"/>
    <dgm:cxn modelId="{F0856A9F-9EE6-4489-BCCF-E524D109D4A8}" type="presParOf" srcId="{F66FDAAC-0BE8-4C06-84A7-0CAABA91A3B1}" destId="{E990A829-BDDD-45E3-8E07-98F32D80D980}" srcOrd="0" destOrd="0" presId="urn:microsoft.com/office/officeart/2008/layout/RadialCluster"/>
    <dgm:cxn modelId="{0A5B3816-42DB-48EC-8D1F-17BD01500A80}" type="presParOf" srcId="{F66FDAAC-0BE8-4C06-84A7-0CAABA91A3B1}" destId="{7AF71E64-8D79-4E15-883B-AFCA7EFA0AF8}" srcOrd="1" destOrd="0" presId="urn:microsoft.com/office/officeart/2008/layout/RadialCluster"/>
    <dgm:cxn modelId="{402A56C3-D95D-4768-8A7D-231AB1E3DEB4}" type="presParOf" srcId="{F66FDAAC-0BE8-4C06-84A7-0CAABA91A3B1}" destId="{2FECC055-E4F3-4047-9364-2FD97E9FDC5B}" srcOrd="2" destOrd="0" presId="urn:microsoft.com/office/officeart/2008/layout/RadialCluster"/>
    <dgm:cxn modelId="{73AE5281-677B-47FD-AD5F-80DE4F53B4C8}" type="presParOf" srcId="{F66FDAAC-0BE8-4C06-84A7-0CAABA91A3B1}" destId="{AD77F4B0-500B-4A17-963B-9566C922AF2F}" srcOrd="3" destOrd="0" presId="urn:microsoft.com/office/officeart/2008/layout/RadialCluster"/>
    <dgm:cxn modelId="{7C25D495-E564-4B66-ABE0-CC75A11204AC}" type="presParOf" srcId="{F66FDAAC-0BE8-4C06-84A7-0CAABA91A3B1}" destId="{34D93C37-EFBD-43B8-94E3-79E09F55D7CE}" srcOrd="4" destOrd="0" presId="urn:microsoft.com/office/officeart/2008/layout/RadialCluster"/>
    <dgm:cxn modelId="{979130DD-ED4A-47B2-9CD3-A2E137789B66}" type="presParOf" srcId="{F66FDAAC-0BE8-4C06-84A7-0CAABA91A3B1}" destId="{36E6006F-4985-4C6D-9F34-8DB79B8A3943}" srcOrd="5" destOrd="0" presId="urn:microsoft.com/office/officeart/2008/layout/RadialCluster"/>
    <dgm:cxn modelId="{443267FE-86C1-41A2-9211-13E156617B23}" type="presParOf" srcId="{F66FDAAC-0BE8-4C06-84A7-0CAABA91A3B1}" destId="{4616DC3E-65BC-438B-8C74-73A9690665E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8C9D3F-1CD7-4424-87B6-33C976A2DCE1}" type="doc">
      <dgm:prSet loTypeId="urn:microsoft.com/office/officeart/2005/8/layout/radial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5B05FBDF-CB70-4A54-8114-30DD7F005E48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uk-UA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Екранні</a:t>
          </a:r>
        </a:p>
      </dgm:t>
    </dgm:pt>
    <dgm:pt modelId="{3622015E-7A61-4CC4-957F-8380F8C3CD9C}" type="parTrans" cxnId="{F863ABA4-74F1-406E-AD9A-4CFD4D70FE1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F64B089E-86FA-4EEA-8569-21BF2EA4C568}" type="sibTrans" cxnId="{F863ABA4-74F1-406E-AD9A-4CFD4D70FE1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10EF008B-6CCA-42C5-B3FB-10BF4CF0B7A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діафільми;</a:t>
          </a:r>
        </a:p>
      </dgm:t>
    </dgm:pt>
    <dgm:pt modelId="{B321AE5D-22BB-4F40-A60C-C3AAC4BBB060}" type="parTrans" cxnId="{247D84EB-4FB3-4985-AD7F-467FC99C537C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C45DD214-2198-4800-94A3-A1C1E8312EC5}" type="sibTrans" cxnId="{247D84EB-4FB3-4985-AD7F-467FC99C537C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588AE609-30C3-4A3B-9699-5150E61393E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діапозитиви</a:t>
          </a:r>
        </a:p>
      </dgm:t>
    </dgm:pt>
    <dgm:pt modelId="{D83576FF-04FF-4F27-B404-E29985DBC2A5}" type="parTrans" cxnId="{F662222F-6479-428D-90E9-D4883296B2EF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28199A1A-ED6A-4D35-98FB-3FCD4F9A387D}" type="sibTrans" cxnId="{F662222F-6479-428D-90E9-D4883296B2EF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EB7300AD-F031-4FD3-AC84-454A52457291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uk-UA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Екранно-звуков</a:t>
          </a:r>
          <a:r>
            <a:rPr lang="en-US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i</a:t>
          </a:r>
          <a:endParaRPr lang="uk-UA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24896F9-54FC-473F-B4AB-3E24980C839D}" type="parTrans" cxnId="{DB3638AB-3844-471A-9EC2-014567FBD9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B758D2CB-9B44-4959-90E7-654FF36CA98B}" type="sibTrans" cxnId="{DB3638AB-3844-471A-9EC2-014567FBD9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E66B0D06-7449-46F3-BC21-145A749B8C9C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к</a:t>
          </a:r>
          <a:r>
            <a:rPr lang="en-US" sz="2000" b="1" i="1" dirty="0" err="1">
              <a:latin typeface="+mj-lt"/>
            </a:rPr>
            <a:t>i</a:t>
          </a:r>
          <a:r>
            <a:rPr lang="uk-UA" sz="2000" b="1" i="1" dirty="0" err="1">
              <a:latin typeface="+mj-lt"/>
            </a:rPr>
            <a:t>ноф</a:t>
          </a:r>
          <a:r>
            <a:rPr lang="en-US" sz="2000" b="1" i="1" dirty="0" err="1">
              <a:latin typeface="+mj-lt"/>
            </a:rPr>
            <a:t>i</a:t>
          </a:r>
          <a:r>
            <a:rPr lang="uk-UA" sz="2000" b="1" i="1" dirty="0" err="1">
              <a:latin typeface="+mj-lt"/>
            </a:rPr>
            <a:t>льми</a:t>
          </a:r>
          <a:endParaRPr lang="uk-UA" sz="2000" b="1" i="1" dirty="0">
            <a:latin typeface="+mj-lt"/>
          </a:endParaRPr>
        </a:p>
      </dgm:t>
    </dgm:pt>
    <dgm:pt modelId="{C4C1B1C7-20D1-409A-AF11-6DBC529FF957}" type="parTrans" cxnId="{E00E58B2-3F79-4B33-A637-F79E51FB00C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9F7EC04C-F038-47A7-A9D1-F2D7A48E8736}" type="sibTrans" cxnId="{E00E58B2-3F79-4B33-A637-F79E51FB00C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03FA27EB-4E3E-4338-85CE-3E46E5E11C4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телепередачі</a:t>
          </a:r>
        </a:p>
      </dgm:t>
    </dgm:pt>
    <dgm:pt modelId="{1BF43041-4293-4413-A6A5-B653861BB4F7}" type="parTrans" cxnId="{2924EC55-64C1-4C57-9929-2E4AEDE68B0A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10DCD26F-CEF3-43F9-A825-544BEAEFE1C5}" type="sibTrans" cxnId="{2924EC55-64C1-4C57-9929-2E4AEDE68B0A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799BD0FE-1110-42F8-ADBC-441863A292BC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Звукові</a:t>
          </a:r>
        </a:p>
      </dgm:t>
    </dgm:pt>
    <dgm:pt modelId="{CED88950-D5B1-46C6-B6C7-0152C69A2DC8}" type="parTrans" cxnId="{D87DC8B7-2C0C-4F9E-A9E9-320D6A94FB7E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789BB65B-8151-4351-B4D5-3BC352FF9D05}" type="sibTrans" cxnId="{D87DC8B7-2C0C-4F9E-A9E9-320D6A94FB7E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D30AC7A2-8B39-4B59-A201-96764587D7F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рад</a:t>
          </a:r>
          <a:r>
            <a:rPr lang="en-US" sz="2000" b="1" i="1" dirty="0" err="1">
              <a:latin typeface="+mj-lt"/>
            </a:rPr>
            <a:t>i</a:t>
          </a:r>
          <a:r>
            <a:rPr lang="uk-UA" sz="2000" b="1" i="1" dirty="0" err="1">
              <a:latin typeface="+mj-lt"/>
            </a:rPr>
            <a:t>опередач</a:t>
          </a:r>
          <a:r>
            <a:rPr lang="en-US" sz="2000" b="1" i="1" dirty="0" err="1">
              <a:latin typeface="+mj-lt"/>
            </a:rPr>
            <a:t>i</a:t>
          </a:r>
          <a:endParaRPr lang="uk-UA" sz="2000" b="1" i="1" dirty="0">
            <a:latin typeface="+mj-lt"/>
          </a:endParaRPr>
        </a:p>
      </dgm:t>
    </dgm:pt>
    <dgm:pt modelId="{00017387-D43D-4A4B-A408-D8955321B995}" type="parTrans" cxnId="{2D4DA326-5313-4583-9BFE-45064C54840F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5BEE8E9D-C55B-44DB-8531-5B42B7515F0E}" type="sibTrans" cxnId="{2D4DA326-5313-4583-9BFE-45064C54840F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588CB082-82A7-48EF-8508-C3C0648252B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>
              <a:latin typeface="+mj-lt"/>
            </a:rPr>
            <a:t>грамофонні записи</a:t>
          </a:r>
        </a:p>
      </dgm:t>
    </dgm:pt>
    <dgm:pt modelId="{99065F15-707F-452F-A898-761691DDEE3D}" type="parTrans" cxnId="{65A3A439-D484-4CBB-AB31-3B379A5994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B1B97BBA-712E-4C5D-9D8C-E175ACEF24E3}" type="sibTrans" cxnId="{65A3A439-D484-4CBB-AB31-3B379A5994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02542417-797C-4924-B45F-DD8671BA5DF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 err="1">
              <a:latin typeface="+mj-lt"/>
            </a:rPr>
            <a:t>епіматеріали</a:t>
          </a:r>
          <a:endParaRPr lang="uk-UA" sz="2000" b="1" i="1" dirty="0">
            <a:latin typeface="+mj-lt"/>
          </a:endParaRPr>
        </a:p>
      </dgm:t>
    </dgm:pt>
    <dgm:pt modelId="{4175591F-081F-4A7F-80CE-5C88608DE1EE}" type="parTrans" cxnId="{FFC250B0-5899-4003-9B8D-EEA1F577DD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2EE5EA14-FBF1-4D9B-B306-4776E470F852}" type="sibTrans" cxnId="{FFC250B0-5899-4003-9B8D-EEA1F577DD3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70E18E8B-A360-4FAD-8BA8-5C0664E8CE76}">
      <dgm:prSet phldrT="[Текст]" custT="1"/>
      <dgm:spPr/>
      <dgm:t>
        <a:bodyPr/>
        <a:lstStyle/>
        <a:p>
          <a:pPr>
            <a:lnSpc>
              <a:spcPct val="100000"/>
            </a:lnSpc>
          </a:pPr>
          <a:endParaRPr lang="uk-UA" sz="2000" b="1" i="1" dirty="0">
            <a:latin typeface="+mj-lt"/>
          </a:endParaRPr>
        </a:p>
      </dgm:t>
    </dgm:pt>
    <dgm:pt modelId="{5090E9A0-99C2-43EA-B9E1-61A99842AC2E}" type="parTrans" cxnId="{5D9964EF-BC9A-4A43-8BFF-48848F122BF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08D3997C-FB54-46FC-9A09-01AD5A630F89}" type="sibTrans" cxnId="{5D9964EF-BC9A-4A43-8BFF-48848F122BF0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F61B03E6-447F-42B9-A129-96B635DB6A8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b="1" i="1" dirty="0" err="1">
              <a:latin typeface="+mj-lt"/>
            </a:rPr>
            <a:t>магн</a:t>
          </a:r>
          <a:r>
            <a:rPr lang="en-US" sz="2000" b="1" i="1" dirty="0" err="1">
              <a:latin typeface="+mj-lt"/>
            </a:rPr>
            <a:t>i</a:t>
          </a:r>
          <a:r>
            <a:rPr lang="uk-UA" sz="2000" b="1" i="1" dirty="0" err="1">
              <a:latin typeface="+mj-lt"/>
            </a:rPr>
            <a:t>тофонн</a:t>
          </a:r>
          <a:r>
            <a:rPr lang="en-US" sz="2000" b="1" i="1" dirty="0" err="1">
              <a:latin typeface="+mj-lt"/>
            </a:rPr>
            <a:t>i</a:t>
          </a:r>
          <a:r>
            <a:rPr lang="en-US" sz="2000" b="1" i="1" dirty="0">
              <a:latin typeface="+mj-lt"/>
            </a:rPr>
            <a:t> </a:t>
          </a:r>
          <a:r>
            <a:rPr lang="uk-UA" sz="2000" b="1" i="1" dirty="0">
              <a:latin typeface="+mj-lt"/>
            </a:rPr>
            <a:t>записи тощо</a:t>
          </a:r>
        </a:p>
      </dgm:t>
    </dgm:pt>
    <dgm:pt modelId="{AAF62B3B-2FAB-496B-B21B-5FAC26C905FD}" type="parTrans" cxnId="{5CE27C2D-7400-4AE1-942A-5BACF676CCC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8302764F-C54C-48A0-A24D-C2C15680FC31}" type="sibTrans" cxnId="{5CE27C2D-7400-4AE1-942A-5BACF676CCC5}">
      <dgm:prSet/>
      <dgm:spPr/>
      <dgm:t>
        <a:bodyPr/>
        <a:lstStyle/>
        <a:p>
          <a:pPr>
            <a:lnSpc>
              <a:spcPct val="100000"/>
            </a:lnSpc>
          </a:pPr>
          <a:endParaRPr lang="uk-UA" sz="2000">
            <a:latin typeface="+mj-lt"/>
          </a:endParaRPr>
        </a:p>
      </dgm:t>
    </dgm:pt>
    <dgm:pt modelId="{4AA3EB2E-05EE-4DB6-B6BD-40AC5CBF5FFA}" type="pres">
      <dgm:prSet presAssocID="{4D8C9D3F-1CD7-4424-87B6-33C976A2DCE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3010282-65AD-40A3-883F-614EBC45A353}" type="pres">
      <dgm:prSet presAssocID="{4D8C9D3F-1CD7-4424-87B6-33C976A2DCE1}" presName="cycle" presStyleCnt="0"/>
      <dgm:spPr/>
    </dgm:pt>
    <dgm:pt modelId="{3A8592FA-CEEA-48DA-AB28-BC9EDD23EB07}" type="pres">
      <dgm:prSet presAssocID="{4D8C9D3F-1CD7-4424-87B6-33C976A2DCE1}" presName="centerShape" presStyleCnt="0"/>
      <dgm:spPr/>
    </dgm:pt>
    <dgm:pt modelId="{92E9808E-CF91-40E3-B616-F14C765B88F9}" type="pres">
      <dgm:prSet presAssocID="{4D8C9D3F-1CD7-4424-87B6-33C976A2DCE1}" presName="connSite" presStyleLbl="node1" presStyleIdx="0" presStyleCnt="4"/>
      <dgm:spPr/>
    </dgm:pt>
    <dgm:pt modelId="{9A7F5FF8-ED73-4CCF-AA3C-4E39EAD67BD0}" type="pres">
      <dgm:prSet presAssocID="{4D8C9D3F-1CD7-4424-87B6-33C976A2DCE1}" presName="visible" presStyleLbl="node1" presStyleIdx="0" presStyleCnt="4" custScaleX="124698" custScaleY="120345" custLinFactNeighborX="-2009"/>
      <dgm:spPr>
        <a:blipFill dpi="0" rotWithShape="1">
          <a:blip xmlns:r="http://schemas.openxmlformats.org/officeDocument/2006/relationships" r:embed="rId1"/>
          <a:srcRect/>
          <a:stretch>
            <a:fillRect l="2912" t="27796" r="2304" b="21786"/>
          </a:stretch>
        </a:blipFill>
        <a:ln>
          <a:solidFill>
            <a:schemeClr val="tx1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52608CD6-FC9B-411E-A55A-50C570C71761}" type="pres">
      <dgm:prSet presAssocID="{3622015E-7A61-4CC4-957F-8380F8C3CD9C}" presName="Name25" presStyleLbl="parChTrans1D1" presStyleIdx="0" presStyleCnt="3"/>
      <dgm:spPr/>
    </dgm:pt>
    <dgm:pt modelId="{D5B48161-B4D8-4A60-A9C4-27E827A92A28}" type="pres">
      <dgm:prSet presAssocID="{5B05FBDF-CB70-4A54-8114-30DD7F005E48}" presName="node" presStyleCnt="0"/>
      <dgm:spPr/>
    </dgm:pt>
    <dgm:pt modelId="{8EA2372F-E62B-4664-B6FA-5395A8ECB425}" type="pres">
      <dgm:prSet presAssocID="{5B05FBDF-CB70-4A54-8114-30DD7F005E48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81432F42-31A9-4ABD-9929-A6CDE997F108}" type="pres">
      <dgm:prSet presAssocID="{5B05FBDF-CB70-4A54-8114-30DD7F005E48}" presName="childNode" presStyleLbl="revTx" presStyleIdx="0" presStyleCnt="3">
        <dgm:presLayoutVars>
          <dgm:bulletEnabled val="1"/>
        </dgm:presLayoutVars>
      </dgm:prSet>
      <dgm:spPr/>
    </dgm:pt>
    <dgm:pt modelId="{D6DDDF55-D217-40AA-9D99-B417DF2D4D0C}" type="pres">
      <dgm:prSet presAssocID="{C24896F9-54FC-473F-B4AB-3E24980C839D}" presName="Name25" presStyleLbl="parChTrans1D1" presStyleIdx="1" presStyleCnt="3"/>
      <dgm:spPr/>
    </dgm:pt>
    <dgm:pt modelId="{B0408DDC-253E-48B2-BEFE-A3794AF5C6A8}" type="pres">
      <dgm:prSet presAssocID="{EB7300AD-F031-4FD3-AC84-454A52457291}" presName="node" presStyleCnt="0"/>
      <dgm:spPr/>
    </dgm:pt>
    <dgm:pt modelId="{1C1570EA-8178-4BDA-8BFB-2F6D53522D9A}" type="pres">
      <dgm:prSet presAssocID="{EB7300AD-F031-4FD3-AC84-454A52457291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61208586-8696-44AB-BDC6-31705EF7A601}" type="pres">
      <dgm:prSet presAssocID="{EB7300AD-F031-4FD3-AC84-454A52457291}" presName="childNode" presStyleLbl="revTx" presStyleIdx="1" presStyleCnt="3">
        <dgm:presLayoutVars>
          <dgm:bulletEnabled val="1"/>
        </dgm:presLayoutVars>
      </dgm:prSet>
      <dgm:spPr/>
    </dgm:pt>
    <dgm:pt modelId="{E2C73A76-0255-4D05-A303-B666DBB5274A}" type="pres">
      <dgm:prSet presAssocID="{CED88950-D5B1-46C6-B6C7-0152C69A2DC8}" presName="Name25" presStyleLbl="parChTrans1D1" presStyleIdx="2" presStyleCnt="3"/>
      <dgm:spPr/>
    </dgm:pt>
    <dgm:pt modelId="{8AC866D4-9476-47D6-9B9B-48D4738AFF7C}" type="pres">
      <dgm:prSet presAssocID="{799BD0FE-1110-42F8-ADBC-441863A292BC}" presName="node" presStyleCnt="0"/>
      <dgm:spPr/>
    </dgm:pt>
    <dgm:pt modelId="{8E7F0011-8132-4B63-90EF-89B7204E8A1D}" type="pres">
      <dgm:prSet presAssocID="{799BD0FE-1110-42F8-ADBC-441863A292BC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D663A273-8A46-4428-BE6C-0ED974925ED1}" type="pres">
      <dgm:prSet presAssocID="{799BD0FE-1110-42F8-ADBC-441863A292B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8E9D5B08-D312-4DF1-BC98-C23C06609674}" type="presOf" srcId="{3622015E-7A61-4CC4-957F-8380F8C3CD9C}" destId="{52608CD6-FC9B-411E-A55A-50C570C71761}" srcOrd="0" destOrd="0" presId="urn:microsoft.com/office/officeart/2005/8/layout/radial2"/>
    <dgm:cxn modelId="{4840E613-D5D5-4379-B606-822685BFA9B2}" type="presOf" srcId="{CED88950-D5B1-46C6-B6C7-0152C69A2DC8}" destId="{E2C73A76-0255-4D05-A303-B666DBB5274A}" srcOrd="0" destOrd="0" presId="urn:microsoft.com/office/officeart/2005/8/layout/radial2"/>
    <dgm:cxn modelId="{2D4DA326-5313-4583-9BFE-45064C54840F}" srcId="{799BD0FE-1110-42F8-ADBC-441863A292BC}" destId="{D30AC7A2-8B39-4B59-A201-96764587D7F0}" srcOrd="0" destOrd="0" parTransId="{00017387-D43D-4A4B-A408-D8955321B995}" sibTransId="{5BEE8E9D-C55B-44DB-8531-5B42B7515F0E}"/>
    <dgm:cxn modelId="{5CE27C2D-7400-4AE1-942A-5BACF676CCC5}" srcId="{799BD0FE-1110-42F8-ADBC-441863A292BC}" destId="{F61B03E6-447F-42B9-A129-96B635DB6A86}" srcOrd="2" destOrd="0" parTransId="{AAF62B3B-2FAB-496B-B21B-5FAC26C905FD}" sibTransId="{8302764F-C54C-48A0-A24D-C2C15680FC31}"/>
    <dgm:cxn modelId="{F662222F-6479-428D-90E9-D4883296B2EF}" srcId="{5B05FBDF-CB70-4A54-8114-30DD7F005E48}" destId="{588AE609-30C3-4A3B-9699-5150E61393E7}" srcOrd="1" destOrd="0" parTransId="{D83576FF-04FF-4F27-B404-E29985DBC2A5}" sibTransId="{28199A1A-ED6A-4D35-98FB-3FCD4F9A387D}"/>
    <dgm:cxn modelId="{DE69832F-D45C-4127-97FC-049E55A0BBC8}" type="presOf" srcId="{588CB082-82A7-48EF-8508-C3C0648252B9}" destId="{D663A273-8A46-4428-BE6C-0ED974925ED1}" srcOrd="0" destOrd="1" presId="urn:microsoft.com/office/officeart/2005/8/layout/radial2"/>
    <dgm:cxn modelId="{65A3A439-D484-4CBB-AB31-3B379A599430}" srcId="{799BD0FE-1110-42F8-ADBC-441863A292BC}" destId="{588CB082-82A7-48EF-8508-C3C0648252B9}" srcOrd="1" destOrd="0" parTransId="{99065F15-707F-452F-A898-761691DDEE3D}" sibTransId="{B1B97BBA-712E-4C5D-9D8C-E175ACEF24E3}"/>
    <dgm:cxn modelId="{04BE745D-9A15-4B32-B712-80CD0C4F2444}" type="presOf" srcId="{4D8C9D3F-1CD7-4424-87B6-33C976A2DCE1}" destId="{4AA3EB2E-05EE-4DB6-B6BD-40AC5CBF5FFA}" srcOrd="0" destOrd="0" presId="urn:microsoft.com/office/officeart/2005/8/layout/radial2"/>
    <dgm:cxn modelId="{79239C67-979C-4FEF-A20A-9ED17154E14A}" type="presOf" srcId="{588AE609-30C3-4A3B-9699-5150E61393E7}" destId="{81432F42-31A9-4ABD-9929-A6CDE997F108}" srcOrd="0" destOrd="1" presId="urn:microsoft.com/office/officeart/2005/8/layout/radial2"/>
    <dgm:cxn modelId="{A917F869-96C9-4E16-9596-59511D7BF42E}" type="presOf" srcId="{D30AC7A2-8B39-4B59-A201-96764587D7F0}" destId="{D663A273-8A46-4428-BE6C-0ED974925ED1}" srcOrd="0" destOrd="0" presId="urn:microsoft.com/office/officeart/2005/8/layout/radial2"/>
    <dgm:cxn modelId="{986E186C-9FB2-4DEA-A810-3F8E312D2310}" type="presOf" srcId="{03FA27EB-4E3E-4338-85CE-3E46E5E11C48}" destId="{61208586-8696-44AB-BDC6-31705EF7A601}" srcOrd="0" destOrd="1" presId="urn:microsoft.com/office/officeart/2005/8/layout/radial2"/>
    <dgm:cxn modelId="{1D349C4E-48D7-496B-9A4A-EE79341A52BB}" type="presOf" srcId="{F61B03E6-447F-42B9-A129-96B635DB6A86}" destId="{D663A273-8A46-4428-BE6C-0ED974925ED1}" srcOrd="0" destOrd="2" presId="urn:microsoft.com/office/officeart/2005/8/layout/radial2"/>
    <dgm:cxn modelId="{2924EC55-64C1-4C57-9929-2E4AEDE68B0A}" srcId="{EB7300AD-F031-4FD3-AC84-454A52457291}" destId="{03FA27EB-4E3E-4338-85CE-3E46E5E11C48}" srcOrd="1" destOrd="0" parTransId="{1BF43041-4293-4413-A6A5-B653861BB4F7}" sibTransId="{10DCD26F-CEF3-43F9-A825-544BEAEFE1C5}"/>
    <dgm:cxn modelId="{611A0F77-150C-4175-8634-768ACF12B214}" type="presOf" srcId="{10EF008B-6CCA-42C5-B3FB-10BF4CF0B7AD}" destId="{81432F42-31A9-4ABD-9929-A6CDE997F108}" srcOrd="0" destOrd="0" presId="urn:microsoft.com/office/officeart/2005/8/layout/radial2"/>
    <dgm:cxn modelId="{E11F3178-8CE8-4CC0-AEC9-BD0013BF3214}" type="presOf" srcId="{70E18E8B-A360-4FAD-8BA8-5C0664E8CE76}" destId="{D663A273-8A46-4428-BE6C-0ED974925ED1}" srcOrd="0" destOrd="3" presId="urn:microsoft.com/office/officeart/2005/8/layout/radial2"/>
    <dgm:cxn modelId="{C5FFD686-590F-4AD2-8076-9397A0376468}" type="presOf" srcId="{02542417-797C-4924-B45F-DD8671BA5DF7}" destId="{81432F42-31A9-4ABD-9929-A6CDE997F108}" srcOrd="0" destOrd="2" presId="urn:microsoft.com/office/officeart/2005/8/layout/radial2"/>
    <dgm:cxn modelId="{90C21788-1E56-4C54-9422-5236C81A3BDD}" type="presOf" srcId="{5B05FBDF-CB70-4A54-8114-30DD7F005E48}" destId="{8EA2372F-E62B-4664-B6FA-5395A8ECB425}" srcOrd="0" destOrd="0" presId="urn:microsoft.com/office/officeart/2005/8/layout/radial2"/>
    <dgm:cxn modelId="{F863ABA4-74F1-406E-AD9A-4CFD4D70FE15}" srcId="{4D8C9D3F-1CD7-4424-87B6-33C976A2DCE1}" destId="{5B05FBDF-CB70-4A54-8114-30DD7F005E48}" srcOrd="0" destOrd="0" parTransId="{3622015E-7A61-4CC4-957F-8380F8C3CD9C}" sibTransId="{F64B089E-86FA-4EEA-8569-21BF2EA4C568}"/>
    <dgm:cxn modelId="{CF171DA6-B0E8-4EBB-863E-C3A377138F40}" type="presOf" srcId="{C24896F9-54FC-473F-B4AB-3E24980C839D}" destId="{D6DDDF55-D217-40AA-9D99-B417DF2D4D0C}" srcOrd="0" destOrd="0" presId="urn:microsoft.com/office/officeart/2005/8/layout/radial2"/>
    <dgm:cxn modelId="{3B9BFDA9-355B-4DBA-AAD0-10B01DB367B6}" type="presOf" srcId="{E66B0D06-7449-46F3-BC21-145A749B8C9C}" destId="{61208586-8696-44AB-BDC6-31705EF7A601}" srcOrd="0" destOrd="0" presId="urn:microsoft.com/office/officeart/2005/8/layout/radial2"/>
    <dgm:cxn modelId="{DB3638AB-3844-471A-9EC2-014567FBD930}" srcId="{4D8C9D3F-1CD7-4424-87B6-33C976A2DCE1}" destId="{EB7300AD-F031-4FD3-AC84-454A52457291}" srcOrd="1" destOrd="0" parTransId="{C24896F9-54FC-473F-B4AB-3E24980C839D}" sibTransId="{B758D2CB-9B44-4959-90E7-654FF36CA98B}"/>
    <dgm:cxn modelId="{FFC250B0-5899-4003-9B8D-EEA1F577DD30}" srcId="{5B05FBDF-CB70-4A54-8114-30DD7F005E48}" destId="{02542417-797C-4924-B45F-DD8671BA5DF7}" srcOrd="2" destOrd="0" parTransId="{4175591F-081F-4A7F-80CE-5C88608DE1EE}" sibTransId="{2EE5EA14-FBF1-4D9B-B306-4776E470F852}"/>
    <dgm:cxn modelId="{E00E58B2-3F79-4B33-A637-F79E51FB00C0}" srcId="{EB7300AD-F031-4FD3-AC84-454A52457291}" destId="{E66B0D06-7449-46F3-BC21-145A749B8C9C}" srcOrd="0" destOrd="0" parTransId="{C4C1B1C7-20D1-409A-AF11-6DBC529FF957}" sibTransId="{9F7EC04C-F038-47A7-A9D1-F2D7A48E8736}"/>
    <dgm:cxn modelId="{D87DC8B7-2C0C-4F9E-A9E9-320D6A94FB7E}" srcId="{4D8C9D3F-1CD7-4424-87B6-33C976A2DCE1}" destId="{799BD0FE-1110-42F8-ADBC-441863A292BC}" srcOrd="2" destOrd="0" parTransId="{CED88950-D5B1-46C6-B6C7-0152C69A2DC8}" sibTransId="{789BB65B-8151-4351-B4D5-3BC352FF9D05}"/>
    <dgm:cxn modelId="{643C45BD-A14F-4DA6-9FB8-7132BDFD36B5}" type="presOf" srcId="{EB7300AD-F031-4FD3-AC84-454A52457291}" destId="{1C1570EA-8178-4BDA-8BFB-2F6D53522D9A}" srcOrd="0" destOrd="0" presId="urn:microsoft.com/office/officeart/2005/8/layout/radial2"/>
    <dgm:cxn modelId="{247D84EB-4FB3-4985-AD7F-467FC99C537C}" srcId="{5B05FBDF-CB70-4A54-8114-30DD7F005E48}" destId="{10EF008B-6CCA-42C5-B3FB-10BF4CF0B7AD}" srcOrd="0" destOrd="0" parTransId="{B321AE5D-22BB-4F40-A60C-C3AAC4BBB060}" sibTransId="{C45DD214-2198-4800-94A3-A1C1E8312EC5}"/>
    <dgm:cxn modelId="{5D9964EF-BC9A-4A43-8BFF-48848F122BF0}" srcId="{799BD0FE-1110-42F8-ADBC-441863A292BC}" destId="{70E18E8B-A360-4FAD-8BA8-5C0664E8CE76}" srcOrd="3" destOrd="0" parTransId="{5090E9A0-99C2-43EA-B9E1-61A99842AC2E}" sibTransId="{08D3997C-FB54-46FC-9A09-01AD5A630F89}"/>
    <dgm:cxn modelId="{B55216F9-42FF-4D17-AB69-F1C7784D662B}" type="presOf" srcId="{799BD0FE-1110-42F8-ADBC-441863A292BC}" destId="{8E7F0011-8132-4B63-90EF-89B7204E8A1D}" srcOrd="0" destOrd="0" presId="urn:microsoft.com/office/officeart/2005/8/layout/radial2"/>
    <dgm:cxn modelId="{1C2FAF6A-AFD9-44E4-8672-9904C023FA38}" type="presParOf" srcId="{4AA3EB2E-05EE-4DB6-B6BD-40AC5CBF5FFA}" destId="{E3010282-65AD-40A3-883F-614EBC45A353}" srcOrd="0" destOrd="0" presId="urn:microsoft.com/office/officeart/2005/8/layout/radial2"/>
    <dgm:cxn modelId="{07A24C4B-28E1-4A14-8069-AAA9DD5041C9}" type="presParOf" srcId="{E3010282-65AD-40A3-883F-614EBC45A353}" destId="{3A8592FA-CEEA-48DA-AB28-BC9EDD23EB07}" srcOrd="0" destOrd="0" presId="urn:microsoft.com/office/officeart/2005/8/layout/radial2"/>
    <dgm:cxn modelId="{F086160B-5B47-4666-AACC-D88F40C07579}" type="presParOf" srcId="{3A8592FA-CEEA-48DA-AB28-BC9EDD23EB07}" destId="{92E9808E-CF91-40E3-B616-F14C765B88F9}" srcOrd="0" destOrd="0" presId="urn:microsoft.com/office/officeart/2005/8/layout/radial2"/>
    <dgm:cxn modelId="{E1BB6DCE-6AC1-40F4-8AE2-31E4E9A5FA68}" type="presParOf" srcId="{3A8592FA-CEEA-48DA-AB28-BC9EDD23EB07}" destId="{9A7F5FF8-ED73-4CCF-AA3C-4E39EAD67BD0}" srcOrd="1" destOrd="0" presId="urn:microsoft.com/office/officeart/2005/8/layout/radial2"/>
    <dgm:cxn modelId="{425A3DA2-ECED-4666-AF3C-DD71836A8915}" type="presParOf" srcId="{E3010282-65AD-40A3-883F-614EBC45A353}" destId="{52608CD6-FC9B-411E-A55A-50C570C71761}" srcOrd="1" destOrd="0" presId="urn:microsoft.com/office/officeart/2005/8/layout/radial2"/>
    <dgm:cxn modelId="{9AD5DA5D-A9B1-4379-906F-84837DC81972}" type="presParOf" srcId="{E3010282-65AD-40A3-883F-614EBC45A353}" destId="{D5B48161-B4D8-4A60-A9C4-27E827A92A28}" srcOrd="2" destOrd="0" presId="urn:microsoft.com/office/officeart/2005/8/layout/radial2"/>
    <dgm:cxn modelId="{51577AEC-B016-463A-AFA5-071AA076DFF8}" type="presParOf" srcId="{D5B48161-B4D8-4A60-A9C4-27E827A92A28}" destId="{8EA2372F-E62B-4664-B6FA-5395A8ECB425}" srcOrd="0" destOrd="0" presId="urn:microsoft.com/office/officeart/2005/8/layout/radial2"/>
    <dgm:cxn modelId="{A3032284-D172-4893-8229-8A1BE16DA559}" type="presParOf" srcId="{D5B48161-B4D8-4A60-A9C4-27E827A92A28}" destId="{81432F42-31A9-4ABD-9929-A6CDE997F108}" srcOrd="1" destOrd="0" presId="urn:microsoft.com/office/officeart/2005/8/layout/radial2"/>
    <dgm:cxn modelId="{FD412A1C-E8FA-4A0E-BD3D-EF96D981A6FD}" type="presParOf" srcId="{E3010282-65AD-40A3-883F-614EBC45A353}" destId="{D6DDDF55-D217-40AA-9D99-B417DF2D4D0C}" srcOrd="3" destOrd="0" presId="urn:microsoft.com/office/officeart/2005/8/layout/radial2"/>
    <dgm:cxn modelId="{857CD7F7-5001-46A3-A920-9E6ABB8EE8B7}" type="presParOf" srcId="{E3010282-65AD-40A3-883F-614EBC45A353}" destId="{B0408DDC-253E-48B2-BEFE-A3794AF5C6A8}" srcOrd="4" destOrd="0" presId="urn:microsoft.com/office/officeart/2005/8/layout/radial2"/>
    <dgm:cxn modelId="{0F4E1958-D5CB-4951-9A9A-3C8812242DD4}" type="presParOf" srcId="{B0408DDC-253E-48B2-BEFE-A3794AF5C6A8}" destId="{1C1570EA-8178-4BDA-8BFB-2F6D53522D9A}" srcOrd="0" destOrd="0" presId="urn:microsoft.com/office/officeart/2005/8/layout/radial2"/>
    <dgm:cxn modelId="{38FF9367-00E7-4341-8131-674FAFFD1578}" type="presParOf" srcId="{B0408DDC-253E-48B2-BEFE-A3794AF5C6A8}" destId="{61208586-8696-44AB-BDC6-31705EF7A601}" srcOrd="1" destOrd="0" presId="urn:microsoft.com/office/officeart/2005/8/layout/radial2"/>
    <dgm:cxn modelId="{393D54BB-4115-4097-9226-9F83271D104B}" type="presParOf" srcId="{E3010282-65AD-40A3-883F-614EBC45A353}" destId="{E2C73A76-0255-4D05-A303-B666DBB5274A}" srcOrd="5" destOrd="0" presId="urn:microsoft.com/office/officeart/2005/8/layout/radial2"/>
    <dgm:cxn modelId="{686B3D3A-FB5B-40B0-AECA-F2B19C3122FC}" type="presParOf" srcId="{E3010282-65AD-40A3-883F-614EBC45A353}" destId="{8AC866D4-9476-47D6-9B9B-48D4738AFF7C}" srcOrd="6" destOrd="0" presId="urn:microsoft.com/office/officeart/2005/8/layout/radial2"/>
    <dgm:cxn modelId="{AC3F7F12-EA69-46FC-B752-739A0E41DF4F}" type="presParOf" srcId="{8AC866D4-9476-47D6-9B9B-48D4738AFF7C}" destId="{8E7F0011-8132-4B63-90EF-89B7204E8A1D}" srcOrd="0" destOrd="0" presId="urn:microsoft.com/office/officeart/2005/8/layout/radial2"/>
    <dgm:cxn modelId="{EEFB3A4E-2CBD-4D98-A229-3384432043C3}" type="presParOf" srcId="{8AC866D4-9476-47D6-9B9B-48D4738AFF7C}" destId="{D663A273-8A46-4428-BE6C-0ED974925ED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79C3AB-7B59-4F03-B17D-C3FB4E218F91}" type="doc">
      <dgm:prSet loTypeId="urn:microsoft.com/office/officeart/2005/8/layout/hierarchy4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2F1643FD-0846-4B7F-9559-D85ED2A5F85C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>
              <a:latin typeface="+mj-lt"/>
            </a:rPr>
            <a:t>тема </a:t>
          </a:r>
          <a:r>
            <a:rPr lang="ru-RU" sz="2000" dirty="0" err="1">
              <a:latin typeface="+mj-lt"/>
            </a:rPr>
            <a:t>заняття</a:t>
          </a:r>
          <a:endParaRPr lang="uk-UA" sz="2000" dirty="0">
            <a:latin typeface="+mj-lt"/>
          </a:endParaRPr>
        </a:p>
      </dgm:t>
    </dgm:pt>
    <dgm:pt modelId="{9B93249C-1BD7-4915-AA6E-14BD4CC385EC}" type="parTrans" cxnId="{D6E972C0-595A-4A50-94A6-19B263F591CA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C361668A-A5C7-476F-BDB2-B132BF3CC83F}" type="sibTrans" cxnId="{D6E972C0-595A-4A50-94A6-19B263F591CA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0AA55A37-A245-4029-A302-8DBD2C729D29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його</a:t>
          </a: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категоріальні</a:t>
          </a: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ознаки</a:t>
          </a: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dirty="0">
              <a:latin typeface="+mj-lt"/>
            </a:rPr>
            <a:t>(</a:t>
          </a:r>
          <a:r>
            <a:rPr lang="ru-RU" sz="2000" dirty="0" err="1">
              <a:latin typeface="+mj-lt"/>
            </a:rPr>
            <a:t>комплексне</a:t>
          </a:r>
          <a:r>
            <a:rPr lang="ru-RU" sz="2000" dirty="0">
              <a:latin typeface="+mj-lt"/>
            </a:rPr>
            <a:t>,  </a:t>
          </a:r>
          <a:r>
            <a:rPr lang="ru-RU" sz="2000" dirty="0" err="1">
              <a:latin typeface="+mj-lt"/>
            </a:rPr>
            <a:t>предметне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інтегроване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тематичне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заняття</a:t>
          </a:r>
          <a:r>
            <a:rPr lang="ru-RU" sz="2000" dirty="0">
              <a:latin typeface="+mj-lt"/>
            </a:rPr>
            <a:t>; </a:t>
          </a:r>
        </a:p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 </a:t>
          </a:r>
          <a:r>
            <a:rPr lang="ru-RU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дидактичними</a:t>
          </a:r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цілями</a:t>
          </a:r>
          <a:r>
            <a:rPr lang="ru-RU" sz="2000" dirty="0">
              <a:latin typeface="+mj-lt"/>
            </a:rPr>
            <a:t>: з </a:t>
          </a:r>
          <a:r>
            <a:rPr lang="ru-RU" sz="2000" dirty="0" err="1">
              <a:latin typeface="+mj-lt"/>
            </a:rPr>
            <a:t>формування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нових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знань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із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закріплення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раніше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засвоєних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знань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підсумкове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або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контрольне</a:t>
          </a:r>
          <a:r>
            <a:rPr lang="ru-RU" sz="2000" dirty="0">
              <a:latin typeface="+mj-lt"/>
            </a:rPr>
            <a:t> та </a:t>
          </a:r>
          <a:r>
            <a:rPr lang="ru-RU" sz="2000" dirty="0" err="1">
              <a:latin typeface="+mj-lt"/>
            </a:rPr>
            <a:t>інші</a:t>
          </a:r>
          <a:r>
            <a:rPr lang="ru-RU" sz="2000" dirty="0">
              <a:latin typeface="+mj-lt"/>
            </a:rPr>
            <a:t>)</a:t>
          </a:r>
          <a:endParaRPr lang="uk-UA" sz="2000" dirty="0">
            <a:latin typeface="+mj-lt"/>
          </a:endParaRPr>
        </a:p>
      </dgm:t>
    </dgm:pt>
    <dgm:pt modelId="{682CF50B-508E-4930-8AAD-6C8F495A4F68}" type="parTrans" cxnId="{7AF808BC-4E78-40FF-AC42-DF565F9DE376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DFEAC015-A749-4903-8AB1-0EA7F140730E}" type="sibTrans" cxnId="{7AF808BC-4E78-40FF-AC42-DF565F9DE376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DE319515-C9BF-4CEC-A105-83BBA761D4D8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err="1">
              <a:latin typeface="+mj-lt"/>
            </a:rPr>
            <a:t>матеріал</a:t>
          </a:r>
          <a:r>
            <a:rPr lang="ru-RU" sz="2000" dirty="0">
              <a:latin typeface="+mj-lt"/>
            </a:rPr>
            <a:t> до </a:t>
          </a:r>
          <a:r>
            <a:rPr lang="ru-RU" sz="2000" dirty="0" err="1">
              <a:latin typeface="+mj-lt"/>
            </a:rPr>
            <a:t>заняття</a:t>
          </a:r>
          <a:r>
            <a:rPr lang="ru-RU" sz="2000" dirty="0">
              <a:latin typeface="+mj-lt"/>
            </a:rPr>
            <a:t> (</a:t>
          </a:r>
          <a:r>
            <a:rPr lang="ru-RU" sz="2000" dirty="0" err="1">
              <a:latin typeface="+mj-lt"/>
            </a:rPr>
            <a:t>роздатковий</a:t>
          </a:r>
          <a:r>
            <a:rPr lang="ru-RU" sz="2000" dirty="0">
              <a:latin typeface="+mj-lt"/>
            </a:rPr>
            <a:t>, </a:t>
          </a:r>
          <a:r>
            <a:rPr lang="ru-RU" sz="2000" dirty="0" err="1">
              <a:latin typeface="+mj-lt"/>
            </a:rPr>
            <a:t>демонстраційний</a:t>
          </a:r>
          <a:r>
            <a:rPr lang="ru-RU" sz="2000" dirty="0">
              <a:latin typeface="+mj-lt"/>
            </a:rPr>
            <a:t>)</a:t>
          </a:r>
          <a:endParaRPr lang="uk-UA" sz="2000" dirty="0">
            <a:latin typeface="+mj-lt"/>
          </a:endParaRPr>
        </a:p>
      </dgm:t>
    </dgm:pt>
    <dgm:pt modelId="{3CC51891-C5AD-4BA1-A440-FB9986BE1301}" type="parTrans" cxnId="{6AC5978B-8ADC-478F-8F0B-00DA2B4C55A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45ECAF81-260B-4EB4-B038-F087BE576192}" type="sibTrans" cxnId="{6AC5978B-8ADC-478F-8F0B-00DA2B4C55A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0B3A9B8B-12AE-4EDA-9CA5-1CAA6C026CC1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err="1">
              <a:latin typeface="+mj-lt"/>
            </a:rPr>
            <a:t>попередня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підготовка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вихователя</a:t>
          </a:r>
          <a:r>
            <a:rPr lang="ru-RU" sz="2000" dirty="0">
              <a:latin typeface="+mj-lt"/>
            </a:rPr>
            <a:t> та </a:t>
          </a:r>
          <a:r>
            <a:rPr lang="ru-RU" sz="2000" dirty="0" err="1">
              <a:latin typeface="+mj-lt"/>
            </a:rPr>
            <a:t>дітей</a:t>
          </a:r>
          <a:r>
            <a:rPr lang="ru-RU" sz="2000" dirty="0">
              <a:latin typeface="+mj-lt"/>
            </a:rPr>
            <a:t> до </a:t>
          </a:r>
          <a:r>
            <a:rPr lang="ru-RU" sz="2000" dirty="0" err="1">
              <a:latin typeface="+mj-lt"/>
            </a:rPr>
            <a:t>заняття</a:t>
          </a:r>
          <a:endParaRPr lang="uk-UA" sz="2000" dirty="0">
            <a:latin typeface="+mj-lt"/>
          </a:endParaRPr>
        </a:p>
      </dgm:t>
    </dgm:pt>
    <dgm:pt modelId="{597DD112-EEFC-4762-8EEA-39470EEB4760}" type="parTrans" cxnId="{B4418DB1-F092-4040-956D-0C75A20C81D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7974DDA7-E02B-469A-B25A-C5F6B3ED5117}" type="sibTrans" cxnId="{B4418DB1-F092-4040-956D-0C75A20C81D7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97A82A78-0FBE-4557-ABA7-B0D7AF6BD16A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err="1">
              <a:latin typeface="+mj-lt"/>
            </a:rPr>
            <a:t>програмовий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зміст</a:t>
          </a:r>
          <a:r>
            <a:rPr lang="ru-RU" sz="2000" dirty="0">
              <a:latin typeface="+mj-lt"/>
            </a:rPr>
            <a:t> (мета) </a:t>
          </a:r>
          <a:r>
            <a:rPr lang="ru-RU" sz="2000" dirty="0" err="1">
              <a:latin typeface="+mj-lt"/>
            </a:rPr>
            <a:t>заняття</a:t>
          </a:r>
          <a:endParaRPr lang="uk-UA" sz="2000" dirty="0">
            <a:latin typeface="+mj-lt"/>
          </a:endParaRPr>
        </a:p>
      </dgm:t>
    </dgm:pt>
    <dgm:pt modelId="{0C455E35-EDF9-447A-87F8-B364DE426654}" type="parTrans" cxnId="{7A51C961-C1C2-4737-9DBB-CEC53F8D57B5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B93E5B09-4D55-4B48-80BD-6B698D5A5E87}" type="sibTrans" cxnId="{7A51C961-C1C2-4737-9DBB-CEC53F8D57B5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409B1B2D-2B65-487A-8039-3214A8E1FCE4}">
      <dgm:prSet phldrT="[Текст]" custT="1"/>
      <dgm:spPr>
        <a:solidFill>
          <a:srgbClr val="B3D9FF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err="1">
              <a:latin typeface="+mj-lt"/>
            </a:rPr>
            <a:t>хід</a:t>
          </a:r>
          <a:r>
            <a:rPr lang="ru-RU" sz="2000" dirty="0">
              <a:latin typeface="+mj-lt"/>
            </a:rPr>
            <a:t> </a:t>
          </a:r>
          <a:r>
            <a:rPr lang="ru-RU" sz="2000" dirty="0" err="1">
              <a:latin typeface="+mj-lt"/>
            </a:rPr>
            <a:t>заняття</a:t>
          </a:r>
          <a:endParaRPr lang="uk-UA" sz="2000" dirty="0">
            <a:latin typeface="+mj-lt"/>
          </a:endParaRPr>
        </a:p>
      </dgm:t>
    </dgm:pt>
    <dgm:pt modelId="{68CDF80D-1294-4B22-B051-792116DCF6B1}" type="parTrans" cxnId="{9466308D-9F82-40CE-903C-3369BD50B8F8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EB532027-8C9C-429E-ADA8-C7D6678E98B0}" type="sibTrans" cxnId="{9466308D-9F82-40CE-903C-3369BD50B8F8}">
      <dgm:prSet/>
      <dgm:spPr/>
      <dgm:t>
        <a:bodyPr/>
        <a:lstStyle/>
        <a:p>
          <a:endParaRPr lang="uk-UA" sz="2000">
            <a:latin typeface="+mj-lt"/>
          </a:endParaRPr>
        </a:p>
      </dgm:t>
    </dgm:pt>
    <dgm:pt modelId="{7139D363-182E-41ED-AFB1-4B835D444DFA}" type="pres">
      <dgm:prSet presAssocID="{F179C3AB-7B59-4F03-B17D-C3FB4E218F9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973684-FEEE-4217-BBAD-BCB8B0A314DE}" type="pres">
      <dgm:prSet presAssocID="{2F1643FD-0846-4B7F-9559-D85ED2A5F85C}" presName="vertOne" presStyleCnt="0"/>
      <dgm:spPr/>
    </dgm:pt>
    <dgm:pt modelId="{2438FE4B-65B7-4BF8-BB78-7E55883F57E3}" type="pres">
      <dgm:prSet presAssocID="{2F1643FD-0846-4B7F-9559-D85ED2A5F85C}" presName="txOne" presStyleLbl="node0" presStyleIdx="0" presStyleCnt="1" custScaleY="53712">
        <dgm:presLayoutVars>
          <dgm:chPref val="3"/>
        </dgm:presLayoutVars>
      </dgm:prSet>
      <dgm:spPr/>
    </dgm:pt>
    <dgm:pt modelId="{496C5ADE-65B5-4243-8A15-53038498372E}" type="pres">
      <dgm:prSet presAssocID="{2F1643FD-0846-4B7F-9559-D85ED2A5F85C}" presName="parTransOne" presStyleCnt="0"/>
      <dgm:spPr/>
    </dgm:pt>
    <dgm:pt modelId="{26961392-CD8E-4800-9A99-3EAD51AC6610}" type="pres">
      <dgm:prSet presAssocID="{2F1643FD-0846-4B7F-9559-D85ED2A5F85C}" presName="horzOne" presStyleCnt="0"/>
      <dgm:spPr/>
    </dgm:pt>
    <dgm:pt modelId="{4BD7D71B-4335-44CD-A74E-DB8D67D91AD6}" type="pres">
      <dgm:prSet presAssocID="{0AA55A37-A245-4029-A302-8DBD2C729D29}" presName="vertTwo" presStyleCnt="0"/>
      <dgm:spPr/>
    </dgm:pt>
    <dgm:pt modelId="{48BB25CE-5499-41F3-9917-D2873FCFE58F}" type="pres">
      <dgm:prSet presAssocID="{0AA55A37-A245-4029-A302-8DBD2C729D29}" presName="txTwo" presStyleLbl="node2" presStyleIdx="0" presStyleCnt="2">
        <dgm:presLayoutVars>
          <dgm:chPref val="3"/>
        </dgm:presLayoutVars>
      </dgm:prSet>
      <dgm:spPr/>
    </dgm:pt>
    <dgm:pt modelId="{09ED070E-A5AF-4D5B-A738-44273967C43E}" type="pres">
      <dgm:prSet presAssocID="{0AA55A37-A245-4029-A302-8DBD2C729D29}" presName="parTransTwo" presStyleCnt="0"/>
      <dgm:spPr/>
    </dgm:pt>
    <dgm:pt modelId="{814DEEA4-06D9-4C9E-ACC3-C17F7DD298D7}" type="pres">
      <dgm:prSet presAssocID="{0AA55A37-A245-4029-A302-8DBD2C729D29}" presName="horzTwo" presStyleCnt="0"/>
      <dgm:spPr/>
    </dgm:pt>
    <dgm:pt modelId="{1A5CFE7F-BDB9-44AA-A43E-4661AFE0511E}" type="pres">
      <dgm:prSet presAssocID="{DE319515-C9BF-4CEC-A105-83BBA761D4D8}" presName="vertThree" presStyleCnt="0"/>
      <dgm:spPr/>
    </dgm:pt>
    <dgm:pt modelId="{5FCA2A36-5B74-495B-A25F-93E2AA72C6D1}" type="pres">
      <dgm:prSet presAssocID="{DE319515-C9BF-4CEC-A105-83BBA761D4D8}" presName="txThree" presStyleLbl="node3" presStyleIdx="0" presStyleCnt="3" custLinFactNeighborX="-287" custLinFactNeighborY="-1551">
        <dgm:presLayoutVars>
          <dgm:chPref val="3"/>
        </dgm:presLayoutVars>
      </dgm:prSet>
      <dgm:spPr/>
    </dgm:pt>
    <dgm:pt modelId="{47DD4282-6388-4E51-914D-BB3DC24E7879}" type="pres">
      <dgm:prSet presAssocID="{DE319515-C9BF-4CEC-A105-83BBA761D4D8}" presName="horzThree" presStyleCnt="0"/>
      <dgm:spPr/>
    </dgm:pt>
    <dgm:pt modelId="{00A5672A-8C90-4FA9-B509-B9541FD8E30C}" type="pres">
      <dgm:prSet presAssocID="{45ECAF81-260B-4EB4-B038-F087BE576192}" presName="sibSpaceThree" presStyleCnt="0"/>
      <dgm:spPr/>
    </dgm:pt>
    <dgm:pt modelId="{A2DCEDC8-AA12-4511-8A4D-D193711313D3}" type="pres">
      <dgm:prSet presAssocID="{0B3A9B8B-12AE-4EDA-9CA5-1CAA6C026CC1}" presName="vertThree" presStyleCnt="0"/>
      <dgm:spPr/>
    </dgm:pt>
    <dgm:pt modelId="{B4D7444E-D88E-4C5F-AAAA-0B2C87DF3339}" type="pres">
      <dgm:prSet presAssocID="{0B3A9B8B-12AE-4EDA-9CA5-1CAA6C026CC1}" presName="txThree" presStyleLbl="node3" presStyleIdx="1" presStyleCnt="3">
        <dgm:presLayoutVars>
          <dgm:chPref val="3"/>
        </dgm:presLayoutVars>
      </dgm:prSet>
      <dgm:spPr/>
    </dgm:pt>
    <dgm:pt modelId="{7D9F9610-08BA-469D-8F63-375688E790F9}" type="pres">
      <dgm:prSet presAssocID="{0B3A9B8B-12AE-4EDA-9CA5-1CAA6C026CC1}" presName="horzThree" presStyleCnt="0"/>
      <dgm:spPr/>
    </dgm:pt>
    <dgm:pt modelId="{867BCAE9-A0D2-40E0-B64A-CAD0C936988A}" type="pres">
      <dgm:prSet presAssocID="{DFEAC015-A749-4903-8AB1-0EA7F140730E}" presName="sibSpaceTwo" presStyleCnt="0"/>
      <dgm:spPr/>
    </dgm:pt>
    <dgm:pt modelId="{3110FED3-E888-4C2C-97DF-D6F71CBC1990}" type="pres">
      <dgm:prSet presAssocID="{97A82A78-0FBE-4557-ABA7-B0D7AF6BD16A}" presName="vertTwo" presStyleCnt="0"/>
      <dgm:spPr/>
    </dgm:pt>
    <dgm:pt modelId="{AA479BC7-DF1A-4EAC-B423-40D53F8B1ECD}" type="pres">
      <dgm:prSet presAssocID="{97A82A78-0FBE-4557-ABA7-B0D7AF6BD16A}" presName="txTwo" presStyleLbl="node2" presStyleIdx="1" presStyleCnt="2">
        <dgm:presLayoutVars>
          <dgm:chPref val="3"/>
        </dgm:presLayoutVars>
      </dgm:prSet>
      <dgm:spPr/>
    </dgm:pt>
    <dgm:pt modelId="{E77A677A-AEE0-4858-B550-F583D9CB87CB}" type="pres">
      <dgm:prSet presAssocID="{97A82A78-0FBE-4557-ABA7-B0D7AF6BD16A}" presName="parTransTwo" presStyleCnt="0"/>
      <dgm:spPr/>
    </dgm:pt>
    <dgm:pt modelId="{3D131064-F12F-4CCF-9C5E-8A921F90335C}" type="pres">
      <dgm:prSet presAssocID="{97A82A78-0FBE-4557-ABA7-B0D7AF6BD16A}" presName="horzTwo" presStyleCnt="0"/>
      <dgm:spPr/>
    </dgm:pt>
    <dgm:pt modelId="{86F12716-EAAD-4045-B4B9-4C2A97CDA662}" type="pres">
      <dgm:prSet presAssocID="{409B1B2D-2B65-487A-8039-3214A8E1FCE4}" presName="vertThree" presStyleCnt="0"/>
      <dgm:spPr/>
    </dgm:pt>
    <dgm:pt modelId="{9E0E1CB2-53CE-44C5-A2A7-EF83F6B37F97}" type="pres">
      <dgm:prSet presAssocID="{409B1B2D-2B65-487A-8039-3214A8E1FCE4}" presName="txThree" presStyleLbl="node3" presStyleIdx="2" presStyleCnt="3">
        <dgm:presLayoutVars>
          <dgm:chPref val="3"/>
        </dgm:presLayoutVars>
      </dgm:prSet>
      <dgm:spPr/>
    </dgm:pt>
    <dgm:pt modelId="{F6CD7F63-FB59-458E-92E6-EC9053DD4242}" type="pres">
      <dgm:prSet presAssocID="{409B1B2D-2B65-487A-8039-3214A8E1FCE4}" presName="horzThree" presStyleCnt="0"/>
      <dgm:spPr/>
    </dgm:pt>
  </dgm:ptLst>
  <dgm:cxnLst>
    <dgm:cxn modelId="{A36E150E-5908-4405-954B-843CDFCDAF27}" type="presOf" srcId="{409B1B2D-2B65-487A-8039-3214A8E1FCE4}" destId="{9E0E1CB2-53CE-44C5-A2A7-EF83F6B37F97}" srcOrd="0" destOrd="0" presId="urn:microsoft.com/office/officeart/2005/8/layout/hierarchy4"/>
    <dgm:cxn modelId="{7A51C961-C1C2-4737-9DBB-CEC53F8D57B5}" srcId="{2F1643FD-0846-4B7F-9559-D85ED2A5F85C}" destId="{97A82A78-0FBE-4557-ABA7-B0D7AF6BD16A}" srcOrd="1" destOrd="0" parTransId="{0C455E35-EDF9-447A-87F8-B364DE426654}" sibTransId="{B93E5B09-4D55-4B48-80BD-6B698D5A5E87}"/>
    <dgm:cxn modelId="{8293C685-0A54-4392-830F-EDBD717F1C23}" type="presOf" srcId="{DE319515-C9BF-4CEC-A105-83BBA761D4D8}" destId="{5FCA2A36-5B74-495B-A25F-93E2AA72C6D1}" srcOrd="0" destOrd="0" presId="urn:microsoft.com/office/officeart/2005/8/layout/hierarchy4"/>
    <dgm:cxn modelId="{6AC5978B-8ADC-478F-8F0B-00DA2B4C55A7}" srcId="{0AA55A37-A245-4029-A302-8DBD2C729D29}" destId="{DE319515-C9BF-4CEC-A105-83BBA761D4D8}" srcOrd="0" destOrd="0" parTransId="{3CC51891-C5AD-4BA1-A440-FB9986BE1301}" sibTransId="{45ECAF81-260B-4EB4-B038-F087BE576192}"/>
    <dgm:cxn modelId="{9466308D-9F82-40CE-903C-3369BD50B8F8}" srcId="{97A82A78-0FBE-4557-ABA7-B0D7AF6BD16A}" destId="{409B1B2D-2B65-487A-8039-3214A8E1FCE4}" srcOrd="0" destOrd="0" parTransId="{68CDF80D-1294-4B22-B051-792116DCF6B1}" sibTransId="{EB532027-8C9C-429E-ADA8-C7D6678E98B0}"/>
    <dgm:cxn modelId="{8492C499-9A5F-4D17-96BC-15E2C69A8E18}" type="presOf" srcId="{0B3A9B8B-12AE-4EDA-9CA5-1CAA6C026CC1}" destId="{B4D7444E-D88E-4C5F-AAAA-0B2C87DF3339}" srcOrd="0" destOrd="0" presId="urn:microsoft.com/office/officeart/2005/8/layout/hierarchy4"/>
    <dgm:cxn modelId="{887AF5A1-A2D3-4CED-A9D9-409340C6532F}" type="presOf" srcId="{0AA55A37-A245-4029-A302-8DBD2C729D29}" destId="{48BB25CE-5499-41F3-9917-D2873FCFE58F}" srcOrd="0" destOrd="0" presId="urn:microsoft.com/office/officeart/2005/8/layout/hierarchy4"/>
    <dgm:cxn modelId="{C00A6AAD-27E1-4110-822F-5DAAC05E457C}" type="presOf" srcId="{F179C3AB-7B59-4F03-B17D-C3FB4E218F91}" destId="{7139D363-182E-41ED-AFB1-4B835D444DFA}" srcOrd="0" destOrd="0" presId="urn:microsoft.com/office/officeart/2005/8/layout/hierarchy4"/>
    <dgm:cxn modelId="{B4418DB1-F092-4040-956D-0C75A20C81D7}" srcId="{0AA55A37-A245-4029-A302-8DBD2C729D29}" destId="{0B3A9B8B-12AE-4EDA-9CA5-1CAA6C026CC1}" srcOrd="1" destOrd="0" parTransId="{597DD112-EEFC-4762-8EEA-39470EEB4760}" sibTransId="{7974DDA7-E02B-469A-B25A-C5F6B3ED5117}"/>
    <dgm:cxn modelId="{BFA606B5-5DA1-403A-9259-087077C5C6D4}" type="presOf" srcId="{2F1643FD-0846-4B7F-9559-D85ED2A5F85C}" destId="{2438FE4B-65B7-4BF8-BB78-7E55883F57E3}" srcOrd="0" destOrd="0" presId="urn:microsoft.com/office/officeart/2005/8/layout/hierarchy4"/>
    <dgm:cxn modelId="{7AF808BC-4E78-40FF-AC42-DF565F9DE376}" srcId="{2F1643FD-0846-4B7F-9559-D85ED2A5F85C}" destId="{0AA55A37-A245-4029-A302-8DBD2C729D29}" srcOrd="0" destOrd="0" parTransId="{682CF50B-508E-4930-8AAD-6C8F495A4F68}" sibTransId="{DFEAC015-A749-4903-8AB1-0EA7F140730E}"/>
    <dgm:cxn modelId="{D6E972C0-595A-4A50-94A6-19B263F591CA}" srcId="{F179C3AB-7B59-4F03-B17D-C3FB4E218F91}" destId="{2F1643FD-0846-4B7F-9559-D85ED2A5F85C}" srcOrd="0" destOrd="0" parTransId="{9B93249C-1BD7-4915-AA6E-14BD4CC385EC}" sibTransId="{C361668A-A5C7-476F-BDB2-B132BF3CC83F}"/>
    <dgm:cxn modelId="{219381EB-6180-42EF-BDDE-5A15619E3015}" type="presOf" srcId="{97A82A78-0FBE-4557-ABA7-B0D7AF6BD16A}" destId="{AA479BC7-DF1A-4EAC-B423-40D53F8B1ECD}" srcOrd="0" destOrd="0" presId="urn:microsoft.com/office/officeart/2005/8/layout/hierarchy4"/>
    <dgm:cxn modelId="{D4DF8195-2DCC-4FFD-914F-F976BE8FD8AE}" type="presParOf" srcId="{7139D363-182E-41ED-AFB1-4B835D444DFA}" destId="{A1973684-FEEE-4217-BBAD-BCB8B0A314DE}" srcOrd="0" destOrd="0" presId="urn:microsoft.com/office/officeart/2005/8/layout/hierarchy4"/>
    <dgm:cxn modelId="{8ED00659-203C-48CD-A5FE-AD2B57A5F599}" type="presParOf" srcId="{A1973684-FEEE-4217-BBAD-BCB8B0A314DE}" destId="{2438FE4B-65B7-4BF8-BB78-7E55883F57E3}" srcOrd="0" destOrd="0" presId="urn:microsoft.com/office/officeart/2005/8/layout/hierarchy4"/>
    <dgm:cxn modelId="{13AFFFC6-F1C4-407C-8E93-C447241AFBDD}" type="presParOf" srcId="{A1973684-FEEE-4217-BBAD-BCB8B0A314DE}" destId="{496C5ADE-65B5-4243-8A15-53038498372E}" srcOrd="1" destOrd="0" presId="urn:microsoft.com/office/officeart/2005/8/layout/hierarchy4"/>
    <dgm:cxn modelId="{1BA33A33-2DF3-479E-A8EE-680CFC983110}" type="presParOf" srcId="{A1973684-FEEE-4217-BBAD-BCB8B0A314DE}" destId="{26961392-CD8E-4800-9A99-3EAD51AC6610}" srcOrd="2" destOrd="0" presId="urn:microsoft.com/office/officeart/2005/8/layout/hierarchy4"/>
    <dgm:cxn modelId="{466E9F68-6BE1-4407-9EEE-642738833380}" type="presParOf" srcId="{26961392-CD8E-4800-9A99-3EAD51AC6610}" destId="{4BD7D71B-4335-44CD-A74E-DB8D67D91AD6}" srcOrd="0" destOrd="0" presId="urn:microsoft.com/office/officeart/2005/8/layout/hierarchy4"/>
    <dgm:cxn modelId="{C1042501-A44D-4C3A-8864-532C65EA40A7}" type="presParOf" srcId="{4BD7D71B-4335-44CD-A74E-DB8D67D91AD6}" destId="{48BB25CE-5499-41F3-9917-D2873FCFE58F}" srcOrd="0" destOrd="0" presId="urn:microsoft.com/office/officeart/2005/8/layout/hierarchy4"/>
    <dgm:cxn modelId="{980415B2-908F-4893-A01A-5F20AA4A7484}" type="presParOf" srcId="{4BD7D71B-4335-44CD-A74E-DB8D67D91AD6}" destId="{09ED070E-A5AF-4D5B-A738-44273967C43E}" srcOrd="1" destOrd="0" presId="urn:microsoft.com/office/officeart/2005/8/layout/hierarchy4"/>
    <dgm:cxn modelId="{96979B56-DAF8-4885-A444-DF052606E3F9}" type="presParOf" srcId="{4BD7D71B-4335-44CD-A74E-DB8D67D91AD6}" destId="{814DEEA4-06D9-4C9E-ACC3-C17F7DD298D7}" srcOrd="2" destOrd="0" presId="urn:microsoft.com/office/officeart/2005/8/layout/hierarchy4"/>
    <dgm:cxn modelId="{B96BD03F-FE09-4995-90A8-43BAF5E17BD6}" type="presParOf" srcId="{814DEEA4-06D9-4C9E-ACC3-C17F7DD298D7}" destId="{1A5CFE7F-BDB9-44AA-A43E-4661AFE0511E}" srcOrd="0" destOrd="0" presId="urn:microsoft.com/office/officeart/2005/8/layout/hierarchy4"/>
    <dgm:cxn modelId="{9D879E8F-DE55-4138-B10B-40FDA9D4F498}" type="presParOf" srcId="{1A5CFE7F-BDB9-44AA-A43E-4661AFE0511E}" destId="{5FCA2A36-5B74-495B-A25F-93E2AA72C6D1}" srcOrd="0" destOrd="0" presId="urn:microsoft.com/office/officeart/2005/8/layout/hierarchy4"/>
    <dgm:cxn modelId="{E960E81E-A371-4784-A570-9D8DED63A785}" type="presParOf" srcId="{1A5CFE7F-BDB9-44AA-A43E-4661AFE0511E}" destId="{47DD4282-6388-4E51-914D-BB3DC24E7879}" srcOrd="1" destOrd="0" presId="urn:microsoft.com/office/officeart/2005/8/layout/hierarchy4"/>
    <dgm:cxn modelId="{326CEA9C-502F-4E85-8188-FFD93AC776CB}" type="presParOf" srcId="{814DEEA4-06D9-4C9E-ACC3-C17F7DD298D7}" destId="{00A5672A-8C90-4FA9-B509-B9541FD8E30C}" srcOrd="1" destOrd="0" presId="urn:microsoft.com/office/officeart/2005/8/layout/hierarchy4"/>
    <dgm:cxn modelId="{103BF280-72CC-4D51-96C1-F96B3FE2B8FE}" type="presParOf" srcId="{814DEEA4-06D9-4C9E-ACC3-C17F7DD298D7}" destId="{A2DCEDC8-AA12-4511-8A4D-D193711313D3}" srcOrd="2" destOrd="0" presId="urn:microsoft.com/office/officeart/2005/8/layout/hierarchy4"/>
    <dgm:cxn modelId="{0CD11D0F-D09E-42EB-A847-F40D120C42A0}" type="presParOf" srcId="{A2DCEDC8-AA12-4511-8A4D-D193711313D3}" destId="{B4D7444E-D88E-4C5F-AAAA-0B2C87DF3339}" srcOrd="0" destOrd="0" presId="urn:microsoft.com/office/officeart/2005/8/layout/hierarchy4"/>
    <dgm:cxn modelId="{69CAEDA1-CB2A-49D8-ADDC-384A7895B2BE}" type="presParOf" srcId="{A2DCEDC8-AA12-4511-8A4D-D193711313D3}" destId="{7D9F9610-08BA-469D-8F63-375688E790F9}" srcOrd="1" destOrd="0" presId="urn:microsoft.com/office/officeart/2005/8/layout/hierarchy4"/>
    <dgm:cxn modelId="{FE5F9001-BC57-4555-A14F-60A35C2BD42C}" type="presParOf" srcId="{26961392-CD8E-4800-9A99-3EAD51AC6610}" destId="{867BCAE9-A0D2-40E0-B64A-CAD0C936988A}" srcOrd="1" destOrd="0" presId="urn:microsoft.com/office/officeart/2005/8/layout/hierarchy4"/>
    <dgm:cxn modelId="{13F6612D-82A1-4E6F-BB4A-458893D5AB97}" type="presParOf" srcId="{26961392-CD8E-4800-9A99-3EAD51AC6610}" destId="{3110FED3-E888-4C2C-97DF-D6F71CBC1990}" srcOrd="2" destOrd="0" presId="urn:microsoft.com/office/officeart/2005/8/layout/hierarchy4"/>
    <dgm:cxn modelId="{EE739448-D351-47B5-B18B-75E7C1C04F89}" type="presParOf" srcId="{3110FED3-E888-4C2C-97DF-D6F71CBC1990}" destId="{AA479BC7-DF1A-4EAC-B423-40D53F8B1ECD}" srcOrd="0" destOrd="0" presId="urn:microsoft.com/office/officeart/2005/8/layout/hierarchy4"/>
    <dgm:cxn modelId="{1EE728AD-7091-438F-9F16-D2B5212FFCDC}" type="presParOf" srcId="{3110FED3-E888-4C2C-97DF-D6F71CBC1990}" destId="{E77A677A-AEE0-4858-B550-F583D9CB87CB}" srcOrd="1" destOrd="0" presId="urn:microsoft.com/office/officeart/2005/8/layout/hierarchy4"/>
    <dgm:cxn modelId="{7E60F81B-EE76-4907-AA16-2BE1197BBBDE}" type="presParOf" srcId="{3110FED3-E888-4C2C-97DF-D6F71CBC1990}" destId="{3D131064-F12F-4CCF-9C5E-8A921F90335C}" srcOrd="2" destOrd="0" presId="urn:microsoft.com/office/officeart/2005/8/layout/hierarchy4"/>
    <dgm:cxn modelId="{4FEFA24B-1933-4FCE-97D4-BC91FD31CFA2}" type="presParOf" srcId="{3D131064-F12F-4CCF-9C5E-8A921F90335C}" destId="{86F12716-EAAD-4045-B4B9-4C2A97CDA662}" srcOrd="0" destOrd="0" presId="urn:microsoft.com/office/officeart/2005/8/layout/hierarchy4"/>
    <dgm:cxn modelId="{694D1541-A996-408E-A628-7D7975C3BB9D}" type="presParOf" srcId="{86F12716-EAAD-4045-B4B9-4C2A97CDA662}" destId="{9E0E1CB2-53CE-44C5-A2A7-EF83F6B37F97}" srcOrd="0" destOrd="0" presId="urn:microsoft.com/office/officeart/2005/8/layout/hierarchy4"/>
    <dgm:cxn modelId="{0407EB28-6CCB-41FE-BED3-0C36E7F81955}" type="presParOf" srcId="{86F12716-EAAD-4045-B4B9-4C2A97CDA662}" destId="{F6CD7F63-FB59-458E-92E6-EC9053DD42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0A829-BDDD-45E3-8E07-98F32D80D980}">
      <dsp:nvSpPr>
        <dsp:cNvPr id="0" name=""/>
        <dsp:cNvSpPr/>
      </dsp:nvSpPr>
      <dsp:spPr>
        <a:xfrm>
          <a:off x="5088836" y="2826131"/>
          <a:ext cx="2595821" cy="2094886"/>
        </a:xfrm>
        <a:prstGeom prst="roundRect">
          <a:avLst/>
        </a:prstGeom>
        <a:solidFill>
          <a:srgbClr val="FFCC99"/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Заняттю</a:t>
          </a:r>
          <a:r>
            <a:rPr lang="ru-RU" sz="3200" b="1" kern="1200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kern="1200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властиві</a:t>
          </a:r>
          <a:r>
            <a:rPr lang="ru-RU" sz="3200" b="1" kern="1200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kern="1200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такі</a:t>
          </a:r>
          <a:r>
            <a:rPr lang="ru-RU" sz="3200" b="1" kern="1200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</a:t>
          </a:r>
          <a:r>
            <a:rPr lang="ru-RU" sz="3200" b="1" kern="1200" dirty="0" err="1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ознаки</a:t>
          </a:r>
          <a:r>
            <a:rPr lang="ru-RU" sz="3200" b="1" kern="1200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:</a:t>
          </a:r>
          <a:endParaRPr lang="uk-UA" sz="3200" b="1" kern="1200" dirty="0">
            <a:ln>
              <a:solidFill>
                <a:schemeClr val="bg1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5191100" y="2928395"/>
        <a:ext cx="2391293" cy="1890358"/>
      </dsp:txXfrm>
    </dsp:sp>
    <dsp:sp modelId="{7AF71E64-8D79-4E15-883B-AFCA7EFA0AF8}">
      <dsp:nvSpPr>
        <dsp:cNvPr id="0" name=""/>
        <dsp:cNvSpPr/>
      </dsp:nvSpPr>
      <dsp:spPr>
        <a:xfrm rot="16217136">
          <a:off x="6062311" y="2494826"/>
          <a:ext cx="6626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2618" y="0"/>
              </a:lnTo>
            </a:path>
          </a:pathLst>
        </a:custGeom>
        <a:noFill/>
        <a:ln w="1270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C055-E4F3-4047-9364-2FD97E9FDC5B}">
      <dsp:nvSpPr>
        <dsp:cNvPr id="0" name=""/>
        <dsp:cNvSpPr/>
      </dsp:nvSpPr>
      <dsp:spPr>
        <a:xfrm>
          <a:off x="4570394" y="268540"/>
          <a:ext cx="3659200" cy="1894980"/>
        </a:xfrm>
        <a:prstGeom prst="roundRect">
          <a:avLst/>
        </a:prstGeom>
        <a:solidFill>
          <a:srgbClr val="E7DDE7"/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реальні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можливості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дітей</a:t>
          </a:r>
          <a:r>
            <a:rPr lang="ru-RU" sz="2000" kern="1200" dirty="0">
              <a:latin typeface="+mj-lt"/>
            </a:rPr>
            <a:t> активно </a:t>
          </a:r>
          <a:r>
            <a:rPr lang="ru-RU" sz="2000" kern="1200" dirty="0" err="1">
              <a:latin typeface="+mj-lt"/>
            </a:rPr>
            <a:t>засвоювати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передбачені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програмою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знання</a:t>
          </a:r>
          <a:r>
            <a:rPr lang="ru-RU" sz="2000" kern="1200" dirty="0">
              <a:latin typeface="+mj-lt"/>
            </a:rPr>
            <a:t> і </a:t>
          </a:r>
          <a:r>
            <a:rPr lang="ru-RU" sz="2000" kern="1200" dirty="0" err="1">
              <a:latin typeface="+mj-lt"/>
            </a:rPr>
            <a:t>вміння</a:t>
          </a:r>
          <a:endParaRPr lang="uk-UA" sz="2000" kern="1200" dirty="0">
            <a:latin typeface="+mj-lt"/>
          </a:endParaRPr>
        </a:p>
      </dsp:txBody>
      <dsp:txXfrm>
        <a:off x="4662899" y="361045"/>
        <a:ext cx="3474190" cy="1709970"/>
      </dsp:txXfrm>
    </dsp:sp>
    <dsp:sp modelId="{AD77F4B0-500B-4A17-963B-9566C922AF2F}">
      <dsp:nvSpPr>
        <dsp:cNvPr id="0" name=""/>
        <dsp:cNvSpPr/>
      </dsp:nvSpPr>
      <dsp:spPr>
        <a:xfrm rot="1075248">
          <a:off x="7666533" y="4408258"/>
          <a:ext cx="7471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7150" y="0"/>
              </a:lnTo>
            </a:path>
          </a:pathLst>
        </a:custGeom>
        <a:noFill/>
        <a:ln w="1270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93C37-EFBD-43B8-94E3-79E09F55D7CE}">
      <dsp:nvSpPr>
        <dsp:cNvPr id="0" name=""/>
        <dsp:cNvSpPr/>
      </dsp:nvSpPr>
      <dsp:spPr>
        <a:xfrm>
          <a:off x="8395559" y="3964721"/>
          <a:ext cx="2888752" cy="2051173"/>
        </a:xfrm>
        <a:prstGeom prst="roundRect">
          <a:avLst/>
        </a:prstGeom>
        <a:solidFill>
          <a:srgbClr val="E7DDE7"/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постійний</a:t>
          </a:r>
          <a:r>
            <a:rPr lang="ru-RU" sz="2000" kern="1200" dirty="0">
              <a:latin typeface="+mj-lt"/>
            </a:rPr>
            <a:t> склад </a:t>
          </a:r>
          <a:r>
            <a:rPr lang="ru-RU" sz="2000" kern="1200" dirty="0" err="1">
              <a:latin typeface="+mj-lt"/>
            </a:rPr>
            <a:t>дітей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усієї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вікової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групи</a:t>
          </a:r>
          <a:endParaRPr lang="uk-UA" sz="2000" kern="1200" dirty="0">
            <a:latin typeface="+mj-lt"/>
          </a:endParaRPr>
        </a:p>
      </dsp:txBody>
      <dsp:txXfrm>
        <a:off x="8495689" y="4064851"/>
        <a:ext cx="2688492" cy="1850913"/>
      </dsp:txXfrm>
    </dsp:sp>
    <dsp:sp modelId="{36E6006F-4985-4C6D-9F34-8DB79B8A3943}">
      <dsp:nvSpPr>
        <dsp:cNvPr id="0" name=""/>
        <dsp:cNvSpPr/>
      </dsp:nvSpPr>
      <dsp:spPr>
        <a:xfrm rot="10390104">
          <a:off x="4340610" y="4073726"/>
          <a:ext cx="7508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0891" y="0"/>
              </a:lnTo>
            </a:path>
          </a:pathLst>
        </a:custGeom>
        <a:noFill/>
        <a:ln w="1270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6DC3E-65BC-438B-8C74-73A9690665EF}">
      <dsp:nvSpPr>
        <dsp:cNvPr id="0" name=""/>
        <dsp:cNvSpPr/>
      </dsp:nvSpPr>
      <dsp:spPr>
        <a:xfrm>
          <a:off x="291532" y="2722193"/>
          <a:ext cx="4051743" cy="3277794"/>
        </a:xfrm>
        <a:prstGeom prst="roundRect">
          <a:avLst/>
        </a:prstGeom>
        <a:solidFill>
          <a:srgbClr val="E7DDE7"/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провідна</a:t>
          </a:r>
          <a:r>
            <a:rPr lang="ru-RU" sz="2000" kern="1200" dirty="0">
              <a:latin typeface="+mj-lt"/>
            </a:rPr>
            <a:t> роль педагога, </a:t>
          </a:r>
          <a:r>
            <a:rPr lang="ru-RU" sz="2000" kern="1200" dirty="0" err="1">
              <a:latin typeface="+mj-lt"/>
            </a:rPr>
            <a:t>який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визначає</a:t>
          </a:r>
          <a:r>
            <a:rPr lang="ru-RU" sz="2000" kern="1200" dirty="0">
              <a:latin typeface="+mj-lt"/>
            </a:rPr>
            <a:t> тему, </a:t>
          </a:r>
          <a:r>
            <a:rPr lang="ru-RU" sz="2000" kern="1200" dirty="0" err="1">
              <a:latin typeface="+mj-lt"/>
            </a:rPr>
            <a:t>завдання</a:t>
          </a:r>
          <a:r>
            <a:rPr lang="ru-RU" sz="2000" kern="1200" dirty="0">
              <a:latin typeface="+mj-lt"/>
            </a:rPr>
            <a:t> і </a:t>
          </a:r>
          <a:r>
            <a:rPr lang="ru-RU" sz="2000" kern="1200" dirty="0" err="1">
              <a:latin typeface="+mj-lt"/>
            </a:rPr>
            <a:t>зміст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заняття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підбирає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методи</a:t>
          </a:r>
          <a:r>
            <a:rPr lang="ru-RU" sz="2000" kern="1200" dirty="0">
              <a:latin typeface="+mj-lt"/>
            </a:rPr>
            <a:t> і </a:t>
          </a:r>
          <a:r>
            <a:rPr lang="ru-RU" sz="2000" kern="1200" dirty="0" err="1">
              <a:latin typeface="+mj-lt"/>
            </a:rPr>
            <a:t>прийоми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організовує</a:t>
          </a:r>
          <a:r>
            <a:rPr lang="ru-RU" sz="2000" kern="1200" dirty="0">
              <a:latin typeface="+mj-lt"/>
            </a:rPr>
            <a:t> й </a:t>
          </a:r>
          <a:r>
            <a:rPr lang="ru-RU" sz="2000" kern="1200" dirty="0" err="1">
              <a:latin typeface="+mj-lt"/>
            </a:rPr>
            <a:t>оцінює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пізнавальну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діяльність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дітей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спрямовує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їх</a:t>
          </a:r>
          <a:r>
            <a:rPr lang="ru-RU" sz="2000" kern="1200" dirty="0">
              <a:latin typeface="+mj-lt"/>
            </a:rPr>
            <a:t> на </a:t>
          </a:r>
          <a:r>
            <a:rPr lang="ru-RU" sz="2000" kern="1200" dirty="0" err="1">
              <a:latin typeface="+mj-lt"/>
            </a:rPr>
            <a:t>використання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набутих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знань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умінь</a:t>
          </a:r>
          <a:r>
            <a:rPr lang="ru-RU" sz="2000" kern="1200" dirty="0">
              <a:latin typeface="+mj-lt"/>
            </a:rPr>
            <a:t> і </a:t>
          </a:r>
          <a:r>
            <a:rPr lang="ru-RU" sz="2000" kern="1200" dirty="0" err="1">
              <a:latin typeface="+mj-lt"/>
            </a:rPr>
            <a:t>навичок</a:t>
          </a:r>
          <a:r>
            <a:rPr lang="ru-RU" sz="2000" kern="1200" dirty="0">
              <a:latin typeface="+mj-lt"/>
            </a:rPr>
            <a:t> у </a:t>
          </a:r>
          <a:r>
            <a:rPr lang="ru-RU" sz="2000" kern="1200" dirty="0" err="1">
              <a:latin typeface="+mj-lt"/>
            </a:rPr>
            <a:t>практичній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діяльності</a:t>
          </a:r>
          <a:endParaRPr lang="uk-UA" sz="2000" kern="1200" dirty="0">
            <a:latin typeface="+mj-lt"/>
          </a:endParaRPr>
        </a:p>
      </dsp:txBody>
      <dsp:txXfrm>
        <a:off x="451541" y="2882202"/>
        <a:ext cx="3731725" cy="2957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73A76-0255-4D05-A303-B666DBB5274A}">
      <dsp:nvSpPr>
        <dsp:cNvPr id="0" name=""/>
        <dsp:cNvSpPr/>
      </dsp:nvSpPr>
      <dsp:spPr>
        <a:xfrm rot="2562573">
          <a:off x="4563139" y="4397302"/>
          <a:ext cx="945628" cy="44384"/>
        </a:xfrm>
        <a:custGeom>
          <a:avLst/>
          <a:gdLst/>
          <a:ahLst/>
          <a:cxnLst/>
          <a:rect l="0" t="0" r="0" b="0"/>
          <a:pathLst>
            <a:path>
              <a:moveTo>
                <a:pt x="0" y="22192"/>
              </a:moveTo>
              <a:lnTo>
                <a:pt x="945628" y="22192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DDF55-D217-40AA-9D99-B417DF2D4D0C}">
      <dsp:nvSpPr>
        <dsp:cNvPr id="0" name=""/>
        <dsp:cNvSpPr/>
      </dsp:nvSpPr>
      <dsp:spPr>
        <a:xfrm>
          <a:off x="4688528" y="3105320"/>
          <a:ext cx="1051700" cy="44384"/>
        </a:xfrm>
        <a:custGeom>
          <a:avLst/>
          <a:gdLst/>
          <a:ahLst/>
          <a:cxnLst/>
          <a:rect l="0" t="0" r="0" b="0"/>
          <a:pathLst>
            <a:path>
              <a:moveTo>
                <a:pt x="0" y="22192"/>
              </a:moveTo>
              <a:lnTo>
                <a:pt x="1051700" y="22192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08CD6-FC9B-411E-A55A-50C570C71761}">
      <dsp:nvSpPr>
        <dsp:cNvPr id="0" name=""/>
        <dsp:cNvSpPr/>
      </dsp:nvSpPr>
      <dsp:spPr>
        <a:xfrm rot="19037427">
          <a:off x="4563139" y="1813338"/>
          <a:ext cx="945628" cy="44384"/>
        </a:xfrm>
        <a:custGeom>
          <a:avLst/>
          <a:gdLst/>
          <a:ahLst/>
          <a:cxnLst/>
          <a:rect l="0" t="0" r="0" b="0"/>
          <a:pathLst>
            <a:path>
              <a:moveTo>
                <a:pt x="0" y="22192"/>
              </a:moveTo>
              <a:lnTo>
                <a:pt x="945628" y="22192"/>
              </a:lnTo>
            </a:path>
          </a:pathLst>
        </a:custGeom>
        <a:noFill/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F5FF8-ED73-4CCF-AA3C-4E39EAD67BD0}">
      <dsp:nvSpPr>
        <dsp:cNvPr id="0" name=""/>
        <dsp:cNvSpPr/>
      </dsp:nvSpPr>
      <dsp:spPr>
        <a:xfrm>
          <a:off x="1701501" y="1318530"/>
          <a:ext cx="3748830" cy="3617965"/>
        </a:xfrm>
        <a:prstGeom prst="ellipse">
          <a:avLst/>
        </a:prstGeom>
        <a:blipFill dpi="0" rotWithShape="1">
          <a:blip xmlns:r="http://schemas.openxmlformats.org/officeDocument/2006/relationships" r:embed="rId1"/>
          <a:srcRect/>
          <a:stretch>
            <a:fillRect l="2912" t="27796" r="2304" b="21786"/>
          </a:stretch>
        </a:blipFill>
        <a:ln w="12700" cap="flat" cmpd="sng" algn="in">
          <a:solidFill>
            <a:schemeClr val="tx1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2372F-E62B-4664-B6FA-5395A8ECB425}">
      <dsp:nvSpPr>
        <dsp:cNvPr id="0" name=""/>
        <dsp:cNvSpPr/>
      </dsp:nvSpPr>
      <dsp:spPr>
        <a:xfrm>
          <a:off x="5144195" y="1189"/>
          <a:ext cx="1803796" cy="1803796"/>
        </a:xfrm>
        <a:prstGeom prst="ellipse">
          <a:avLst/>
        </a:prstGeom>
        <a:solidFill>
          <a:schemeClr val="accent4">
            <a:hueOff val="2557069"/>
            <a:satOff val="-5949"/>
            <a:lumOff val="-98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Екранні</a:t>
          </a:r>
        </a:p>
      </dsp:txBody>
      <dsp:txXfrm>
        <a:off x="5408355" y="265349"/>
        <a:ext cx="1275476" cy="1275476"/>
      </dsp:txXfrm>
    </dsp:sp>
    <dsp:sp modelId="{81432F42-31A9-4ABD-9929-A6CDE997F108}">
      <dsp:nvSpPr>
        <dsp:cNvPr id="0" name=""/>
        <dsp:cNvSpPr/>
      </dsp:nvSpPr>
      <dsp:spPr>
        <a:xfrm>
          <a:off x="7128372" y="1189"/>
          <a:ext cx="2705695" cy="1803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діафільми;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діапозитиви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 err="1">
              <a:latin typeface="+mj-lt"/>
            </a:rPr>
            <a:t>епіматеріали</a:t>
          </a:r>
          <a:endParaRPr lang="uk-UA" sz="2000" b="1" i="1" kern="1200" dirty="0">
            <a:latin typeface="+mj-lt"/>
          </a:endParaRPr>
        </a:p>
      </dsp:txBody>
      <dsp:txXfrm>
        <a:off x="7128372" y="1189"/>
        <a:ext cx="2705695" cy="1803796"/>
      </dsp:txXfrm>
    </dsp:sp>
    <dsp:sp modelId="{1C1570EA-8178-4BDA-8BFB-2F6D53522D9A}">
      <dsp:nvSpPr>
        <dsp:cNvPr id="0" name=""/>
        <dsp:cNvSpPr/>
      </dsp:nvSpPr>
      <dsp:spPr>
        <a:xfrm>
          <a:off x="5740228" y="2225614"/>
          <a:ext cx="1803796" cy="1803796"/>
        </a:xfrm>
        <a:prstGeom prst="ellipse">
          <a:avLst/>
        </a:prstGeom>
        <a:solidFill>
          <a:schemeClr val="accent4">
            <a:hueOff val="5114139"/>
            <a:satOff val="-11899"/>
            <a:lumOff val="-196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Екранно-звуков</a:t>
          </a:r>
          <a:r>
            <a:rPr lang="en-US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i</a:t>
          </a:r>
          <a:endParaRPr lang="uk-UA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6004388" y="2489774"/>
        <a:ext cx="1275476" cy="1275476"/>
      </dsp:txXfrm>
    </dsp:sp>
    <dsp:sp modelId="{61208586-8696-44AB-BDC6-31705EF7A601}">
      <dsp:nvSpPr>
        <dsp:cNvPr id="0" name=""/>
        <dsp:cNvSpPr/>
      </dsp:nvSpPr>
      <dsp:spPr>
        <a:xfrm>
          <a:off x="7724405" y="2225614"/>
          <a:ext cx="2705695" cy="1803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к</a:t>
          </a:r>
          <a:r>
            <a:rPr lang="en-US" sz="2000" b="1" i="1" kern="1200" dirty="0" err="1">
              <a:latin typeface="+mj-lt"/>
            </a:rPr>
            <a:t>i</a:t>
          </a:r>
          <a:r>
            <a:rPr lang="uk-UA" sz="2000" b="1" i="1" kern="1200" dirty="0" err="1">
              <a:latin typeface="+mj-lt"/>
            </a:rPr>
            <a:t>ноф</a:t>
          </a:r>
          <a:r>
            <a:rPr lang="en-US" sz="2000" b="1" i="1" kern="1200" dirty="0" err="1">
              <a:latin typeface="+mj-lt"/>
            </a:rPr>
            <a:t>i</a:t>
          </a:r>
          <a:r>
            <a:rPr lang="uk-UA" sz="2000" b="1" i="1" kern="1200" dirty="0" err="1">
              <a:latin typeface="+mj-lt"/>
            </a:rPr>
            <a:t>льми</a:t>
          </a:r>
          <a:endParaRPr lang="uk-UA" sz="2000" b="1" i="1" kern="1200" dirty="0">
            <a:latin typeface="+mj-lt"/>
          </a:endParaRP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телепередачі</a:t>
          </a:r>
        </a:p>
      </dsp:txBody>
      <dsp:txXfrm>
        <a:off x="7724405" y="2225614"/>
        <a:ext cx="2705695" cy="1803796"/>
      </dsp:txXfrm>
    </dsp:sp>
    <dsp:sp modelId="{8E7F0011-8132-4B63-90EF-89B7204E8A1D}">
      <dsp:nvSpPr>
        <dsp:cNvPr id="0" name=""/>
        <dsp:cNvSpPr/>
      </dsp:nvSpPr>
      <dsp:spPr>
        <a:xfrm>
          <a:off x="5144195" y="4450039"/>
          <a:ext cx="1803796" cy="1803796"/>
        </a:xfrm>
        <a:prstGeom prst="ellipse">
          <a:avLst/>
        </a:prstGeom>
        <a:solidFill>
          <a:schemeClr val="accent4">
            <a:hueOff val="7671208"/>
            <a:satOff val="-17848"/>
            <a:lumOff val="-294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Звукові</a:t>
          </a:r>
        </a:p>
      </dsp:txBody>
      <dsp:txXfrm>
        <a:off x="5408355" y="4714199"/>
        <a:ext cx="1275476" cy="1275476"/>
      </dsp:txXfrm>
    </dsp:sp>
    <dsp:sp modelId="{D663A273-8A46-4428-BE6C-0ED974925ED1}">
      <dsp:nvSpPr>
        <dsp:cNvPr id="0" name=""/>
        <dsp:cNvSpPr/>
      </dsp:nvSpPr>
      <dsp:spPr>
        <a:xfrm>
          <a:off x="7128372" y="4450039"/>
          <a:ext cx="2705695" cy="1803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рад</a:t>
          </a:r>
          <a:r>
            <a:rPr lang="en-US" sz="2000" b="1" i="1" kern="1200" dirty="0" err="1">
              <a:latin typeface="+mj-lt"/>
            </a:rPr>
            <a:t>i</a:t>
          </a:r>
          <a:r>
            <a:rPr lang="uk-UA" sz="2000" b="1" i="1" kern="1200" dirty="0" err="1">
              <a:latin typeface="+mj-lt"/>
            </a:rPr>
            <a:t>опередач</a:t>
          </a:r>
          <a:r>
            <a:rPr lang="en-US" sz="2000" b="1" i="1" kern="1200" dirty="0" err="1">
              <a:latin typeface="+mj-lt"/>
            </a:rPr>
            <a:t>i</a:t>
          </a:r>
          <a:endParaRPr lang="uk-UA" sz="2000" b="1" i="1" kern="1200" dirty="0">
            <a:latin typeface="+mj-lt"/>
          </a:endParaRP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latin typeface="+mj-lt"/>
            </a:rPr>
            <a:t>грамофонні записи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 err="1">
              <a:latin typeface="+mj-lt"/>
            </a:rPr>
            <a:t>магн</a:t>
          </a:r>
          <a:r>
            <a:rPr lang="en-US" sz="2000" b="1" i="1" kern="1200" dirty="0" err="1">
              <a:latin typeface="+mj-lt"/>
            </a:rPr>
            <a:t>i</a:t>
          </a:r>
          <a:r>
            <a:rPr lang="uk-UA" sz="2000" b="1" i="1" kern="1200" dirty="0" err="1">
              <a:latin typeface="+mj-lt"/>
            </a:rPr>
            <a:t>тофонн</a:t>
          </a:r>
          <a:r>
            <a:rPr lang="en-US" sz="2000" b="1" i="1" kern="1200" dirty="0" err="1">
              <a:latin typeface="+mj-lt"/>
            </a:rPr>
            <a:t>i</a:t>
          </a:r>
          <a:r>
            <a:rPr lang="en-US" sz="2000" b="1" i="1" kern="1200" dirty="0">
              <a:latin typeface="+mj-lt"/>
            </a:rPr>
            <a:t> </a:t>
          </a:r>
          <a:r>
            <a:rPr lang="uk-UA" sz="2000" b="1" i="1" kern="1200" dirty="0">
              <a:latin typeface="+mj-lt"/>
            </a:rPr>
            <a:t>записи тощо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2000" b="1" i="1" kern="1200" dirty="0">
            <a:latin typeface="+mj-lt"/>
          </a:endParaRPr>
        </a:p>
      </dsp:txBody>
      <dsp:txXfrm>
        <a:off x="7128372" y="4450039"/>
        <a:ext cx="2705695" cy="1803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8FE4B-65B7-4BF8-BB78-7E55883F57E3}">
      <dsp:nvSpPr>
        <dsp:cNvPr id="0" name=""/>
        <dsp:cNvSpPr/>
      </dsp:nvSpPr>
      <dsp:spPr>
        <a:xfrm>
          <a:off x="1204" y="2345"/>
          <a:ext cx="10494447" cy="848125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тема </a:t>
          </a:r>
          <a:r>
            <a:rPr lang="ru-RU" sz="2000" kern="1200" dirty="0" err="1">
              <a:latin typeface="+mj-lt"/>
            </a:rPr>
            <a:t>заняття</a:t>
          </a:r>
          <a:endParaRPr lang="uk-UA" sz="2000" kern="1200" dirty="0">
            <a:latin typeface="+mj-lt"/>
          </a:endParaRPr>
        </a:p>
      </dsp:txBody>
      <dsp:txXfrm>
        <a:off x="26045" y="27186"/>
        <a:ext cx="10444765" cy="798443"/>
      </dsp:txXfrm>
    </dsp:sp>
    <dsp:sp modelId="{48BB25CE-5499-41F3-9917-D2873FCFE58F}">
      <dsp:nvSpPr>
        <dsp:cNvPr id="0" name=""/>
        <dsp:cNvSpPr/>
      </dsp:nvSpPr>
      <dsp:spPr>
        <a:xfrm>
          <a:off x="1204" y="1059998"/>
          <a:ext cx="6855297" cy="1579024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його</a:t>
          </a: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категоріальні</a:t>
          </a: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ознаки</a:t>
          </a: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kern="1200" dirty="0">
              <a:latin typeface="+mj-lt"/>
            </a:rPr>
            <a:t>(</a:t>
          </a:r>
          <a:r>
            <a:rPr lang="ru-RU" sz="2000" kern="1200" dirty="0" err="1">
              <a:latin typeface="+mj-lt"/>
            </a:rPr>
            <a:t>комплексне</a:t>
          </a:r>
          <a:r>
            <a:rPr lang="ru-RU" sz="2000" kern="1200" dirty="0">
              <a:latin typeface="+mj-lt"/>
            </a:rPr>
            <a:t>,  </a:t>
          </a:r>
          <a:r>
            <a:rPr lang="ru-RU" sz="2000" kern="1200" dirty="0" err="1">
              <a:latin typeface="+mj-lt"/>
            </a:rPr>
            <a:t>предметне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інтегроване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тематичне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заняття</a:t>
          </a:r>
          <a:r>
            <a:rPr lang="ru-RU" sz="2000" kern="1200" dirty="0">
              <a:latin typeface="+mj-lt"/>
            </a:rPr>
            <a:t>;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 </a:t>
          </a:r>
          <a:r>
            <a:rPr lang="ru-RU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дидактичними</a:t>
          </a: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цілями</a:t>
          </a:r>
          <a:r>
            <a:rPr lang="ru-RU" sz="2000" kern="1200" dirty="0">
              <a:latin typeface="+mj-lt"/>
            </a:rPr>
            <a:t>: з </a:t>
          </a:r>
          <a:r>
            <a:rPr lang="ru-RU" sz="2000" kern="1200" dirty="0" err="1">
              <a:latin typeface="+mj-lt"/>
            </a:rPr>
            <a:t>формування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нових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знань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із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закріплення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раніше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засвоєних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знань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підсумкове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або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контрольне</a:t>
          </a:r>
          <a:r>
            <a:rPr lang="ru-RU" sz="2000" kern="1200" dirty="0">
              <a:latin typeface="+mj-lt"/>
            </a:rPr>
            <a:t> та </a:t>
          </a:r>
          <a:r>
            <a:rPr lang="ru-RU" sz="2000" kern="1200" dirty="0" err="1">
              <a:latin typeface="+mj-lt"/>
            </a:rPr>
            <a:t>інші</a:t>
          </a:r>
          <a:r>
            <a:rPr lang="ru-RU" sz="2000" kern="1200" dirty="0">
              <a:latin typeface="+mj-lt"/>
            </a:rPr>
            <a:t>)</a:t>
          </a:r>
          <a:endParaRPr lang="uk-UA" sz="2000" kern="1200" dirty="0">
            <a:latin typeface="+mj-lt"/>
          </a:endParaRPr>
        </a:p>
      </dsp:txBody>
      <dsp:txXfrm>
        <a:off x="47452" y="1106246"/>
        <a:ext cx="6762801" cy="1486528"/>
      </dsp:txXfrm>
    </dsp:sp>
    <dsp:sp modelId="{5FCA2A36-5B74-495B-A25F-93E2AA72C6D1}">
      <dsp:nvSpPr>
        <dsp:cNvPr id="0" name=""/>
        <dsp:cNvSpPr/>
      </dsp:nvSpPr>
      <dsp:spPr>
        <a:xfrm>
          <a:off x="0" y="2824059"/>
          <a:ext cx="3357148" cy="1579024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матеріал</a:t>
          </a:r>
          <a:r>
            <a:rPr lang="ru-RU" sz="2000" kern="1200" dirty="0">
              <a:latin typeface="+mj-lt"/>
            </a:rPr>
            <a:t> до </a:t>
          </a:r>
          <a:r>
            <a:rPr lang="ru-RU" sz="2000" kern="1200" dirty="0" err="1">
              <a:latin typeface="+mj-lt"/>
            </a:rPr>
            <a:t>заняття</a:t>
          </a:r>
          <a:r>
            <a:rPr lang="ru-RU" sz="2000" kern="1200" dirty="0">
              <a:latin typeface="+mj-lt"/>
            </a:rPr>
            <a:t> (</a:t>
          </a:r>
          <a:r>
            <a:rPr lang="ru-RU" sz="2000" kern="1200" dirty="0" err="1">
              <a:latin typeface="+mj-lt"/>
            </a:rPr>
            <a:t>роздатковий</a:t>
          </a:r>
          <a:r>
            <a:rPr lang="ru-RU" sz="2000" kern="1200" dirty="0">
              <a:latin typeface="+mj-lt"/>
            </a:rPr>
            <a:t>, </a:t>
          </a:r>
          <a:r>
            <a:rPr lang="ru-RU" sz="2000" kern="1200" dirty="0" err="1">
              <a:latin typeface="+mj-lt"/>
            </a:rPr>
            <a:t>демонстраційний</a:t>
          </a:r>
          <a:r>
            <a:rPr lang="ru-RU" sz="2000" kern="1200" dirty="0">
              <a:latin typeface="+mj-lt"/>
            </a:rPr>
            <a:t>)</a:t>
          </a:r>
          <a:endParaRPr lang="uk-UA" sz="2000" kern="1200" dirty="0">
            <a:latin typeface="+mj-lt"/>
          </a:endParaRPr>
        </a:p>
      </dsp:txBody>
      <dsp:txXfrm>
        <a:off x="46248" y="2870307"/>
        <a:ext cx="3264652" cy="1486528"/>
      </dsp:txXfrm>
    </dsp:sp>
    <dsp:sp modelId="{B4D7444E-D88E-4C5F-AAAA-0B2C87DF3339}">
      <dsp:nvSpPr>
        <dsp:cNvPr id="0" name=""/>
        <dsp:cNvSpPr/>
      </dsp:nvSpPr>
      <dsp:spPr>
        <a:xfrm>
          <a:off x="3499353" y="2848550"/>
          <a:ext cx="3357148" cy="1579024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попередня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підготовка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вихователя</a:t>
          </a:r>
          <a:r>
            <a:rPr lang="ru-RU" sz="2000" kern="1200" dirty="0">
              <a:latin typeface="+mj-lt"/>
            </a:rPr>
            <a:t> та </a:t>
          </a:r>
          <a:r>
            <a:rPr lang="ru-RU" sz="2000" kern="1200" dirty="0" err="1">
              <a:latin typeface="+mj-lt"/>
            </a:rPr>
            <a:t>дітей</a:t>
          </a:r>
          <a:r>
            <a:rPr lang="ru-RU" sz="2000" kern="1200" dirty="0">
              <a:latin typeface="+mj-lt"/>
            </a:rPr>
            <a:t> до </a:t>
          </a:r>
          <a:r>
            <a:rPr lang="ru-RU" sz="2000" kern="1200" dirty="0" err="1">
              <a:latin typeface="+mj-lt"/>
            </a:rPr>
            <a:t>заняття</a:t>
          </a:r>
          <a:endParaRPr lang="uk-UA" sz="2000" kern="1200" dirty="0">
            <a:latin typeface="+mj-lt"/>
          </a:endParaRPr>
        </a:p>
      </dsp:txBody>
      <dsp:txXfrm>
        <a:off x="3545601" y="2894798"/>
        <a:ext cx="3264652" cy="1486528"/>
      </dsp:txXfrm>
    </dsp:sp>
    <dsp:sp modelId="{AA479BC7-DF1A-4EAC-B423-40D53F8B1ECD}">
      <dsp:nvSpPr>
        <dsp:cNvPr id="0" name=""/>
        <dsp:cNvSpPr/>
      </dsp:nvSpPr>
      <dsp:spPr>
        <a:xfrm>
          <a:off x="7138502" y="1059998"/>
          <a:ext cx="3357148" cy="1579024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програмовий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зміст</a:t>
          </a:r>
          <a:r>
            <a:rPr lang="ru-RU" sz="2000" kern="1200" dirty="0">
              <a:latin typeface="+mj-lt"/>
            </a:rPr>
            <a:t> (мета) </a:t>
          </a:r>
          <a:r>
            <a:rPr lang="ru-RU" sz="2000" kern="1200" dirty="0" err="1">
              <a:latin typeface="+mj-lt"/>
            </a:rPr>
            <a:t>заняття</a:t>
          </a:r>
          <a:endParaRPr lang="uk-UA" sz="2000" kern="1200" dirty="0">
            <a:latin typeface="+mj-lt"/>
          </a:endParaRPr>
        </a:p>
      </dsp:txBody>
      <dsp:txXfrm>
        <a:off x="7184750" y="1106246"/>
        <a:ext cx="3264652" cy="1486528"/>
      </dsp:txXfrm>
    </dsp:sp>
    <dsp:sp modelId="{9E0E1CB2-53CE-44C5-A2A7-EF83F6B37F97}">
      <dsp:nvSpPr>
        <dsp:cNvPr id="0" name=""/>
        <dsp:cNvSpPr/>
      </dsp:nvSpPr>
      <dsp:spPr>
        <a:xfrm>
          <a:off x="7138502" y="2848550"/>
          <a:ext cx="3357148" cy="1579024"/>
        </a:xfrm>
        <a:prstGeom prst="roundRect">
          <a:avLst>
            <a:gd name="adj" fmla="val 10000"/>
          </a:avLst>
        </a:prstGeom>
        <a:solidFill>
          <a:srgbClr val="B3D9FF"/>
        </a:solidFill>
        <a:ln w="19050" cap="flat" cmpd="sng" algn="in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+mj-lt"/>
            </a:rPr>
            <a:t>хід</a:t>
          </a:r>
          <a:r>
            <a:rPr lang="ru-RU" sz="2000" kern="1200" dirty="0">
              <a:latin typeface="+mj-lt"/>
            </a:rPr>
            <a:t> </a:t>
          </a:r>
          <a:r>
            <a:rPr lang="ru-RU" sz="2000" kern="1200" dirty="0" err="1">
              <a:latin typeface="+mj-lt"/>
            </a:rPr>
            <a:t>заняття</a:t>
          </a:r>
          <a:endParaRPr lang="uk-UA" sz="2000" kern="1200" dirty="0">
            <a:latin typeface="+mj-lt"/>
          </a:endParaRPr>
        </a:p>
      </dsp:txBody>
      <dsp:txXfrm>
        <a:off x="7184750" y="2894798"/>
        <a:ext cx="3264652" cy="148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t>30.06.2021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593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cxnSp>
        <p:nvCxnSpPr>
          <p:cNvPr id="12" name="Прямая соединительная линия 11" title="Горизонтальная линейка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унктов с изображениями или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 title="Фигура номера страницы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 title="Фигура номера страницы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 title="Фигура номера страницы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t>30.06.2021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9" y="1669584"/>
            <a:ext cx="6467061" cy="3518832"/>
          </a:xfrm>
        </p:spPr>
        <p:txBody>
          <a:bodyPr rtlCol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0" lang="uk-UA" sz="4400" b="0" i="1" u="sng" strike="noStrike" kern="1200" cap="none" spc="60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+mj-cs"/>
              </a:rPr>
              <a:t>Тема:</a:t>
            </a:r>
            <a:b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Заняття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–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основна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форма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організації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навчання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дошкільників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E87C86-9D60-428B-AD9B-EED439E0E66B}"/>
              </a:ext>
            </a:extLst>
          </p:cNvPr>
          <p:cNvSpPr txBox="1"/>
          <p:nvPr/>
        </p:nvSpPr>
        <p:spPr>
          <a:xfrm>
            <a:off x="234876" y="4967534"/>
            <a:ext cx="43107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+mj-lt"/>
              </a:rPr>
              <a:t>Викладач освітньої компоненти</a:t>
            </a:r>
          </a:p>
          <a:p>
            <a:r>
              <a:rPr lang="uk-UA" sz="2800" dirty="0">
                <a:latin typeface="+mj-lt"/>
              </a:rPr>
              <a:t>Олена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АНІСІМОВА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id="{4E091B6D-3AC0-4018-A86E-56404E0FC54A}"/>
              </a:ext>
            </a:extLst>
          </p:cNvPr>
          <p:cNvSpPr/>
          <p:nvPr/>
        </p:nvSpPr>
        <p:spPr>
          <a:xfrm>
            <a:off x="1117128" y="1329511"/>
            <a:ext cx="4219303" cy="731520"/>
          </a:xfrm>
          <a:prstGeom prst="roundRect">
            <a:avLst>
              <a:gd name="adj" fmla="val 39248"/>
            </a:avLst>
          </a:prstGeom>
          <a:gradFill>
            <a:gsLst>
              <a:gs pos="7000">
                <a:srgbClr val="A32BDE">
                  <a:alpha val="0"/>
                </a:srgbClr>
              </a:gs>
              <a:gs pos="100000">
                <a:srgbClr val="0E6AD1">
                  <a:alpha val="71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Лекція № 12</a:t>
            </a:r>
            <a:endParaRPr kumimoji="0" lang="ru-RU" sz="4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0F6F90F-6870-4BE4-BCB1-27A3E34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AE3FD0AC-583F-4317-B8F9-AB76E481027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6192F2-212B-47F8-8824-99AE5B477F52}"/>
              </a:ext>
            </a:extLst>
          </p:cNvPr>
          <p:cNvSpPr txBox="1"/>
          <p:nvPr/>
        </p:nvSpPr>
        <p:spPr>
          <a:xfrm>
            <a:off x="2935477" y="2551837"/>
            <a:ext cx="58422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4. Головні вимоги до занять</a:t>
            </a:r>
          </a:p>
        </p:txBody>
      </p:sp>
    </p:spTree>
    <p:extLst>
      <p:ext uri="{BB962C8B-B14F-4D97-AF65-F5344CB8AC3E}">
        <p14:creationId xmlns:p14="http://schemas.microsoft.com/office/powerpoint/2010/main" val="102309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988517" y="712022"/>
            <a:ext cx="10214965" cy="5149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Головні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занять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ґрунтуються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загальнодидактичних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принципах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Передусім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навчальні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розвивальні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виховні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передбачений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програмою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мети.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Особливо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важливою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виховної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вік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96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12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712981-DE4B-4071-8E4C-F216C1751914}"/>
              </a:ext>
            </a:extLst>
          </p:cNvPr>
          <p:cNvSpPr txBox="1"/>
          <p:nvPr/>
        </p:nvSpPr>
        <p:spPr>
          <a:xfrm>
            <a:off x="802987" y="723716"/>
            <a:ext cx="10586026" cy="5249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Приміщення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бути чистим,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провітреним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добре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освітленим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обладнаним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меблями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зросту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навчитися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правильно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сидіти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слухання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робіт.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Традиційно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першій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молодшій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групі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триває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10—15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другій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молодшій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середній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групах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— 15—20 </a:t>
            </a:r>
            <a:r>
              <a:rPr lang="ru-RU" sz="2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старшій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20—25 </a:t>
            </a:r>
            <a:r>
              <a:rPr lang="ru-RU" sz="2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хв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Однією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умов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успішного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поєднання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поза ними.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Сучасні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концепції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націлюють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педагогів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а й в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формах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повсякденному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житті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екскурсіях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прогулянках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дидактичних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ігрових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вправ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форм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ефективне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засвоєння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умінь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715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13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865765" y="2136338"/>
            <a:ext cx="598172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5.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Використання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технічних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засобів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на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заняттях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37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89B4CEF-4C09-4EDB-9CCC-0FF0C86C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14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DDDB2D-B88B-443E-B802-0118145796E7}"/>
              </a:ext>
            </a:extLst>
          </p:cNvPr>
          <p:cNvSpPr txBox="1"/>
          <p:nvPr/>
        </p:nvSpPr>
        <p:spPr>
          <a:xfrm>
            <a:off x="1201783" y="662229"/>
            <a:ext cx="9775929" cy="2308324"/>
          </a:xfrm>
          <a:prstGeom prst="rect">
            <a:avLst/>
          </a:prstGeom>
          <a:gradFill flip="none" rotWithShape="1">
            <a:gsLst>
              <a:gs pos="0">
                <a:srgbClr val="99CCFF"/>
              </a:gs>
              <a:gs pos="100000">
                <a:srgbClr val="DEFF9B"/>
              </a:gs>
            </a:gsLst>
            <a:lin ang="27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+mj-lt"/>
              </a:rPr>
              <a:t>…доведено, що демонстрування к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ноф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льм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в, д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аф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льм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в та 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нших</a:t>
            </a:r>
            <a:r>
              <a:rPr lang="uk-UA" sz="2400" dirty="0">
                <a:latin typeface="+mj-lt"/>
              </a:rPr>
              <a:t> </a:t>
            </a:r>
            <a:r>
              <a:rPr lang="uk-UA" sz="2400" dirty="0" err="1">
                <a:latin typeface="+mj-lt"/>
              </a:rPr>
              <a:t>техн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чних</a:t>
            </a:r>
            <a:r>
              <a:rPr lang="uk-UA" sz="2400" dirty="0">
                <a:latin typeface="+mj-lt"/>
              </a:rPr>
              <a:t> </a:t>
            </a:r>
            <a:r>
              <a:rPr lang="uk-UA" sz="2400" dirty="0" err="1">
                <a:latin typeface="+mj-lt"/>
              </a:rPr>
              <a:t>засоб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в навчання є одним з джерел 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нформац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ї, яке над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лене великою силою </a:t>
            </a:r>
            <a:r>
              <a:rPr lang="uk-UA" sz="2400" dirty="0" err="1">
                <a:latin typeface="+mj-lt"/>
              </a:rPr>
              <a:t>емоц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йного</a:t>
            </a:r>
            <a:r>
              <a:rPr lang="uk-UA" sz="2400" dirty="0">
                <a:latin typeface="+mj-lt"/>
              </a:rPr>
              <a:t> впливу, здатне викликати </a:t>
            </a:r>
            <a:r>
              <a:rPr lang="uk-UA" sz="2400" dirty="0" err="1">
                <a:latin typeface="+mj-lt"/>
              </a:rPr>
              <a:t>сп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впереживання</a:t>
            </a:r>
            <a:r>
              <a:rPr lang="uk-UA" sz="2400" dirty="0">
                <a:latin typeface="+mj-lt"/>
              </a:rPr>
              <a:t>, </a:t>
            </a:r>
            <a:r>
              <a:rPr lang="uk-UA" sz="2400" dirty="0" err="1">
                <a:latin typeface="+mj-lt"/>
              </a:rPr>
              <a:t>сп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вучасть</a:t>
            </a:r>
            <a:r>
              <a:rPr lang="uk-UA" sz="2400" dirty="0">
                <a:latin typeface="+mj-lt"/>
              </a:rPr>
              <a:t>, збагачуючи водночас знаннями, </a:t>
            </a:r>
            <a:r>
              <a:rPr lang="uk-UA" sz="2400" dirty="0" err="1">
                <a:latin typeface="+mj-lt"/>
              </a:rPr>
              <a:t>зд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йснюючи</a:t>
            </a:r>
            <a:r>
              <a:rPr lang="uk-UA" sz="2400" dirty="0">
                <a:latin typeface="+mj-lt"/>
              </a:rPr>
              <a:t> великий вплив на моральний та естетичний розвиток особистості.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4766" y="3139665"/>
            <a:ext cx="76417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err="1">
                <a:latin typeface="+mj-lt"/>
              </a:rPr>
              <a:t>Ефективн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сть</a:t>
            </a:r>
            <a:r>
              <a:rPr lang="uk-UA" sz="2400" dirty="0">
                <a:latin typeface="+mj-lt"/>
              </a:rPr>
              <a:t> впливу </a:t>
            </a:r>
            <a:r>
              <a:rPr lang="uk-UA" sz="2400" dirty="0" err="1">
                <a:latin typeface="+mj-lt"/>
              </a:rPr>
              <a:t>техн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чних</a:t>
            </a:r>
            <a:r>
              <a:rPr lang="uk-UA" sz="2400" dirty="0">
                <a:latin typeface="+mj-lt"/>
              </a:rPr>
              <a:t> </a:t>
            </a:r>
            <a:r>
              <a:rPr lang="uk-UA" sz="2400" dirty="0" err="1">
                <a:latin typeface="+mj-lt"/>
              </a:rPr>
              <a:t>засоб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в навчання залежить в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д правильного визначення їхнього м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сця</a:t>
            </a:r>
            <a:r>
              <a:rPr lang="uk-UA" sz="2400" dirty="0">
                <a:latin typeface="+mj-lt"/>
              </a:rPr>
              <a:t> у навчально-виховному процесі. </a:t>
            </a:r>
          </a:p>
          <a:p>
            <a:pPr algn="just"/>
            <a:endParaRPr lang="uk-UA" sz="2400" dirty="0">
              <a:latin typeface="+mj-lt"/>
            </a:endParaRPr>
          </a:p>
          <a:p>
            <a:pPr marL="342900" indent="-342900" algn="just">
              <a:buSzPct val="300000"/>
              <a:buBlip>
                <a:blip r:embed="rId2"/>
              </a:buBlip>
            </a:pPr>
            <a:r>
              <a:rPr lang="uk-UA" sz="2400" dirty="0" err="1">
                <a:latin typeface="+mj-lt"/>
              </a:rPr>
              <a:t>Сл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д пам’ятати, що </a:t>
            </a:r>
            <a:r>
              <a:rPr lang="uk-UA" sz="2400" dirty="0" err="1">
                <a:latin typeface="+mj-lt"/>
              </a:rPr>
              <a:t>техн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чн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засоби, орган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чно</a:t>
            </a:r>
            <a:r>
              <a:rPr lang="uk-UA" sz="2400" dirty="0">
                <a:latin typeface="+mj-lt"/>
              </a:rPr>
              <a:t> включені у навчальний процес, допомагають вихователю вир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шити ц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>
                <a:latin typeface="+mj-lt"/>
              </a:rPr>
              <a:t>лий ряд п</a:t>
            </a:r>
            <a:r>
              <a:rPr lang="en-US" sz="2400" dirty="0" err="1">
                <a:latin typeface="+mj-lt"/>
              </a:rPr>
              <a:t>i</a:t>
            </a:r>
            <a:r>
              <a:rPr lang="uk-UA" sz="2400" dirty="0" err="1">
                <a:latin typeface="+mj-lt"/>
              </a:rPr>
              <a:t>знавальних</a:t>
            </a:r>
            <a:r>
              <a:rPr lang="uk-UA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виховних завдань.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13B59A-E2FE-49D6-90E4-9B65C01D2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537" y="2813720"/>
            <a:ext cx="1219011" cy="404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78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89B4CEF-4C09-4EDB-9CCC-0FF0C86C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15</a:t>
            </a:fld>
            <a:endParaRPr lang="ru-RU" noProof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AD2892BE-54FD-4AE8-8BAF-101B88B18E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408396"/>
              </p:ext>
            </p:extLst>
          </p:nvPr>
        </p:nvGraphicFramePr>
        <p:xfrm>
          <a:off x="0" y="304800"/>
          <a:ext cx="12191999" cy="6255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27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0AB28AB-3E9D-4F4A-A9F7-C8D7C37B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16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1154F68E-CAF9-4FCB-985A-ED773B464E44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C84C4-8FC2-4A76-834E-11EAB8CBCF95}"/>
              </a:ext>
            </a:extLst>
          </p:cNvPr>
          <p:cNvSpPr txBox="1"/>
          <p:nvPr/>
        </p:nvSpPr>
        <p:spPr>
          <a:xfrm>
            <a:off x="2926656" y="2551837"/>
            <a:ext cx="585993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6.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Оформлення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конспекту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заняття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 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6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17</a:t>
            </a:fld>
            <a:endParaRPr lang="ru-RU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503E44-904D-46AD-9884-9BEF35C3E647}"/>
              </a:ext>
            </a:extLst>
          </p:cNvPr>
          <p:cNvSpPr txBox="1"/>
          <p:nvPr/>
        </p:nvSpPr>
        <p:spPr>
          <a:xfrm>
            <a:off x="847572" y="465578"/>
            <a:ext cx="83891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У </a:t>
            </a:r>
            <a:r>
              <a:rPr lang="ru-RU" sz="3200" b="1" dirty="0" err="1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структурі</a:t>
            </a:r>
            <a:r>
              <a:rPr lang="ru-RU" sz="3200" b="1" dirty="0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 конспекту </a:t>
            </a:r>
            <a:r>
              <a:rPr lang="ru-RU" sz="3200" b="1" dirty="0" err="1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обов’язковими</a:t>
            </a:r>
            <a:r>
              <a:rPr lang="ru-RU" sz="3200" b="1" dirty="0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 є </a:t>
            </a:r>
            <a:r>
              <a:rPr lang="ru-RU" sz="3200" b="1" dirty="0" err="1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такі</a:t>
            </a:r>
            <a:r>
              <a:rPr lang="ru-RU" sz="3200" b="1" dirty="0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 </a:t>
            </a:r>
            <a:r>
              <a:rPr lang="ru-RU" sz="3200" b="1" dirty="0" err="1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компоненти</a:t>
            </a:r>
            <a:r>
              <a:rPr lang="ru-RU" sz="3200" b="1" dirty="0">
                <a:ln>
                  <a:solidFill>
                    <a:srgbClr val="99CCFF"/>
                  </a:solidFill>
                </a:ln>
                <a:latin typeface="Bookman Old Style" panose="02050604050505020204" pitchFamily="18" charset="0"/>
              </a:rPr>
              <a:t>: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6F44C7DF-64E9-4173-A6A0-AEE893E9CE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226926"/>
              </p:ext>
            </p:extLst>
          </p:nvPr>
        </p:nvGraphicFramePr>
        <p:xfrm>
          <a:off x="847572" y="1542796"/>
          <a:ext cx="10496856" cy="4429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7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18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1080052" y="768464"/>
            <a:ext cx="10031895" cy="5321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rgbClr val="C00000">
                <a:alpha val="40000"/>
              </a:srgb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400" dirty="0" err="1">
                <a:latin typeface="+mj-lt"/>
              </a:rPr>
              <a:t>Щодо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запису</a:t>
            </a:r>
            <a:r>
              <a:rPr lang="ru-RU" sz="2400" dirty="0">
                <a:latin typeface="+mj-lt"/>
              </a:rPr>
              <a:t> ходу </a:t>
            </a:r>
            <a:r>
              <a:rPr lang="ru-RU" sz="2400" dirty="0" err="1">
                <a:latin typeface="+mj-lt"/>
              </a:rPr>
              <a:t>заняття</a:t>
            </a:r>
            <a:r>
              <a:rPr lang="ru-RU" sz="2400" dirty="0">
                <a:latin typeface="+mj-lt"/>
              </a:rPr>
              <a:t>, то треба </a:t>
            </a:r>
            <a:r>
              <a:rPr lang="ru-RU" sz="2400" dirty="0" err="1">
                <a:latin typeface="+mj-lt"/>
              </a:rPr>
              <a:t>зауважити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що</a:t>
            </a:r>
            <a:r>
              <a:rPr lang="ru-RU" sz="2400" dirty="0">
                <a:latin typeface="+mj-lt"/>
              </a:rPr>
              <a:t>  </a:t>
            </a:r>
            <a:r>
              <a:rPr lang="ru-RU" sz="2400" dirty="0" err="1">
                <a:latin typeface="+mj-lt"/>
              </a:rPr>
              <a:t>спільною</a:t>
            </a:r>
            <a:r>
              <a:rPr lang="ru-RU" sz="2400" dirty="0">
                <a:latin typeface="+mj-lt"/>
              </a:rPr>
              <a:t> для  </a:t>
            </a:r>
            <a:r>
              <a:rPr lang="ru-RU" sz="2400" dirty="0" err="1">
                <a:latin typeface="+mj-lt"/>
              </a:rPr>
              <a:t>всіх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випадків</a:t>
            </a:r>
            <a:r>
              <a:rPr lang="ru-RU" sz="2400" dirty="0">
                <a:latin typeface="+mj-lt"/>
              </a:rPr>
              <a:t> є </a:t>
            </a:r>
            <a:r>
              <a:rPr lang="ru-RU" sz="2400" dirty="0" err="1">
                <a:latin typeface="+mj-lt"/>
              </a:rPr>
              <a:t>вимога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єдиного</a:t>
            </a:r>
            <a:r>
              <a:rPr lang="ru-RU" sz="2400" dirty="0">
                <a:latin typeface="+mj-lt"/>
              </a:rPr>
              <a:t> стилю </a:t>
            </a:r>
            <a:r>
              <a:rPr lang="ru-RU" sz="2400" dirty="0" err="1">
                <a:latin typeface="+mj-lt"/>
              </a:rPr>
              <a:t>викладу</a:t>
            </a:r>
            <a:r>
              <a:rPr lang="ru-RU" sz="2400" dirty="0">
                <a:latin typeface="+mj-lt"/>
              </a:rPr>
              <a:t>: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вихователь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пропонує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діти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виконують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 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запропонувати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дітям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….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пояснити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дітям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….</a:t>
            </a:r>
            <a:r>
              <a:rPr lang="ru-RU" sz="2400" dirty="0">
                <a:latin typeface="+mj-lt"/>
              </a:rPr>
              <a:t>, </a:t>
            </a:r>
          </a:p>
          <a:p>
            <a:pPr algn="just">
              <a:lnSpc>
                <a:spcPct val="130000"/>
              </a:lnSpc>
            </a:pPr>
            <a:r>
              <a:rPr lang="ru-RU" sz="2400" dirty="0">
                <a:latin typeface="+mj-lt"/>
              </a:rPr>
              <a:t>а </a:t>
            </a:r>
            <a:r>
              <a:rPr lang="ru-RU" sz="2400" dirty="0" err="1">
                <a:latin typeface="+mj-lt"/>
              </a:rPr>
              <a:t>також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дотримання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загальноприйнятої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дошкільній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дидактиці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структури</a:t>
            </a:r>
            <a:r>
              <a:rPr lang="ru-RU" sz="2400" dirty="0">
                <a:latin typeface="+mj-lt"/>
              </a:rPr>
              <a:t> занять: </a:t>
            </a:r>
          </a:p>
          <a:p>
            <a:pPr marL="342900" indent="-342900" algn="ctr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вступна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частина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342900" indent="-342900" algn="ctr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основна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частина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</a:p>
          <a:p>
            <a:pPr marL="342900" indent="-342900" algn="ctr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заключна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частина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873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19</a:t>
            </a:fld>
            <a:endParaRPr lang="ru-RU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CAF3F2-A037-4ECA-81E6-3B09D91A49EB}"/>
              </a:ext>
            </a:extLst>
          </p:cNvPr>
          <p:cNvSpPr txBox="1"/>
          <p:nvPr/>
        </p:nvSpPr>
        <p:spPr>
          <a:xfrm>
            <a:off x="1616907" y="586519"/>
            <a:ext cx="89581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+mj-lt"/>
              </a:rPr>
              <a:t>Деякі</a:t>
            </a:r>
            <a:r>
              <a:rPr lang="ru-RU" sz="2400" b="1" i="1" dirty="0">
                <a:latin typeface="+mj-lt"/>
              </a:rPr>
              <a:t> педагоги </a:t>
            </a:r>
            <a:r>
              <a:rPr lang="ru-RU" sz="2400" b="1" i="1" dirty="0" err="1">
                <a:latin typeface="+mj-lt"/>
              </a:rPr>
              <a:t>відчувають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труднощі</a:t>
            </a:r>
            <a:r>
              <a:rPr lang="ru-RU" sz="2400" b="1" i="1" dirty="0">
                <a:latin typeface="+mj-lt"/>
              </a:rPr>
              <a:t> у  </a:t>
            </a:r>
            <a:r>
              <a:rPr lang="ru-RU" sz="2400" b="1" i="1" dirty="0" err="1">
                <a:latin typeface="+mj-lt"/>
              </a:rPr>
              <a:t>написанні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програмного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змісту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чи</a:t>
            </a:r>
            <a:r>
              <a:rPr lang="ru-RU" sz="2400" b="1" i="1" dirty="0">
                <a:latin typeface="+mj-lt"/>
              </a:rPr>
              <a:t> мети </a:t>
            </a:r>
            <a:r>
              <a:rPr lang="ru-RU" sz="2400" b="1" i="1" dirty="0" err="1">
                <a:latin typeface="+mj-lt"/>
              </a:rPr>
              <a:t>заняття</a:t>
            </a:r>
            <a:r>
              <a:rPr lang="ru-RU" sz="2400" b="1" i="1" dirty="0">
                <a:latin typeface="+mj-lt"/>
              </a:rPr>
              <a:t>. У </a:t>
            </a:r>
            <a:r>
              <a:rPr lang="ru-RU" sz="2400" b="1" i="1" dirty="0" err="1">
                <a:latin typeface="+mj-lt"/>
              </a:rPr>
              <a:t>цьому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випадку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можна</a:t>
            </a:r>
            <a:r>
              <a:rPr lang="ru-RU" sz="2400" b="1" i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скористатися</a:t>
            </a:r>
            <a:r>
              <a:rPr lang="ru-RU" sz="2400" b="1" i="1" dirty="0">
                <a:latin typeface="+mj-lt"/>
              </a:rPr>
              <a:t>  </a:t>
            </a:r>
            <a:r>
              <a:rPr lang="ru-RU" sz="2400" b="1" i="1" dirty="0" err="1">
                <a:latin typeface="+mj-lt"/>
              </a:rPr>
              <a:t>мовними</a:t>
            </a:r>
            <a:r>
              <a:rPr lang="ru-RU" sz="2400" b="1" i="1" dirty="0">
                <a:latin typeface="+mj-lt"/>
              </a:rPr>
              <a:t> штампами:</a:t>
            </a:r>
            <a:endParaRPr lang="uk-UA" sz="2400" b="1" i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8A0303-DBBE-4729-8CD0-74A609F777C3}"/>
              </a:ext>
            </a:extLst>
          </p:cNvPr>
          <p:cNvSpPr txBox="1"/>
          <p:nvPr/>
        </p:nvSpPr>
        <p:spPr>
          <a:xfrm>
            <a:off x="376029" y="2459504"/>
            <a:ext cx="5496339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Дидактичні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завдання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навчити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дати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уявлення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ознайомити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поглибити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розширити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знання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узагальнити</a:t>
            </a:r>
            <a:r>
              <a:rPr lang="ru-RU" sz="2000" dirty="0">
                <a:latin typeface="+mj-lt"/>
              </a:rPr>
              <a:t> і </a:t>
            </a:r>
            <a:r>
              <a:rPr lang="ru-RU" sz="2000" dirty="0" err="1">
                <a:latin typeface="+mj-lt"/>
              </a:rPr>
              <a:t>систематизувати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знання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перевірити</a:t>
            </a:r>
            <a:r>
              <a:rPr lang="ru-RU" sz="2000" dirty="0">
                <a:latin typeface="+mj-lt"/>
              </a:rPr>
              <a:t>  </a:t>
            </a:r>
            <a:r>
              <a:rPr lang="ru-RU" sz="2000" dirty="0" err="1">
                <a:latin typeface="+mj-lt"/>
              </a:rPr>
              <a:t>знання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вміння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навички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закріпити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знання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вміння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навички</a:t>
            </a:r>
            <a:r>
              <a:rPr lang="ru-RU" sz="2000" dirty="0">
                <a:latin typeface="+mj-lt"/>
              </a:rPr>
              <a:t> і т.д.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250023-390E-4B69-8FE5-D39986CC7CD8}"/>
              </a:ext>
            </a:extLst>
          </p:cNvPr>
          <p:cNvSpPr txBox="1"/>
          <p:nvPr/>
        </p:nvSpPr>
        <p:spPr>
          <a:xfrm>
            <a:off x="6202512" y="2449653"/>
            <a:ext cx="5613459" cy="2246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Розвиваючі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завдання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r>
              <a:rPr lang="ru-RU" sz="2000" dirty="0">
                <a:latin typeface="+mj-lt"/>
              </a:rPr>
              <a:t> - </a:t>
            </a:r>
            <a:r>
              <a:rPr lang="ru-RU" sz="2000" dirty="0" err="1">
                <a:latin typeface="+mj-lt"/>
              </a:rPr>
              <a:t>сприяти</a:t>
            </a:r>
            <a:r>
              <a:rPr lang="ru-RU" sz="2000" dirty="0">
                <a:latin typeface="+mj-lt"/>
              </a:rPr>
              <a:t>  </a:t>
            </a:r>
            <a:r>
              <a:rPr lang="ru-RU" sz="2000" dirty="0" err="1">
                <a:latin typeface="+mj-lt"/>
              </a:rPr>
              <a:t>розвитку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мислення</a:t>
            </a:r>
            <a:r>
              <a:rPr lang="ru-RU" sz="2000" dirty="0">
                <a:latin typeface="+mj-lt"/>
              </a:rPr>
              <a:t> (</a:t>
            </a:r>
            <a:r>
              <a:rPr lang="ru-RU" sz="2000" dirty="0" err="1">
                <a:latin typeface="+mj-lt"/>
              </a:rPr>
              <a:t>пам’яті</a:t>
            </a:r>
            <a:r>
              <a:rPr lang="ru-RU" sz="2000" dirty="0">
                <a:latin typeface="+mj-lt"/>
              </a:rPr>
              <a:t>,  </a:t>
            </a:r>
            <a:r>
              <a:rPr lang="ru-RU" sz="2000" dirty="0" err="1">
                <a:latin typeface="+mj-lt"/>
              </a:rPr>
              <a:t>уяви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творчості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тощо</a:t>
            </a:r>
            <a:r>
              <a:rPr lang="ru-RU" sz="2000" dirty="0">
                <a:latin typeface="+mj-lt"/>
              </a:rPr>
              <a:t>);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вчити</a:t>
            </a:r>
            <a:r>
              <a:rPr lang="ru-RU" sz="2000" dirty="0">
                <a:latin typeface="+mj-lt"/>
              </a:rPr>
              <a:t>  </a:t>
            </a:r>
            <a:r>
              <a:rPr lang="ru-RU" sz="2000" dirty="0" err="1">
                <a:latin typeface="+mj-lt"/>
              </a:rPr>
              <a:t>уважно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слухати</a:t>
            </a:r>
            <a:r>
              <a:rPr lang="ru-RU" sz="2000" dirty="0">
                <a:latin typeface="+mj-lt"/>
              </a:rPr>
              <a:t>…;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активізувати</a:t>
            </a:r>
            <a:r>
              <a:rPr lang="ru-RU" sz="2000" dirty="0">
                <a:latin typeface="+mj-lt"/>
              </a:rPr>
              <a:t>…;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розвивати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комунікативні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здібності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логічне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мислення</a:t>
            </a:r>
            <a:r>
              <a:rPr lang="ru-RU" sz="2000" dirty="0">
                <a:latin typeface="+mj-lt"/>
              </a:rPr>
              <a:t> і т.д.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12FC53-1014-4C2A-9147-8666287A7A2B}"/>
              </a:ext>
            </a:extLst>
          </p:cNvPr>
          <p:cNvSpPr txBox="1"/>
          <p:nvPr/>
        </p:nvSpPr>
        <p:spPr>
          <a:xfrm>
            <a:off x="3289269" y="4974546"/>
            <a:ext cx="5613459" cy="1631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Виховні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завдання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r>
              <a:rPr lang="ru-RU" sz="200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виховувати</a:t>
            </a:r>
            <a:r>
              <a:rPr lang="ru-RU" sz="2000" dirty="0">
                <a:latin typeface="+mj-lt"/>
              </a:rPr>
              <a:t>… </a:t>
            </a:r>
            <a:r>
              <a:rPr lang="ru-RU" sz="2000" dirty="0" err="1">
                <a:latin typeface="+mj-lt"/>
              </a:rPr>
              <a:t>інтерес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любов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повагу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виховувати</a:t>
            </a:r>
            <a:r>
              <a:rPr lang="ru-RU" sz="2000" dirty="0">
                <a:latin typeface="+mj-lt"/>
              </a:rPr>
              <a:t>  </a:t>
            </a:r>
            <a:r>
              <a:rPr lang="ru-RU" sz="2000" dirty="0" err="1">
                <a:latin typeface="+mj-lt"/>
              </a:rPr>
              <a:t>самостійність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допитливість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доброзичливість</a:t>
            </a:r>
            <a:r>
              <a:rPr lang="ru-RU" sz="2000" dirty="0">
                <a:latin typeface="+mj-lt"/>
              </a:rPr>
              <a:t>;</a:t>
            </a:r>
          </a:p>
          <a:p>
            <a:r>
              <a:rPr lang="ru-RU" sz="2000" dirty="0">
                <a:latin typeface="+mj-lt"/>
              </a:rPr>
              <a:t>- </a:t>
            </a:r>
            <a:r>
              <a:rPr lang="ru-RU" sz="2000" dirty="0" err="1">
                <a:latin typeface="+mj-lt"/>
              </a:rPr>
              <a:t>привчати</a:t>
            </a:r>
            <a:r>
              <a:rPr lang="ru-RU" sz="2000" dirty="0">
                <a:latin typeface="+mj-lt"/>
              </a:rPr>
              <a:t> до </a:t>
            </a:r>
            <a:r>
              <a:rPr lang="ru-RU" sz="2000" dirty="0" err="1">
                <a:latin typeface="+mj-lt"/>
              </a:rPr>
              <a:t>організованості</a:t>
            </a:r>
            <a:r>
              <a:rPr lang="ru-RU" sz="2000" dirty="0">
                <a:latin typeface="+mj-lt"/>
              </a:rPr>
              <a:t>; і т.д.</a:t>
            </a:r>
          </a:p>
        </p:txBody>
      </p:sp>
    </p:spTree>
    <p:extLst>
      <p:ext uri="{BB962C8B-B14F-4D97-AF65-F5344CB8AC3E}">
        <p14:creationId xmlns:p14="http://schemas.microsoft.com/office/powerpoint/2010/main" val="337982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0810B30-D768-4A3D-8DCB-82EEF128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2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AD46AB-F89E-4FD7-AEAD-761CCD0BDA60}"/>
              </a:ext>
            </a:extLst>
          </p:cNvPr>
          <p:cNvSpPr/>
          <p:nvPr/>
        </p:nvSpPr>
        <p:spPr>
          <a:xfrm>
            <a:off x="0" y="2270892"/>
            <a:ext cx="4885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 лекції: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50897D68-EBAB-4B14-B224-6708B31B0F74}"/>
              </a:ext>
            </a:extLst>
          </p:cNvPr>
          <p:cNvSpPr/>
          <p:nvPr/>
        </p:nvSpPr>
        <p:spPr>
          <a:xfrm rot="353706">
            <a:off x="4774016" y="584464"/>
            <a:ext cx="6642874" cy="5911704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1BADD1-F95C-44BB-A144-880F329F81DE}"/>
              </a:ext>
            </a:extLst>
          </p:cNvPr>
          <p:cNvSpPr txBox="1"/>
          <p:nvPr/>
        </p:nvSpPr>
        <p:spPr>
          <a:xfrm>
            <a:off x="5226144" y="1096561"/>
            <a:ext cx="6562673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Характерні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ознаки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заняття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як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форми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навчання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Варіативність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організації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занять.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>
                <a:latin typeface="+mj-lt"/>
                <a:ea typeface="Times New Roman" panose="02020603050405020304" pitchFamily="18" charset="0"/>
              </a:rPr>
              <a:t>Структура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заняття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Головні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вимоги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до занять.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Використання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технічних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засобів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на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заняттях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Оформлення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конспекту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заняття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4759" y="2734971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8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506268C-3889-4DC6-B320-779F153A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738E655-AED3-4462-9CCC-44493D0F6CB3}"/>
              </a:ext>
            </a:extLst>
          </p:cNvPr>
          <p:cNvSpPr/>
          <p:nvPr/>
        </p:nvSpPr>
        <p:spPr>
          <a:xfrm>
            <a:off x="0" y="2270892"/>
            <a:ext cx="4885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Література: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C8610498-1110-4DEB-B872-E0CDF65619BE}"/>
              </a:ext>
            </a:extLst>
          </p:cNvPr>
          <p:cNvSpPr/>
          <p:nvPr/>
        </p:nvSpPr>
        <p:spPr>
          <a:xfrm rot="353706">
            <a:off x="4979779" y="343994"/>
            <a:ext cx="6559337" cy="6304615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67701B29-1B6F-44DA-A184-4BE3A4DE8E9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41697" y="2510734"/>
            <a:ext cx="1750303" cy="408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4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4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3049786" y="2244549"/>
            <a:ext cx="561367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1.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Характерні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ознаки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заняття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як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форми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навчання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13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5</a:t>
            </a:fld>
            <a:endParaRPr lang="ru-RU" noProof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7A2A9DA8-C03C-40B7-8BB9-86CD849328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4392760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58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6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773473" y="2551837"/>
            <a:ext cx="61663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2.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Варіативність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організації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занять</a:t>
            </a:r>
          </a:p>
        </p:txBody>
      </p:sp>
    </p:spTree>
    <p:extLst>
      <p:ext uri="{BB962C8B-B14F-4D97-AF65-F5344CB8AC3E}">
        <p14:creationId xmlns:p14="http://schemas.microsoft.com/office/powerpoint/2010/main" val="167273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6375583-012C-48E3-8FB6-93C37A06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7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B531FC-6FBF-446C-8434-14CBC21D4713}"/>
              </a:ext>
            </a:extLst>
          </p:cNvPr>
          <p:cNvSpPr txBox="1"/>
          <p:nvPr/>
        </p:nvSpPr>
        <p:spPr>
          <a:xfrm>
            <a:off x="1027043" y="810238"/>
            <a:ext cx="10137913" cy="5237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дошкільниками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обмежуються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навчальною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роботою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Тому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організоване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повинно бути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позбавлене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жорсткого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регламентування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передбачати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SzPct val="250000"/>
              <a:buBlip>
                <a:blip r:embed="rId2"/>
              </a:buBlip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організоване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повсякденному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житті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SzPct val="250000"/>
              <a:buBlip>
                <a:blip r:embed="rId2"/>
              </a:buBlip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організовані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вибором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(вони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обирають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вид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працюватимуть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способи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ним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керівництвом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педагога);</a:t>
            </a:r>
            <a:endParaRPr lang="uk-UA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SzPct val="250000"/>
              <a:buBlip>
                <a:blip r:embed="rId2"/>
              </a:buBlip>
            </a:pP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обов´язкові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планом педагога,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мету,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структуру та </a:t>
            </a:r>
            <a:r>
              <a:rPr lang="ru-RU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833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8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C858C-4323-429C-A7F5-CB8FCE9ED797}"/>
              </a:ext>
            </a:extLst>
          </p:cNvPr>
          <p:cNvSpPr txBox="1"/>
          <p:nvPr/>
        </p:nvSpPr>
        <p:spPr>
          <a:xfrm>
            <a:off x="2561387" y="2805822"/>
            <a:ext cx="65904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3. Структура заняття </a:t>
            </a:r>
          </a:p>
        </p:txBody>
      </p:sp>
    </p:spTree>
    <p:extLst>
      <p:ext uri="{BB962C8B-B14F-4D97-AF65-F5344CB8AC3E}">
        <p14:creationId xmlns:p14="http://schemas.microsoft.com/office/powerpoint/2010/main" val="113145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9</a:t>
            </a:fld>
            <a:endParaRPr lang="ru-RU" noProof="0"/>
          </a:p>
        </p:txBody>
      </p:sp>
      <p:sp>
        <p:nvSpPr>
          <p:cNvPr id="5" name="Скругленный прямоугольник 7">
            <a:extLst>
              <a:ext uri="{FF2B5EF4-FFF2-40B4-BE49-F238E27FC236}">
                <a16:creationId xmlns:a16="http://schemas.microsoft.com/office/drawing/2014/main" id="{76439BC0-6B2E-4C10-A8C3-6A3603B7C2BA}"/>
              </a:ext>
            </a:extLst>
          </p:cNvPr>
          <p:cNvSpPr/>
          <p:nvPr/>
        </p:nvSpPr>
        <p:spPr>
          <a:xfrm>
            <a:off x="1838444" y="429881"/>
            <a:ext cx="9206498" cy="5998237"/>
          </a:xfrm>
          <a:prstGeom prst="roundRect">
            <a:avLst>
              <a:gd name="adj" fmla="val 5113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99000">
                <a:schemeClr val="accent1">
                  <a:lumMod val="40000"/>
                  <a:lumOff val="60000"/>
                </a:scheme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5346" y="568062"/>
            <a:ext cx="8812695" cy="5509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правило, </a:t>
            </a:r>
            <a:r>
              <a:rPr lang="ru-RU" sz="2800" b="1" dirty="0" err="1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800" b="1" dirty="0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sz="2800" b="1" dirty="0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такою структурою: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1)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організаційний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момент.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Метою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пробудження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інтересу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Охоплює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аспекти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мети,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2)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Педагог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послідовно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дітям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організовує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самостійну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їхню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спрямовану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3)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підведення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підсумків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Метою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самостійний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самоаналіз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з´ясування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здобутих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окреслення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наступних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+mj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25D941-0854-4AB7-B839-C8BB6F0E831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095" y="238539"/>
            <a:ext cx="12261199" cy="6619461"/>
          </a:xfrm>
          <a:custGeom>
            <a:avLst/>
            <a:gdLst>
              <a:gd name="connsiteX0" fmla="*/ 866383 w 5629740"/>
              <a:gd name="connsiteY0" fmla="*/ 321066 h 3116344"/>
              <a:gd name="connsiteX1" fmla="*/ 866383 w 5629740"/>
              <a:gd name="connsiteY1" fmla="*/ 2656455 h 3116344"/>
              <a:gd name="connsiteX2" fmla="*/ 4763356 w 5629740"/>
              <a:gd name="connsiteY2" fmla="*/ 2656455 h 3116344"/>
              <a:gd name="connsiteX3" fmla="*/ 4763356 w 5629740"/>
              <a:gd name="connsiteY3" fmla="*/ 321066 h 3116344"/>
              <a:gd name="connsiteX4" fmla="*/ 0 w 5629740"/>
              <a:gd name="connsiteY4" fmla="*/ 0 h 3116344"/>
              <a:gd name="connsiteX5" fmla="*/ 5629740 w 5629740"/>
              <a:gd name="connsiteY5" fmla="*/ 0 h 3116344"/>
              <a:gd name="connsiteX6" fmla="*/ 5629740 w 5629740"/>
              <a:gd name="connsiteY6" fmla="*/ 3116344 h 3116344"/>
              <a:gd name="connsiteX7" fmla="*/ 0 w 5629740"/>
              <a:gd name="connsiteY7" fmla="*/ 3116344 h 311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9740" h="3116344">
                <a:moveTo>
                  <a:pt x="866383" y="321066"/>
                </a:moveTo>
                <a:lnTo>
                  <a:pt x="866383" y="2656455"/>
                </a:lnTo>
                <a:lnTo>
                  <a:pt x="4763356" y="2656455"/>
                </a:lnTo>
                <a:lnTo>
                  <a:pt x="4763356" y="321066"/>
                </a:lnTo>
                <a:close/>
                <a:moveTo>
                  <a:pt x="0" y="0"/>
                </a:moveTo>
                <a:lnTo>
                  <a:pt x="5629740" y="0"/>
                </a:lnTo>
                <a:lnTo>
                  <a:pt x="5629740" y="3116344"/>
                </a:lnTo>
                <a:lnTo>
                  <a:pt x="0" y="3116344"/>
                </a:lnTo>
                <a:close/>
              </a:path>
            </a:pathLst>
          </a:custGeom>
        </p:spPr>
      </p:pic>
      <p:pic>
        <p:nvPicPr>
          <p:cNvPr id="6" name="object 3">
            <a:extLst>
              <a:ext uri="{FF2B5EF4-FFF2-40B4-BE49-F238E27FC236}">
                <a16:creationId xmlns:a16="http://schemas.microsoft.com/office/drawing/2014/main" id="{6AF63F4E-0C53-4BDC-B33D-287A910C4E3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flipH="1">
            <a:off x="611929" y="2130910"/>
            <a:ext cx="1750303" cy="408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1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4AFBF-E012-4607-B95C-D9E661912A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моїх презентацій</Template>
  <TotalTime>3612</TotalTime>
  <Words>952</Words>
  <Application>Microsoft Office PowerPoint</Application>
  <PresentationFormat>Широкоэкранный</PresentationFormat>
  <Paragraphs>117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Bookman Old Style</vt:lpstr>
      <vt:lpstr>Calibri</vt:lpstr>
      <vt:lpstr>Century Schoolbook</vt:lpstr>
      <vt:lpstr>Corbel</vt:lpstr>
      <vt:lpstr>Monotype Corsiva</vt:lpstr>
      <vt:lpstr>Wingdings</vt:lpstr>
      <vt:lpstr>Заголовки</vt:lpstr>
      <vt:lpstr>Тема: Заняття – основна форма організації навчання дошкільників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Виховна та освітня цінність дитячої іграшки</dc:title>
  <dc:creator>Уродливець Ніна Миколаївна</dc:creator>
  <cp:lastModifiedBy>Уродливець Ніна Миколаївна</cp:lastModifiedBy>
  <cp:revision>197</cp:revision>
  <dcterms:created xsi:type="dcterms:W3CDTF">2021-05-21T07:12:47Z</dcterms:created>
  <dcterms:modified xsi:type="dcterms:W3CDTF">2021-06-30T05:40:33Z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