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07"/>
  </p:normalViewPr>
  <p:slideViewPr>
    <p:cSldViewPr snapToGrid="0" snapToObjects="1">
      <p:cViewPr varScale="1">
        <p:scale>
          <a:sx n="111" d="100"/>
          <a:sy n="111" d="100"/>
        </p:scale>
        <p:origin x="63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2/14/22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D9A7CAB-85DA-084C-A341-7CBEBBFD9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6419"/>
            <a:ext cx="12192000" cy="6045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231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E429D1-5C2F-9543-BB20-501A7889D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201" y="100929"/>
            <a:ext cx="9272416" cy="301721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136C6B-0770-824D-8698-2485C2AC5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01" y="3049687"/>
            <a:ext cx="9272416" cy="380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8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410EEB3-B06A-944B-885E-61F5CEA3E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03" y="171450"/>
            <a:ext cx="1044925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37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C91AFF8-B784-844C-BDB3-DE9E9D3E5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1" y="49897"/>
            <a:ext cx="9226550" cy="13337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73CD9F-18D5-A442-83AC-D85F5B1C0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1" y="1420813"/>
            <a:ext cx="9226550" cy="549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553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4EBF77-D9BE-594F-BE9D-B138DBD6F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59" y="128587"/>
            <a:ext cx="9338692" cy="55149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F114B1F-A7D4-184F-971A-5A35AA19EC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58" y="5667437"/>
            <a:ext cx="9228200" cy="106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7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D04D4D6-13A4-5646-9154-E44B2CE92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687" y="128587"/>
            <a:ext cx="9466166" cy="6729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64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EEEC0F-218A-3F43-BA30-EBF77B308E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300" y="101600"/>
            <a:ext cx="6375400" cy="665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269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89FD2F-3574-DB4E-ADCF-62E46CD84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4299" y="0"/>
            <a:ext cx="76234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6860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296FE8-AE74-034C-8731-464EC9AB89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51610"/>
            <a:ext cx="7678220" cy="68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179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3FE8BF-21AF-0141-AAC3-956897045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200025"/>
            <a:ext cx="8100180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773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889794-214F-E04C-844F-74E8D4EE9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503" y="72050"/>
            <a:ext cx="8054352" cy="67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70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166AFAB-3209-F34D-A7E4-5B308591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8" y="1394852"/>
            <a:ext cx="10872788" cy="260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412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9CEE19-682E-D94B-8CAA-44A794062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UA" dirty="0"/>
              <a:t>По кожному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85757C5-8B98-8D45-8D42-6526B9470D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265" y="114299"/>
            <a:ext cx="9892294" cy="66008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3B7DC0-1C40-A14F-83FF-EE71530C8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853" y="257175"/>
            <a:ext cx="9892294" cy="6600825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62EC6EB-A128-5145-B94C-C2C210FED95C}"/>
              </a:ext>
            </a:extLst>
          </p:cNvPr>
          <p:cNvSpPr/>
          <p:nvPr/>
        </p:nvSpPr>
        <p:spPr>
          <a:xfrm>
            <a:off x="6453037" y="4772192"/>
            <a:ext cx="2642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UA" dirty="0"/>
              <a:t>https://osvita.diia.gov.ua</a:t>
            </a:r>
          </a:p>
        </p:txBody>
      </p:sp>
    </p:spTree>
    <p:extLst>
      <p:ext uri="{BB962C8B-B14F-4D97-AF65-F5344CB8AC3E}">
        <p14:creationId xmlns:p14="http://schemas.microsoft.com/office/powerpoint/2010/main" val="2974800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2D80A48F-CA82-EA47-9BBD-9906300991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771" y="414338"/>
            <a:ext cx="11276488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840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64956B6-CE03-CD42-9EFF-70227117E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5684" y="285750"/>
            <a:ext cx="10195485" cy="604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15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8CB7F1-5254-C244-BA53-3225817767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2287" y="57150"/>
            <a:ext cx="493930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793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84233E-F515-EF4E-9BC7-54DA07468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118519"/>
            <a:ext cx="5753485" cy="608225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29BE24-CFA4-C34C-82A7-85047C450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2435" y="1871661"/>
            <a:ext cx="553956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016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10DC2A0C-2C5E-F14E-B1F8-B3F401F13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2923" y="268371"/>
            <a:ext cx="7857665" cy="218526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B0A83A-F205-9A4A-BDC5-AE4B99640B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412" y="2453639"/>
            <a:ext cx="8358185" cy="425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95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DD3014-F68D-B045-9270-434D3D867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58777"/>
            <a:ext cx="11043837" cy="388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85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CFC9FD-8F6D-B742-BDC7-C4FA50C1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105" y="49339"/>
            <a:ext cx="7408995" cy="680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707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8CF005-6D4E-9C4A-A861-8D95BD4A5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63" y="733926"/>
            <a:ext cx="11251743" cy="516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781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C3A4DB8-6327-064C-98A6-C30A08CC2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89" y="0"/>
            <a:ext cx="9071330" cy="660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3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0840BA-E9B3-024A-B7E9-F517C33291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611" y="1336229"/>
            <a:ext cx="11078943" cy="447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76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9679F9-8D4C-ED48-9106-56FFE8712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7532" y="-8421"/>
            <a:ext cx="7976936" cy="686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7665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эдисон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Мэдисон</Template>
  <TotalTime>34</TotalTime>
  <Words>11</Words>
  <Application>Microsoft Macintosh PowerPoint</Application>
  <PresentationFormat>Широкоэкранный</PresentationFormat>
  <Paragraphs>2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MS Shell Dlg 2</vt:lpstr>
      <vt:lpstr>Wingdings</vt:lpstr>
      <vt:lpstr>Wingdings 3</vt:lpstr>
      <vt:lpstr>Мэдисон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Microsoft Office User</cp:lastModifiedBy>
  <cp:revision>5</cp:revision>
  <dcterms:created xsi:type="dcterms:W3CDTF">2021-09-16T05:33:36Z</dcterms:created>
  <dcterms:modified xsi:type="dcterms:W3CDTF">2022-02-14T07:03:55Z</dcterms:modified>
</cp:coreProperties>
</file>