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69"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5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1.xml.rels><?xml version="1.0" encoding="UTF-8" standalone="yes"?>
<Relationships xmlns="http://schemas.openxmlformats.org/package/2006/relationships"><Relationship Id="rId1" Type="http://schemas.openxmlformats.org/officeDocument/2006/relationships/image" Target="../media/image2.jpeg"/></Relationships>
</file>

<file path=ppt/diagrams/_rels/data12.xml.rels><?xml version="1.0" encoding="UTF-8" standalone="yes"?>
<Relationships xmlns="http://schemas.openxmlformats.org/package/2006/relationships"><Relationship Id="rId1" Type="http://schemas.openxmlformats.org/officeDocument/2006/relationships/image" Target="../media/image3.jpg"/></Relationships>
</file>

<file path=ppt/diagrams/_rels/data13.xml.rels><?xml version="1.0" encoding="UTF-8" standalone="yes"?>
<Relationships xmlns="http://schemas.openxmlformats.org/package/2006/relationships"><Relationship Id="rId1" Type="http://schemas.openxmlformats.org/officeDocument/2006/relationships/image" Target="../media/image4.jpeg"/></Relationships>
</file>

<file path=ppt/diagrams/_rels/data14.xml.rels><?xml version="1.0" encoding="UTF-8" standalone="yes"?>
<Relationships xmlns="http://schemas.openxmlformats.org/package/2006/relationships"><Relationship Id="rId1" Type="http://schemas.openxmlformats.org/officeDocument/2006/relationships/image" Target="../media/image5.jpeg"/></Relationships>
</file>

<file path=ppt/diagrams/_rels/data15.xml.rels><?xml version="1.0" encoding="UTF-8" standalone="yes"?>
<Relationships xmlns="http://schemas.openxmlformats.org/package/2006/relationships"><Relationship Id="rId1" Type="http://schemas.openxmlformats.org/officeDocument/2006/relationships/image" Target="../media/image6.jpg"/></Relationships>
</file>

<file path=ppt/diagrams/_rels/data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ata17.xml.rels><?xml version="1.0" encoding="UTF-8" standalone="yes"?>
<Relationships xmlns="http://schemas.openxmlformats.org/package/2006/relationships"><Relationship Id="rId1" Type="http://schemas.openxmlformats.org/officeDocument/2006/relationships/image" Target="../media/image9.jpg"/></Relationships>
</file>

<file path=ppt/diagrams/_rels/data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g"/></Relationships>
</file>

<file path=ppt/diagrams/_rels/data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g"/></Relationships>
</file>

<file path=ppt/diagrams/_rels/data31.xml.rels><?xml version="1.0" encoding="UTF-8" standalone="yes"?>
<Relationships xmlns="http://schemas.openxmlformats.org/package/2006/relationships"><Relationship Id="rId1" Type="http://schemas.openxmlformats.org/officeDocument/2006/relationships/image" Target="../media/image17.png"/></Relationships>
</file>

<file path=ppt/diagrams/_rels/data32.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3.jpg"/></Relationships>
</file>

<file path=ppt/diagrams/_rels/drawing13.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6.jpg"/></Relationships>
</file>

<file path=ppt/diagrams/_rels/drawing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9.jpg"/></Relationships>
</file>

<file path=ppt/diagrams/_rels/drawing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g"/></Relationships>
</file>

<file path=ppt/diagrams/_rels/drawing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g"/></Relationships>
</file>

<file path=ppt/diagrams/_rels/drawing31.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32.xml.rels><?xml version="1.0" encoding="UTF-8" standalone="yes"?>
<Relationships xmlns="http://schemas.openxmlformats.org/package/2006/relationships"><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5968A-11A3-4F85-AEEC-1C80CC427ED9}" type="doc">
      <dgm:prSet loTypeId="urn:microsoft.com/office/officeart/2005/8/layout/vList2" loCatId="list" qsTypeId="urn:microsoft.com/office/officeart/2005/8/quickstyle/3d3" qsCatId="3D" csTypeId="urn:microsoft.com/office/officeart/2005/8/colors/colorful3" csCatId="colorful"/>
      <dgm:spPr/>
      <dgm:t>
        <a:bodyPr/>
        <a:lstStyle/>
        <a:p>
          <a:endParaRPr lang="ru-RU"/>
        </a:p>
      </dgm:t>
    </dgm:pt>
    <dgm:pt modelId="{A0FE5AD0-5D46-438E-A7A6-ADB246739A82}">
      <dgm:prSet/>
      <dgm:spPr/>
      <dgm:t>
        <a:bodyPr/>
        <a:lstStyle/>
        <a:p>
          <a:pPr rtl="0"/>
          <a:r>
            <a:rPr lang="en-US" dirty="0" smtClean="0"/>
            <a:t>1.	</a:t>
          </a:r>
          <a:r>
            <a:rPr lang="en-US" b="1" dirty="0" smtClean="0"/>
            <a:t>Language</a:t>
          </a:r>
          <a:r>
            <a:rPr lang="en-US" dirty="0" smtClean="0"/>
            <a:t> Teaching Methods. </a:t>
          </a:r>
          <a:endParaRPr lang="ru-RU" dirty="0"/>
        </a:p>
      </dgm:t>
    </dgm:pt>
    <dgm:pt modelId="{6CA87BC1-D6E5-4B82-9AC5-959038095949}" type="parTrans" cxnId="{A8B26FC0-F7BA-4318-BF3D-BA6751C32376}">
      <dgm:prSet/>
      <dgm:spPr/>
      <dgm:t>
        <a:bodyPr/>
        <a:lstStyle/>
        <a:p>
          <a:endParaRPr lang="ru-RU"/>
        </a:p>
      </dgm:t>
    </dgm:pt>
    <dgm:pt modelId="{6FEFB04B-413F-42AF-8F22-7E766DD4CF3E}" type="sibTrans" cxnId="{A8B26FC0-F7BA-4318-BF3D-BA6751C32376}">
      <dgm:prSet/>
      <dgm:spPr/>
      <dgm:t>
        <a:bodyPr/>
        <a:lstStyle/>
        <a:p>
          <a:endParaRPr lang="ru-RU"/>
        </a:p>
      </dgm:t>
    </dgm:pt>
    <dgm:pt modelId="{FF368ACC-0B34-4B08-9770-FEF7753922EA}">
      <dgm:prSet/>
      <dgm:spPr/>
      <dgm:t>
        <a:bodyPr/>
        <a:lstStyle/>
        <a:p>
          <a:pPr rtl="0"/>
          <a:r>
            <a:rPr lang="en-US" dirty="0" smtClean="0"/>
            <a:t>2.	The Principles of Teaching English as a Foreign Language.</a:t>
          </a:r>
          <a:endParaRPr lang="ru-RU" dirty="0"/>
        </a:p>
      </dgm:t>
    </dgm:pt>
    <dgm:pt modelId="{6E023CF3-EDA2-4B4D-9189-9AD3ADAEEFE1}" type="parTrans" cxnId="{1D8B34B0-C473-484D-977E-7BAB1E4B87AE}">
      <dgm:prSet/>
      <dgm:spPr/>
      <dgm:t>
        <a:bodyPr/>
        <a:lstStyle/>
        <a:p>
          <a:endParaRPr lang="ru-RU"/>
        </a:p>
      </dgm:t>
    </dgm:pt>
    <dgm:pt modelId="{369F7F1F-0D3D-473C-8422-580E17B6307D}" type="sibTrans" cxnId="{1D8B34B0-C473-484D-977E-7BAB1E4B87AE}">
      <dgm:prSet/>
      <dgm:spPr/>
      <dgm:t>
        <a:bodyPr/>
        <a:lstStyle/>
        <a:p>
          <a:endParaRPr lang="ru-RU"/>
        </a:p>
      </dgm:t>
    </dgm:pt>
    <dgm:pt modelId="{FDE1FB02-DC18-46BC-993A-EFC576DB7CD1}">
      <dgm:prSet/>
      <dgm:spPr/>
      <dgm:t>
        <a:bodyPr/>
        <a:lstStyle/>
        <a:p>
          <a:pPr rtl="0"/>
          <a:r>
            <a:rPr lang="en-US" smtClean="0"/>
            <a:t>3.	Teaching Pronunciation.</a:t>
          </a:r>
          <a:endParaRPr lang="ru-RU"/>
        </a:p>
      </dgm:t>
    </dgm:pt>
    <dgm:pt modelId="{651ED564-D5B5-4DB0-99D6-B95954A4FFFD}" type="parTrans" cxnId="{24170F1C-7D4E-419E-8BAF-9D5E1D64876A}">
      <dgm:prSet/>
      <dgm:spPr/>
      <dgm:t>
        <a:bodyPr/>
        <a:lstStyle/>
        <a:p>
          <a:endParaRPr lang="ru-RU"/>
        </a:p>
      </dgm:t>
    </dgm:pt>
    <dgm:pt modelId="{C1D0F655-9213-4684-8399-171A3CBB7E4F}" type="sibTrans" cxnId="{24170F1C-7D4E-419E-8BAF-9D5E1D64876A}">
      <dgm:prSet/>
      <dgm:spPr/>
      <dgm:t>
        <a:bodyPr/>
        <a:lstStyle/>
        <a:p>
          <a:endParaRPr lang="ru-RU"/>
        </a:p>
      </dgm:t>
    </dgm:pt>
    <dgm:pt modelId="{B489B5A9-85CF-48D9-B795-08CEE0970EF1}">
      <dgm:prSet/>
      <dgm:spPr/>
      <dgm:t>
        <a:bodyPr/>
        <a:lstStyle/>
        <a:p>
          <a:pPr rtl="0"/>
          <a:r>
            <a:rPr lang="en-US" smtClean="0"/>
            <a:t>4.	Teaching Vocabulary. </a:t>
          </a:r>
          <a:endParaRPr lang="ru-RU"/>
        </a:p>
      </dgm:t>
    </dgm:pt>
    <dgm:pt modelId="{36ADD0C6-74DD-46D6-8737-C2387DE417F4}" type="parTrans" cxnId="{2EB9D5B6-F38F-414C-ABFC-CDAE1597494A}">
      <dgm:prSet/>
      <dgm:spPr/>
      <dgm:t>
        <a:bodyPr/>
        <a:lstStyle/>
        <a:p>
          <a:endParaRPr lang="ru-RU"/>
        </a:p>
      </dgm:t>
    </dgm:pt>
    <dgm:pt modelId="{454A672C-0629-476B-94F1-519C5430A909}" type="sibTrans" cxnId="{2EB9D5B6-F38F-414C-ABFC-CDAE1597494A}">
      <dgm:prSet/>
      <dgm:spPr/>
      <dgm:t>
        <a:bodyPr/>
        <a:lstStyle/>
        <a:p>
          <a:endParaRPr lang="ru-RU"/>
        </a:p>
      </dgm:t>
    </dgm:pt>
    <dgm:pt modelId="{A0DED55A-6994-4FD4-B092-2975D6DE98F2}">
      <dgm:prSet/>
      <dgm:spPr/>
      <dgm:t>
        <a:bodyPr/>
        <a:lstStyle/>
        <a:p>
          <a:pPr rtl="0"/>
          <a:r>
            <a:rPr lang="en-US" smtClean="0"/>
            <a:t>5.	Teaching Grammar.</a:t>
          </a:r>
          <a:endParaRPr lang="ru-RU"/>
        </a:p>
      </dgm:t>
    </dgm:pt>
    <dgm:pt modelId="{180CDF78-6043-4C1A-9D76-2257332E95C6}" type="parTrans" cxnId="{C4057941-8478-4BEF-B95B-C36A0DF63CA9}">
      <dgm:prSet/>
      <dgm:spPr/>
      <dgm:t>
        <a:bodyPr/>
        <a:lstStyle/>
        <a:p>
          <a:endParaRPr lang="ru-RU"/>
        </a:p>
      </dgm:t>
    </dgm:pt>
    <dgm:pt modelId="{D983FE59-6AF4-4263-B985-EB9A7830AA27}" type="sibTrans" cxnId="{C4057941-8478-4BEF-B95B-C36A0DF63CA9}">
      <dgm:prSet/>
      <dgm:spPr/>
      <dgm:t>
        <a:bodyPr/>
        <a:lstStyle/>
        <a:p>
          <a:endParaRPr lang="ru-RU"/>
        </a:p>
      </dgm:t>
    </dgm:pt>
    <dgm:pt modelId="{229D1C81-A0C6-4079-A169-FC3DE3CA80A0}" type="pres">
      <dgm:prSet presAssocID="{8B25968A-11A3-4F85-AEEC-1C80CC427ED9}" presName="linear" presStyleCnt="0">
        <dgm:presLayoutVars>
          <dgm:animLvl val="lvl"/>
          <dgm:resizeHandles val="exact"/>
        </dgm:presLayoutVars>
      </dgm:prSet>
      <dgm:spPr/>
      <dgm:t>
        <a:bodyPr/>
        <a:lstStyle/>
        <a:p>
          <a:endParaRPr lang="ru-RU"/>
        </a:p>
      </dgm:t>
    </dgm:pt>
    <dgm:pt modelId="{1553B012-E7F8-4279-907C-74ADEA920CB9}" type="pres">
      <dgm:prSet presAssocID="{A0FE5AD0-5D46-438E-A7A6-ADB246739A82}" presName="parentText" presStyleLbl="node1" presStyleIdx="0" presStyleCnt="5">
        <dgm:presLayoutVars>
          <dgm:chMax val="0"/>
          <dgm:bulletEnabled val="1"/>
        </dgm:presLayoutVars>
      </dgm:prSet>
      <dgm:spPr/>
      <dgm:t>
        <a:bodyPr/>
        <a:lstStyle/>
        <a:p>
          <a:endParaRPr lang="ru-RU"/>
        </a:p>
      </dgm:t>
    </dgm:pt>
    <dgm:pt modelId="{9F8D43D7-BE1F-41FC-AAB0-43DB952ACD02}" type="pres">
      <dgm:prSet presAssocID="{6FEFB04B-413F-42AF-8F22-7E766DD4CF3E}" presName="spacer" presStyleCnt="0"/>
      <dgm:spPr/>
    </dgm:pt>
    <dgm:pt modelId="{9D21A061-E196-4EEF-854B-4A6A22618F04}" type="pres">
      <dgm:prSet presAssocID="{FF368ACC-0B34-4B08-9770-FEF7753922EA}" presName="parentText" presStyleLbl="node1" presStyleIdx="1" presStyleCnt="5">
        <dgm:presLayoutVars>
          <dgm:chMax val="0"/>
          <dgm:bulletEnabled val="1"/>
        </dgm:presLayoutVars>
      </dgm:prSet>
      <dgm:spPr/>
      <dgm:t>
        <a:bodyPr/>
        <a:lstStyle/>
        <a:p>
          <a:endParaRPr lang="ru-RU"/>
        </a:p>
      </dgm:t>
    </dgm:pt>
    <dgm:pt modelId="{74F0EB16-D36A-48DF-80D0-20BB0C8B5B93}" type="pres">
      <dgm:prSet presAssocID="{369F7F1F-0D3D-473C-8422-580E17B6307D}" presName="spacer" presStyleCnt="0"/>
      <dgm:spPr/>
    </dgm:pt>
    <dgm:pt modelId="{8C006F5B-F43B-453A-A457-CBC4C4C57C8C}" type="pres">
      <dgm:prSet presAssocID="{FDE1FB02-DC18-46BC-993A-EFC576DB7CD1}" presName="parentText" presStyleLbl="node1" presStyleIdx="2" presStyleCnt="5">
        <dgm:presLayoutVars>
          <dgm:chMax val="0"/>
          <dgm:bulletEnabled val="1"/>
        </dgm:presLayoutVars>
      </dgm:prSet>
      <dgm:spPr/>
      <dgm:t>
        <a:bodyPr/>
        <a:lstStyle/>
        <a:p>
          <a:endParaRPr lang="ru-RU"/>
        </a:p>
      </dgm:t>
    </dgm:pt>
    <dgm:pt modelId="{B1379035-F68E-43DF-BA81-2FCC99FADE9E}" type="pres">
      <dgm:prSet presAssocID="{C1D0F655-9213-4684-8399-171A3CBB7E4F}" presName="spacer" presStyleCnt="0"/>
      <dgm:spPr/>
    </dgm:pt>
    <dgm:pt modelId="{6728093E-8F9F-45C9-B87C-4C3F2AA569E6}" type="pres">
      <dgm:prSet presAssocID="{B489B5A9-85CF-48D9-B795-08CEE0970EF1}" presName="parentText" presStyleLbl="node1" presStyleIdx="3" presStyleCnt="5">
        <dgm:presLayoutVars>
          <dgm:chMax val="0"/>
          <dgm:bulletEnabled val="1"/>
        </dgm:presLayoutVars>
      </dgm:prSet>
      <dgm:spPr/>
      <dgm:t>
        <a:bodyPr/>
        <a:lstStyle/>
        <a:p>
          <a:endParaRPr lang="ru-RU"/>
        </a:p>
      </dgm:t>
    </dgm:pt>
    <dgm:pt modelId="{E1408CA2-A3FE-4881-9C9C-23138983254F}" type="pres">
      <dgm:prSet presAssocID="{454A672C-0629-476B-94F1-519C5430A909}" presName="spacer" presStyleCnt="0"/>
      <dgm:spPr/>
    </dgm:pt>
    <dgm:pt modelId="{64AB7750-C30D-466A-B7E3-6FE01AA86898}" type="pres">
      <dgm:prSet presAssocID="{A0DED55A-6994-4FD4-B092-2975D6DE98F2}" presName="parentText" presStyleLbl="node1" presStyleIdx="4" presStyleCnt="5">
        <dgm:presLayoutVars>
          <dgm:chMax val="0"/>
          <dgm:bulletEnabled val="1"/>
        </dgm:presLayoutVars>
      </dgm:prSet>
      <dgm:spPr/>
      <dgm:t>
        <a:bodyPr/>
        <a:lstStyle/>
        <a:p>
          <a:endParaRPr lang="ru-RU"/>
        </a:p>
      </dgm:t>
    </dgm:pt>
  </dgm:ptLst>
  <dgm:cxnLst>
    <dgm:cxn modelId="{1D8B34B0-C473-484D-977E-7BAB1E4B87AE}" srcId="{8B25968A-11A3-4F85-AEEC-1C80CC427ED9}" destId="{FF368ACC-0B34-4B08-9770-FEF7753922EA}" srcOrd="1" destOrd="0" parTransId="{6E023CF3-EDA2-4B4D-9189-9AD3ADAEEFE1}" sibTransId="{369F7F1F-0D3D-473C-8422-580E17B6307D}"/>
    <dgm:cxn modelId="{BDF37766-3FC1-4397-BFD8-02553D5C4342}" type="presOf" srcId="{FF368ACC-0B34-4B08-9770-FEF7753922EA}" destId="{9D21A061-E196-4EEF-854B-4A6A22618F04}" srcOrd="0" destOrd="0" presId="urn:microsoft.com/office/officeart/2005/8/layout/vList2"/>
    <dgm:cxn modelId="{2D6945DC-5831-44D1-9A86-FCD0E0388C3A}" type="presOf" srcId="{B489B5A9-85CF-48D9-B795-08CEE0970EF1}" destId="{6728093E-8F9F-45C9-B87C-4C3F2AA569E6}" srcOrd="0" destOrd="0" presId="urn:microsoft.com/office/officeart/2005/8/layout/vList2"/>
    <dgm:cxn modelId="{24170F1C-7D4E-419E-8BAF-9D5E1D64876A}" srcId="{8B25968A-11A3-4F85-AEEC-1C80CC427ED9}" destId="{FDE1FB02-DC18-46BC-993A-EFC576DB7CD1}" srcOrd="2" destOrd="0" parTransId="{651ED564-D5B5-4DB0-99D6-B95954A4FFFD}" sibTransId="{C1D0F655-9213-4684-8399-171A3CBB7E4F}"/>
    <dgm:cxn modelId="{2A4A8BD3-827C-45A3-8D0B-2D87C4A819E9}" type="presOf" srcId="{8B25968A-11A3-4F85-AEEC-1C80CC427ED9}" destId="{229D1C81-A0C6-4079-A169-FC3DE3CA80A0}" srcOrd="0" destOrd="0" presId="urn:microsoft.com/office/officeart/2005/8/layout/vList2"/>
    <dgm:cxn modelId="{D37B2025-20AC-4380-ABCF-A702C5C36BD0}" type="presOf" srcId="{A0FE5AD0-5D46-438E-A7A6-ADB246739A82}" destId="{1553B012-E7F8-4279-907C-74ADEA920CB9}" srcOrd="0" destOrd="0" presId="urn:microsoft.com/office/officeart/2005/8/layout/vList2"/>
    <dgm:cxn modelId="{A8B26FC0-F7BA-4318-BF3D-BA6751C32376}" srcId="{8B25968A-11A3-4F85-AEEC-1C80CC427ED9}" destId="{A0FE5AD0-5D46-438E-A7A6-ADB246739A82}" srcOrd="0" destOrd="0" parTransId="{6CA87BC1-D6E5-4B82-9AC5-959038095949}" sibTransId="{6FEFB04B-413F-42AF-8F22-7E766DD4CF3E}"/>
    <dgm:cxn modelId="{CE47DF26-090E-4A03-B9AA-70CF10E18689}" type="presOf" srcId="{A0DED55A-6994-4FD4-B092-2975D6DE98F2}" destId="{64AB7750-C30D-466A-B7E3-6FE01AA86898}" srcOrd="0" destOrd="0" presId="urn:microsoft.com/office/officeart/2005/8/layout/vList2"/>
    <dgm:cxn modelId="{0AB6DF89-4766-4391-A413-2244372A3ACC}" type="presOf" srcId="{FDE1FB02-DC18-46BC-993A-EFC576DB7CD1}" destId="{8C006F5B-F43B-453A-A457-CBC4C4C57C8C}" srcOrd="0" destOrd="0" presId="urn:microsoft.com/office/officeart/2005/8/layout/vList2"/>
    <dgm:cxn modelId="{C4057941-8478-4BEF-B95B-C36A0DF63CA9}" srcId="{8B25968A-11A3-4F85-AEEC-1C80CC427ED9}" destId="{A0DED55A-6994-4FD4-B092-2975D6DE98F2}" srcOrd="4" destOrd="0" parTransId="{180CDF78-6043-4C1A-9D76-2257332E95C6}" sibTransId="{D983FE59-6AF4-4263-B985-EB9A7830AA27}"/>
    <dgm:cxn modelId="{2EB9D5B6-F38F-414C-ABFC-CDAE1597494A}" srcId="{8B25968A-11A3-4F85-AEEC-1C80CC427ED9}" destId="{B489B5A9-85CF-48D9-B795-08CEE0970EF1}" srcOrd="3" destOrd="0" parTransId="{36ADD0C6-74DD-46D6-8737-C2387DE417F4}" sibTransId="{454A672C-0629-476B-94F1-519C5430A909}"/>
    <dgm:cxn modelId="{8310DE52-9FB2-4B10-B4B5-1E596C8B0C56}" type="presParOf" srcId="{229D1C81-A0C6-4079-A169-FC3DE3CA80A0}" destId="{1553B012-E7F8-4279-907C-74ADEA920CB9}" srcOrd="0" destOrd="0" presId="urn:microsoft.com/office/officeart/2005/8/layout/vList2"/>
    <dgm:cxn modelId="{78105877-A593-4054-A5E9-13B6A78EC199}" type="presParOf" srcId="{229D1C81-A0C6-4079-A169-FC3DE3CA80A0}" destId="{9F8D43D7-BE1F-41FC-AAB0-43DB952ACD02}" srcOrd="1" destOrd="0" presId="urn:microsoft.com/office/officeart/2005/8/layout/vList2"/>
    <dgm:cxn modelId="{EC53AA04-2FC2-4FA8-91B1-D190D6AC91F2}" type="presParOf" srcId="{229D1C81-A0C6-4079-A169-FC3DE3CA80A0}" destId="{9D21A061-E196-4EEF-854B-4A6A22618F04}" srcOrd="2" destOrd="0" presId="urn:microsoft.com/office/officeart/2005/8/layout/vList2"/>
    <dgm:cxn modelId="{D5C9A1B5-A166-4C28-B3FD-BE15B60D6A60}" type="presParOf" srcId="{229D1C81-A0C6-4079-A169-FC3DE3CA80A0}" destId="{74F0EB16-D36A-48DF-80D0-20BB0C8B5B93}" srcOrd="3" destOrd="0" presId="urn:microsoft.com/office/officeart/2005/8/layout/vList2"/>
    <dgm:cxn modelId="{0D05919F-CBF0-4125-84EA-4BED697D82C8}" type="presParOf" srcId="{229D1C81-A0C6-4079-A169-FC3DE3CA80A0}" destId="{8C006F5B-F43B-453A-A457-CBC4C4C57C8C}" srcOrd="4" destOrd="0" presId="urn:microsoft.com/office/officeart/2005/8/layout/vList2"/>
    <dgm:cxn modelId="{72F49F2D-D348-488A-AB7E-05C8E07C3219}" type="presParOf" srcId="{229D1C81-A0C6-4079-A169-FC3DE3CA80A0}" destId="{B1379035-F68E-43DF-BA81-2FCC99FADE9E}" srcOrd="5" destOrd="0" presId="urn:microsoft.com/office/officeart/2005/8/layout/vList2"/>
    <dgm:cxn modelId="{E297B08A-0C6F-4CCB-959E-458218472CB1}" type="presParOf" srcId="{229D1C81-A0C6-4079-A169-FC3DE3CA80A0}" destId="{6728093E-8F9F-45C9-B87C-4C3F2AA569E6}" srcOrd="6" destOrd="0" presId="urn:microsoft.com/office/officeart/2005/8/layout/vList2"/>
    <dgm:cxn modelId="{497E5240-24EA-408E-8F4C-B5DA6547415C}" type="presParOf" srcId="{229D1C81-A0C6-4079-A169-FC3DE3CA80A0}" destId="{E1408CA2-A3FE-4881-9C9C-23138983254F}" srcOrd="7" destOrd="0" presId="urn:microsoft.com/office/officeart/2005/8/layout/vList2"/>
    <dgm:cxn modelId="{5C6B8BD2-B165-4215-A2D0-0555B9034F56}" type="presParOf" srcId="{229D1C81-A0C6-4079-A169-FC3DE3CA80A0}" destId="{64AB7750-C30D-466A-B7E3-6FE01AA8689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4A345F-5309-451B-9BBC-E79B946021EF}"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ru-RU"/>
        </a:p>
      </dgm:t>
    </dgm:pt>
    <dgm:pt modelId="{3E4AFFD8-AAC2-48DF-9331-CC88A0C7C5C9}">
      <dgm:prSet/>
      <dgm:spPr/>
      <dgm:t>
        <a:bodyPr/>
        <a:lstStyle/>
        <a:p>
          <a:pPr algn="ctr" rtl="0"/>
          <a:r>
            <a:rPr lang="en-US" b="1" dirty="0" smtClean="0"/>
            <a:t>2. The Principles of Teaching English as a Foreign Language</a:t>
          </a:r>
          <a:endParaRPr lang="ru-RU" dirty="0"/>
        </a:p>
      </dgm:t>
    </dgm:pt>
    <dgm:pt modelId="{3D142201-6496-489B-8444-FCC8D38C6CD4}" type="parTrans" cxnId="{E42CA75E-1D35-45D9-9E80-7D7BF0DCDD8D}">
      <dgm:prSet/>
      <dgm:spPr/>
      <dgm:t>
        <a:bodyPr/>
        <a:lstStyle/>
        <a:p>
          <a:endParaRPr lang="ru-RU"/>
        </a:p>
      </dgm:t>
    </dgm:pt>
    <dgm:pt modelId="{A2BB0E0D-EE2B-4343-B7FE-66BE8B3C750A}" type="sibTrans" cxnId="{E42CA75E-1D35-45D9-9E80-7D7BF0DCDD8D}">
      <dgm:prSet/>
      <dgm:spPr/>
      <dgm:t>
        <a:bodyPr/>
        <a:lstStyle/>
        <a:p>
          <a:endParaRPr lang="ru-RU"/>
        </a:p>
      </dgm:t>
    </dgm:pt>
    <dgm:pt modelId="{87836A24-D23A-47D2-A492-CCCBE9380DA2}" type="pres">
      <dgm:prSet presAssocID="{954A345F-5309-451B-9BBC-E79B946021EF}" presName="linear" presStyleCnt="0">
        <dgm:presLayoutVars>
          <dgm:animLvl val="lvl"/>
          <dgm:resizeHandles val="exact"/>
        </dgm:presLayoutVars>
      </dgm:prSet>
      <dgm:spPr/>
      <dgm:t>
        <a:bodyPr/>
        <a:lstStyle/>
        <a:p>
          <a:endParaRPr lang="ru-RU"/>
        </a:p>
      </dgm:t>
    </dgm:pt>
    <dgm:pt modelId="{845BF4D5-57E9-4ED9-9B46-47E259FA2027}" type="pres">
      <dgm:prSet presAssocID="{3E4AFFD8-AAC2-48DF-9331-CC88A0C7C5C9}" presName="parentText" presStyleLbl="node1" presStyleIdx="0" presStyleCnt="1">
        <dgm:presLayoutVars>
          <dgm:chMax val="0"/>
          <dgm:bulletEnabled val="1"/>
        </dgm:presLayoutVars>
      </dgm:prSet>
      <dgm:spPr/>
      <dgm:t>
        <a:bodyPr/>
        <a:lstStyle/>
        <a:p>
          <a:endParaRPr lang="ru-RU"/>
        </a:p>
      </dgm:t>
    </dgm:pt>
  </dgm:ptLst>
  <dgm:cxnLst>
    <dgm:cxn modelId="{E42CA75E-1D35-45D9-9E80-7D7BF0DCDD8D}" srcId="{954A345F-5309-451B-9BBC-E79B946021EF}" destId="{3E4AFFD8-AAC2-48DF-9331-CC88A0C7C5C9}" srcOrd="0" destOrd="0" parTransId="{3D142201-6496-489B-8444-FCC8D38C6CD4}" sibTransId="{A2BB0E0D-EE2B-4343-B7FE-66BE8B3C750A}"/>
    <dgm:cxn modelId="{EB4EAFCF-C9B2-4846-9EFD-F353D489AFD0}" type="presOf" srcId="{3E4AFFD8-AAC2-48DF-9331-CC88A0C7C5C9}" destId="{845BF4D5-57E9-4ED9-9B46-47E259FA2027}" srcOrd="0" destOrd="0" presId="urn:microsoft.com/office/officeart/2005/8/layout/vList2"/>
    <dgm:cxn modelId="{A7751899-1878-4DAB-BBAF-B750960BF46E}" type="presOf" srcId="{954A345F-5309-451B-9BBC-E79B946021EF}" destId="{87836A24-D23A-47D2-A492-CCCBE9380DA2}" srcOrd="0" destOrd="0" presId="urn:microsoft.com/office/officeart/2005/8/layout/vList2"/>
    <dgm:cxn modelId="{E346CC63-97B3-4DB8-BC09-DF7F8D26F74E}" type="presParOf" srcId="{87836A24-D23A-47D2-A492-CCCBE9380DA2}" destId="{845BF4D5-57E9-4ED9-9B46-47E259FA202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318E88C-0564-4C33-9E7A-644AC8E88978}" type="doc">
      <dgm:prSet loTypeId="urn:microsoft.com/office/officeart/2005/8/layout/vList4" loCatId="list" qsTypeId="urn:microsoft.com/office/officeart/2005/8/quickstyle/3d1" qsCatId="3D" csTypeId="urn:microsoft.com/office/officeart/2005/8/colors/accent3_1" csCatId="accent3" phldr="1"/>
      <dgm:spPr/>
      <dgm:t>
        <a:bodyPr/>
        <a:lstStyle/>
        <a:p>
          <a:endParaRPr lang="ru-RU"/>
        </a:p>
      </dgm:t>
    </dgm:pt>
    <dgm:pt modelId="{71E64FA0-56C6-4EB5-BA0A-4D1BB794860E}">
      <dgm:prSet/>
      <dgm:spPr/>
      <dgm:t>
        <a:bodyPr/>
        <a:lstStyle/>
        <a:p>
          <a:pPr algn="ctr" rtl="0"/>
          <a:r>
            <a:rPr lang="en-US" b="1" u="none" dirty="0" smtClean="0"/>
            <a:t>The Principle of Communicative Competence </a:t>
          </a:r>
        </a:p>
        <a:p>
          <a:pPr algn="l" rtl="0"/>
          <a:r>
            <a:rPr lang="en-US" dirty="0" smtClean="0"/>
            <a:t>Students should be involved in spoken and written communication throughout the whole course of learning English. Teachers try to keep every technique that they do as authentic as possible, and use language that students will actually encounter in the real world. </a:t>
          </a:r>
          <a:endParaRPr lang="ru-RU" dirty="0"/>
        </a:p>
      </dgm:t>
    </dgm:pt>
    <dgm:pt modelId="{E16D7704-5052-43FB-B648-D267A94CFAB8}" type="parTrans" cxnId="{C4073909-56BA-4E6C-874D-11791088E2FC}">
      <dgm:prSet/>
      <dgm:spPr/>
      <dgm:t>
        <a:bodyPr/>
        <a:lstStyle/>
        <a:p>
          <a:endParaRPr lang="ru-RU"/>
        </a:p>
      </dgm:t>
    </dgm:pt>
    <dgm:pt modelId="{0780EF91-B992-40F3-A720-E203077DFE01}" type="sibTrans" cxnId="{C4073909-56BA-4E6C-874D-11791088E2FC}">
      <dgm:prSet/>
      <dgm:spPr/>
      <dgm:t>
        <a:bodyPr/>
        <a:lstStyle/>
        <a:p>
          <a:endParaRPr lang="ru-RU"/>
        </a:p>
      </dgm:t>
    </dgm:pt>
    <dgm:pt modelId="{FE22C1AA-F08F-46EE-89A9-76103CC13A50}" type="pres">
      <dgm:prSet presAssocID="{B318E88C-0564-4C33-9E7A-644AC8E88978}" presName="linear" presStyleCnt="0">
        <dgm:presLayoutVars>
          <dgm:dir/>
          <dgm:resizeHandles val="exact"/>
        </dgm:presLayoutVars>
      </dgm:prSet>
      <dgm:spPr/>
      <dgm:t>
        <a:bodyPr/>
        <a:lstStyle/>
        <a:p>
          <a:endParaRPr lang="ru-RU"/>
        </a:p>
      </dgm:t>
    </dgm:pt>
    <dgm:pt modelId="{7E344796-1255-48DF-B4FC-6A8799423220}" type="pres">
      <dgm:prSet presAssocID="{71E64FA0-56C6-4EB5-BA0A-4D1BB794860E}" presName="comp" presStyleCnt="0"/>
      <dgm:spPr/>
      <dgm:t>
        <a:bodyPr/>
        <a:lstStyle/>
        <a:p>
          <a:endParaRPr lang="ru-RU"/>
        </a:p>
      </dgm:t>
    </dgm:pt>
    <dgm:pt modelId="{55CE84C1-D472-4027-B616-EBC6950D59EB}" type="pres">
      <dgm:prSet presAssocID="{71E64FA0-56C6-4EB5-BA0A-4D1BB794860E}" presName="box" presStyleLbl="node1" presStyleIdx="0" presStyleCnt="1"/>
      <dgm:spPr/>
      <dgm:t>
        <a:bodyPr/>
        <a:lstStyle/>
        <a:p>
          <a:endParaRPr lang="ru-RU"/>
        </a:p>
      </dgm:t>
    </dgm:pt>
    <dgm:pt modelId="{40816C2C-1B2E-4C06-A1AF-BDB78636F27E}" type="pres">
      <dgm:prSet presAssocID="{71E64FA0-56C6-4EB5-BA0A-4D1BB794860E}" presName="img" presStyleLbl="fgImgPlace1" presStyleIdx="0" presStyleCnt="1" custScaleX="109997" custScaleY="35914" custLinFactNeighborX="-9370" custLinFactNeighborY="-4188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t>
        <a:bodyPr/>
        <a:lstStyle/>
        <a:p>
          <a:endParaRPr lang="ru-RU"/>
        </a:p>
      </dgm:t>
    </dgm:pt>
    <dgm:pt modelId="{F7D82B06-7CF8-4CC0-A373-F6C7A38972D6}" type="pres">
      <dgm:prSet presAssocID="{71E64FA0-56C6-4EB5-BA0A-4D1BB794860E}" presName="text" presStyleLbl="node1" presStyleIdx="0" presStyleCnt="1">
        <dgm:presLayoutVars>
          <dgm:bulletEnabled val="1"/>
        </dgm:presLayoutVars>
      </dgm:prSet>
      <dgm:spPr/>
      <dgm:t>
        <a:bodyPr/>
        <a:lstStyle/>
        <a:p>
          <a:endParaRPr lang="ru-RU"/>
        </a:p>
      </dgm:t>
    </dgm:pt>
  </dgm:ptLst>
  <dgm:cxnLst>
    <dgm:cxn modelId="{897C656D-81AF-4E58-9400-5AD97D158975}" type="presOf" srcId="{71E64FA0-56C6-4EB5-BA0A-4D1BB794860E}" destId="{55CE84C1-D472-4027-B616-EBC6950D59EB}" srcOrd="0" destOrd="0" presId="urn:microsoft.com/office/officeart/2005/8/layout/vList4"/>
    <dgm:cxn modelId="{DBDB94CA-850D-4661-8526-79EBD2D6CA7F}" type="presOf" srcId="{B318E88C-0564-4C33-9E7A-644AC8E88978}" destId="{FE22C1AA-F08F-46EE-89A9-76103CC13A50}" srcOrd="0" destOrd="0" presId="urn:microsoft.com/office/officeart/2005/8/layout/vList4"/>
    <dgm:cxn modelId="{EEC7AAAD-C131-4941-9D9B-8B8A26873E67}" type="presOf" srcId="{71E64FA0-56C6-4EB5-BA0A-4D1BB794860E}" destId="{F7D82B06-7CF8-4CC0-A373-F6C7A38972D6}" srcOrd="1" destOrd="0" presId="urn:microsoft.com/office/officeart/2005/8/layout/vList4"/>
    <dgm:cxn modelId="{C4073909-56BA-4E6C-874D-11791088E2FC}" srcId="{B318E88C-0564-4C33-9E7A-644AC8E88978}" destId="{71E64FA0-56C6-4EB5-BA0A-4D1BB794860E}" srcOrd="0" destOrd="0" parTransId="{E16D7704-5052-43FB-B648-D267A94CFAB8}" sibTransId="{0780EF91-B992-40F3-A720-E203077DFE01}"/>
    <dgm:cxn modelId="{B8926C9D-52E2-4CE7-9F8B-4C1A725D9621}" type="presParOf" srcId="{FE22C1AA-F08F-46EE-89A9-76103CC13A50}" destId="{7E344796-1255-48DF-B4FC-6A8799423220}" srcOrd="0" destOrd="0" presId="urn:microsoft.com/office/officeart/2005/8/layout/vList4"/>
    <dgm:cxn modelId="{249A6C57-81FF-4DEC-B739-321E0C109CD8}" type="presParOf" srcId="{7E344796-1255-48DF-B4FC-6A8799423220}" destId="{55CE84C1-D472-4027-B616-EBC6950D59EB}" srcOrd="0" destOrd="0" presId="urn:microsoft.com/office/officeart/2005/8/layout/vList4"/>
    <dgm:cxn modelId="{9F5A0CDA-7D5E-4DAF-B959-BC4B4AAF561F}" type="presParOf" srcId="{7E344796-1255-48DF-B4FC-6A8799423220}" destId="{40816C2C-1B2E-4C06-A1AF-BDB78636F27E}" srcOrd="1" destOrd="0" presId="urn:microsoft.com/office/officeart/2005/8/layout/vList4"/>
    <dgm:cxn modelId="{E3E61D37-1C1E-48B9-A647-112C86C8C26B}" type="presParOf" srcId="{7E344796-1255-48DF-B4FC-6A8799423220}" destId="{F7D82B06-7CF8-4CC0-A373-F6C7A38972D6}"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01CE67-743C-42D6-A56F-848608DAC5F5}" type="doc">
      <dgm:prSet loTypeId="urn:microsoft.com/office/officeart/2005/8/layout/vList4" loCatId="picture" qsTypeId="urn:microsoft.com/office/officeart/2005/8/quickstyle/3d2" qsCatId="3D" csTypeId="urn:microsoft.com/office/officeart/2005/8/colors/accent3_1" csCatId="accent3" phldr="1"/>
      <dgm:spPr/>
      <dgm:t>
        <a:bodyPr/>
        <a:lstStyle/>
        <a:p>
          <a:endParaRPr lang="ru-RU"/>
        </a:p>
      </dgm:t>
    </dgm:pt>
    <dgm:pt modelId="{5A5197A8-5010-4E36-B041-C8E8734FA444}">
      <dgm:prSet/>
      <dgm:spPr/>
      <dgm:t>
        <a:bodyPr/>
        <a:lstStyle/>
        <a:p>
          <a:pPr algn="ctr" rtl="0"/>
          <a:r>
            <a:rPr lang="en-US" b="1" dirty="0" smtClean="0"/>
            <a:t>The Principle of an Integrated Approach</a:t>
          </a:r>
        </a:p>
        <a:p>
          <a:pPr algn="just" rtl="0"/>
          <a:r>
            <a:rPr lang="en-US" dirty="0" smtClean="0"/>
            <a:t>Students do not assimilate sounds, grammar units, lexical items as discrete components of the language, but they acquire them in sentence-patterns, and pattern-dialogues related to certain situations. </a:t>
          </a:r>
          <a:endParaRPr lang="ru-RU" dirty="0"/>
        </a:p>
      </dgm:t>
    </dgm:pt>
    <dgm:pt modelId="{39DF9E0A-AE2A-48E9-ADB5-C37FA76B4BC4}" type="parTrans" cxnId="{752FDA51-AF08-4BDE-B8F5-A10ADFC673B3}">
      <dgm:prSet/>
      <dgm:spPr/>
      <dgm:t>
        <a:bodyPr/>
        <a:lstStyle/>
        <a:p>
          <a:endParaRPr lang="ru-RU"/>
        </a:p>
      </dgm:t>
    </dgm:pt>
    <dgm:pt modelId="{F54E9F32-F79B-4129-B1C9-67D522910F8F}" type="sibTrans" cxnId="{752FDA51-AF08-4BDE-B8F5-A10ADFC673B3}">
      <dgm:prSet/>
      <dgm:spPr/>
      <dgm:t>
        <a:bodyPr/>
        <a:lstStyle/>
        <a:p>
          <a:endParaRPr lang="ru-RU"/>
        </a:p>
      </dgm:t>
    </dgm:pt>
    <dgm:pt modelId="{03B8456D-6181-4102-A38F-EB2C852DB904}" type="pres">
      <dgm:prSet presAssocID="{9C01CE67-743C-42D6-A56F-848608DAC5F5}" presName="linear" presStyleCnt="0">
        <dgm:presLayoutVars>
          <dgm:dir/>
          <dgm:resizeHandles val="exact"/>
        </dgm:presLayoutVars>
      </dgm:prSet>
      <dgm:spPr/>
      <dgm:t>
        <a:bodyPr/>
        <a:lstStyle/>
        <a:p>
          <a:endParaRPr lang="ru-RU"/>
        </a:p>
      </dgm:t>
    </dgm:pt>
    <dgm:pt modelId="{0474BBB0-FF2F-4D12-B0C2-1807C0E9C857}" type="pres">
      <dgm:prSet presAssocID="{5A5197A8-5010-4E36-B041-C8E8734FA444}" presName="comp" presStyleCnt="0"/>
      <dgm:spPr/>
    </dgm:pt>
    <dgm:pt modelId="{5401ACFC-D5DF-471E-9384-C7E3663082F4}" type="pres">
      <dgm:prSet presAssocID="{5A5197A8-5010-4E36-B041-C8E8734FA444}" presName="box" presStyleLbl="node1" presStyleIdx="0" presStyleCnt="1" custLinFactNeighborX="-749" custLinFactNeighborY="1308"/>
      <dgm:spPr/>
      <dgm:t>
        <a:bodyPr/>
        <a:lstStyle/>
        <a:p>
          <a:endParaRPr lang="ru-RU"/>
        </a:p>
      </dgm:t>
    </dgm:pt>
    <dgm:pt modelId="{2CE14363-A673-4B36-9582-CBF9E106BA2F}" type="pres">
      <dgm:prSet presAssocID="{5A5197A8-5010-4E36-B041-C8E8734FA444}" presName="img" presStyleLbl="fgImgPlace1" presStyleIdx="0" presStyleCnt="1" custScaleY="33446" custLinFactNeighborX="-10946" custLinFactNeighborY="-36715"/>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08FD379F-9EF4-4080-A7E4-5C93599296A0}" type="pres">
      <dgm:prSet presAssocID="{5A5197A8-5010-4E36-B041-C8E8734FA444}" presName="text" presStyleLbl="node1" presStyleIdx="0" presStyleCnt="1">
        <dgm:presLayoutVars>
          <dgm:bulletEnabled val="1"/>
        </dgm:presLayoutVars>
      </dgm:prSet>
      <dgm:spPr/>
      <dgm:t>
        <a:bodyPr/>
        <a:lstStyle/>
        <a:p>
          <a:endParaRPr lang="ru-RU"/>
        </a:p>
      </dgm:t>
    </dgm:pt>
  </dgm:ptLst>
  <dgm:cxnLst>
    <dgm:cxn modelId="{F5DA1D6B-1632-4D77-A710-09039E321D59}" type="presOf" srcId="{5A5197A8-5010-4E36-B041-C8E8734FA444}" destId="{5401ACFC-D5DF-471E-9384-C7E3663082F4}" srcOrd="0" destOrd="0" presId="urn:microsoft.com/office/officeart/2005/8/layout/vList4"/>
    <dgm:cxn modelId="{752FDA51-AF08-4BDE-B8F5-A10ADFC673B3}" srcId="{9C01CE67-743C-42D6-A56F-848608DAC5F5}" destId="{5A5197A8-5010-4E36-B041-C8E8734FA444}" srcOrd="0" destOrd="0" parTransId="{39DF9E0A-AE2A-48E9-ADB5-C37FA76B4BC4}" sibTransId="{F54E9F32-F79B-4129-B1C9-67D522910F8F}"/>
    <dgm:cxn modelId="{5ECE973E-8BE0-49AA-9AEF-F623F7592496}" type="presOf" srcId="{5A5197A8-5010-4E36-B041-C8E8734FA444}" destId="{08FD379F-9EF4-4080-A7E4-5C93599296A0}" srcOrd="1" destOrd="0" presId="urn:microsoft.com/office/officeart/2005/8/layout/vList4"/>
    <dgm:cxn modelId="{840CFD4B-20CB-4A6E-ABD0-41215C304DA0}" type="presOf" srcId="{9C01CE67-743C-42D6-A56F-848608DAC5F5}" destId="{03B8456D-6181-4102-A38F-EB2C852DB904}" srcOrd="0" destOrd="0" presId="urn:microsoft.com/office/officeart/2005/8/layout/vList4"/>
    <dgm:cxn modelId="{46FC574F-1AB2-43CB-82BA-7B4DE8A10715}" type="presParOf" srcId="{03B8456D-6181-4102-A38F-EB2C852DB904}" destId="{0474BBB0-FF2F-4D12-B0C2-1807C0E9C857}" srcOrd="0" destOrd="0" presId="urn:microsoft.com/office/officeart/2005/8/layout/vList4"/>
    <dgm:cxn modelId="{3D5193F7-472B-471F-B49A-2D3E90C26E17}" type="presParOf" srcId="{0474BBB0-FF2F-4D12-B0C2-1807C0E9C857}" destId="{5401ACFC-D5DF-471E-9384-C7E3663082F4}" srcOrd="0" destOrd="0" presId="urn:microsoft.com/office/officeart/2005/8/layout/vList4"/>
    <dgm:cxn modelId="{9A072191-99A7-4DE4-BC17-8B46BA1D5598}" type="presParOf" srcId="{0474BBB0-FF2F-4D12-B0C2-1807C0E9C857}" destId="{2CE14363-A673-4B36-9582-CBF9E106BA2F}" srcOrd="1" destOrd="0" presId="urn:microsoft.com/office/officeart/2005/8/layout/vList4"/>
    <dgm:cxn modelId="{65128FBC-40AE-4559-80EC-B76796C622D5}" type="presParOf" srcId="{0474BBB0-FF2F-4D12-B0C2-1807C0E9C857}" destId="{08FD379F-9EF4-4080-A7E4-5C93599296A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1D71FBA-F00F-4615-B53A-B1E59F355A8D}" type="doc">
      <dgm:prSet loTypeId="urn:microsoft.com/office/officeart/2005/8/layout/vList4" loCatId="list" qsTypeId="urn:microsoft.com/office/officeart/2005/8/quickstyle/3d2" qsCatId="3D" csTypeId="urn:microsoft.com/office/officeart/2005/8/colors/accent4_1" csCatId="accent4" phldr="1"/>
      <dgm:spPr/>
      <dgm:t>
        <a:bodyPr/>
        <a:lstStyle/>
        <a:p>
          <a:endParaRPr lang="ru-RU"/>
        </a:p>
      </dgm:t>
    </dgm:pt>
    <dgm:pt modelId="{22CEEDDE-F020-4BA4-830E-FBE929421CD2}">
      <dgm:prSet/>
      <dgm:spPr/>
      <dgm:t>
        <a:bodyPr/>
        <a:lstStyle/>
        <a:p>
          <a:pPr algn="ctr" rtl="0"/>
          <a:r>
            <a:rPr lang="en-US" b="1" dirty="0" smtClean="0"/>
            <a:t>The Principle of Conscious Approach </a:t>
          </a:r>
        </a:p>
        <a:p>
          <a:pPr algn="just" rtl="0"/>
          <a:r>
            <a:rPr lang="en-US" dirty="0" smtClean="0"/>
            <a:t>Students understand both the form and the content of the material they are to learn. Students are also aware of how they should treat the material while performing various exercises. Such an approach to language learning usually contrasts with “mechanical” learning.</a:t>
          </a:r>
          <a:endParaRPr lang="ru-RU" dirty="0"/>
        </a:p>
      </dgm:t>
    </dgm:pt>
    <dgm:pt modelId="{5708E402-CEC3-447B-AC79-3344FDE7DEC3}" type="parTrans" cxnId="{9783F3CE-049A-4AF5-8D0E-76CEEF7DFC06}">
      <dgm:prSet/>
      <dgm:spPr/>
      <dgm:t>
        <a:bodyPr/>
        <a:lstStyle/>
        <a:p>
          <a:endParaRPr lang="ru-RU"/>
        </a:p>
      </dgm:t>
    </dgm:pt>
    <dgm:pt modelId="{85C8274C-66D9-45AA-A707-386966928EA5}" type="sibTrans" cxnId="{9783F3CE-049A-4AF5-8D0E-76CEEF7DFC06}">
      <dgm:prSet/>
      <dgm:spPr/>
      <dgm:t>
        <a:bodyPr/>
        <a:lstStyle/>
        <a:p>
          <a:endParaRPr lang="ru-RU"/>
        </a:p>
      </dgm:t>
    </dgm:pt>
    <dgm:pt modelId="{B317C674-AEC1-40DC-95C6-253C4C2C0C40}" type="pres">
      <dgm:prSet presAssocID="{D1D71FBA-F00F-4615-B53A-B1E59F355A8D}" presName="linear" presStyleCnt="0">
        <dgm:presLayoutVars>
          <dgm:dir/>
          <dgm:resizeHandles val="exact"/>
        </dgm:presLayoutVars>
      </dgm:prSet>
      <dgm:spPr/>
      <dgm:t>
        <a:bodyPr/>
        <a:lstStyle/>
        <a:p>
          <a:endParaRPr lang="ru-RU"/>
        </a:p>
      </dgm:t>
    </dgm:pt>
    <dgm:pt modelId="{6C6AA69D-2B76-41CD-89FE-7CFBADE5FEE6}" type="pres">
      <dgm:prSet presAssocID="{22CEEDDE-F020-4BA4-830E-FBE929421CD2}" presName="comp" presStyleCnt="0"/>
      <dgm:spPr/>
    </dgm:pt>
    <dgm:pt modelId="{704159E2-3CF4-4DE7-9FB8-505BD62C92A1}" type="pres">
      <dgm:prSet presAssocID="{22CEEDDE-F020-4BA4-830E-FBE929421CD2}" presName="box" presStyleLbl="node1" presStyleIdx="0" presStyleCnt="1"/>
      <dgm:spPr/>
      <dgm:t>
        <a:bodyPr/>
        <a:lstStyle/>
        <a:p>
          <a:endParaRPr lang="ru-RU"/>
        </a:p>
      </dgm:t>
    </dgm:pt>
    <dgm:pt modelId="{58F875B4-B010-4471-93F1-529DA680677C}" type="pres">
      <dgm:prSet presAssocID="{22CEEDDE-F020-4BA4-830E-FBE929421CD2}" presName="img" presStyleLbl="fgImgPlace1" presStyleIdx="0" presStyleCnt="1" custScaleY="37855" custLinFactNeighborX="-7009" custLinFactNeighborY="-3462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2000" b="-12000"/>
          </a:stretch>
        </a:blipFill>
      </dgm:spPr>
    </dgm:pt>
    <dgm:pt modelId="{C97BE54A-739A-495C-9AED-0C5678C0FC63}" type="pres">
      <dgm:prSet presAssocID="{22CEEDDE-F020-4BA4-830E-FBE929421CD2}" presName="text" presStyleLbl="node1" presStyleIdx="0" presStyleCnt="1">
        <dgm:presLayoutVars>
          <dgm:bulletEnabled val="1"/>
        </dgm:presLayoutVars>
      </dgm:prSet>
      <dgm:spPr/>
      <dgm:t>
        <a:bodyPr/>
        <a:lstStyle/>
        <a:p>
          <a:endParaRPr lang="ru-RU"/>
        </a:p>
      </dgm:t>
    </dgm:pt>
  </dgm:ptLst>
  <dgm:cxnLst>
    <dgm:cxn modelId="{9783F3CE-049A-4AF5-8D0E-76CEEF7DFC06}" srcId="{D1D71FBA-F00F-4615-B53A-B1E59F355A8D}" destId="{22CEEDDE-F020-4BA4-830E-FBE929421CD2}" srcOrd="0" destOrd="0" parTransId="{5708E402-CEC3-447B-AC79-3344FDE7DEC3}" sibTransId="{85C8274C-66D9-45AA-A707-386966928EA5}"/>
    <dgm:cxn modelId="{D32F1751-CC74-4D4A-9B8A-648FAA5B9D12}" type="presOf" srcId="{22CEEDDE-F020-4BA4-830E-FBE929421CD2}" destId="{C97BE54A-739A-495C-9AED-0C5678C0FC63}" srcOrd="1" destOrd="0" presId="urn:microsoft.com/office/officeart/2005/8/layout/vList4"/>
    <dgm:cxn modelId="{DA5E5AF4-F014-4006-BB35-220E68B23C5F}" type="presOf" srcId="{D1D71FBA-F00F-4615-B53A-B1E59F355A8D}" destId="{B317C674-AEC1-40DC-95C6-253C4C2C0C40}" srcOrd="0" destOrd="0" presId="urn:microsoft.com/office/officeart/2005/8/layout/vList4"/>
    <dgm:cxn modelId="{F34CC220-6F1D-4FD1-BAC3-AA2397482ECF}" type="presOf" srcId="{22CEEDDE-F020-4BA4-830E-FBE929421CD2}" destId="{704159E2-3CF4-4DE7-9FB8-505BD62C92A1}" srcOrd="0" destOrd="0" presId="urn:microsoft.com/office/officeart/2005/8/layout/vList4"/>
    <dgm:cxn modelId="{78DE2E58-5F0C-4423-8EE8-F57AB69DD330}" type="presParOf" srcId="{B317C674-AEC1-40DC-95C6-253C4C2C0C40}" destId="{6C6AA69D-2B76-41CD-89FE-7CFBADE5FEE6}" srcOrd="0" destOrd="0" presId="urn:microsoft.com/office/officeart/2005/8/layout/vList4"/>
    <dgm:cxn modelId="{AB0FDF64-80A8-4CD0-8829-D6C926E24427}" type="presParOf" srcId="{6C6AA69D-2B76-41CD-89FE-7CFBADE5FEE6}" destId="{704159E2-3CF4-4DE7-9FB8-505BD62C92A1}" srcOrd="0" destOrd="0" presId="urn:microsoft.com/office/officeart/2005/8/layout/vList4"/>
    <dgm:cxn modelId="{B00D94F1-EE03-4A94-97C6-6CCFF57978E4}" type="presParOf" srcId="{6C6AA69D-2B76-41CD-89FE-7CFBADE5FEE6}" destId="{58F875B4-B010-4471-93F1-529DA680677C}" srcOrd="1" destOrd="0" presId="urn:microsoft.com/office/officeart/2005/8/layout/vList4"/>
    <dgm:cxn modelId="{66EF9BDF-EB33-4F3D-A865-9BD458B255C3}" type="presParOf" srcId="{6C6AA69D-2B76-41CD-89FE-7CFBADE5FEE6}" destId="{C97BE54A-739A-495C-9AED-0C5678C0FC6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9D78DCB-447D-47C3-B566-B755AB2F8197}" type="doc">
      <dgm:prSet loTypeId="urn:microsoft.com/office/officeart/2005/8/layout/vList4" loCatId="list" qsTypeId="urn:microsoft.com/office/officeart/2005/8/quickstyle/3d2" qsCatId="3D" csTypeId="urn:microsoft.com/office/officeart/2005/8/colors/accent3_1" csCatId="accent3" phldr="1"/>
      <dgm:spPr/>
      <dgm:t>
        <a:bodyPr/>
        <a:lstStyle/>
        <a:p>
          <a:endParaRPr lang="ru-RU"/>
        </a:p>
      </dgm:t>
    </dgm:pt>
    <dgm:pt modelId="{F7B0B286-79E7-41EA-83E7-7CE22E0CB708}">
      <dgm:prSet/>
      <dgm:spPr/>
      <dgm:t>
        <a:bodyPr/>
        <a:lstStyle/>
        <a:p>
          <a:pPr algn="ctr" rtl="0"/>
          <a:r>
            <a:rPr lang="en-US" b="1" u="none" dirty="0" smtClean="0"/>
            <a:t>The Principle of Activity </a:t>
          </a:r>
        </a:p>
        <a:p>
          <a:pPr algn="just" rtl="0"/>
          <a:r>
            <a:rPr lang="en-US" dirty="0" smtClean="0"/>
            <a:t>The student is an active participant in the process of learning. Activity arises under certain conditions: the learner should feel a need to learn the foreign language. The main sources of activity are motivation, desire and interest.</a:t>
          </a:r>
          <a:endParaRPr lang="ru-RU" dirty="0"/>
        </a:p>
      </dgm:t>
    </dgm:pt>
    <dgm:pt modelId="{1A39F128-A664-422D-8F53-D57248CDCB90}" type="parTrans" cxnId="{4D445A5D-4AEA-437A-BE51-112DD8740ACD}">
      <dgm:prSet/>
      <dgm:spPr/>
      <dgm:t>
        <a:bodyPr/>
        <a:lstStyle/>
        <a:p>
          <a:endParaRPr lang="ru-RU"/>
        </a:p>
      </dgm:t>
    </dgm:pt>
    <dgm:pt modelId="{729DBE71-F3D6-4349-8D4B-4FE0AEAAFFC9}" type="sibTrans" cxnId="{4D445A5D-4AEA-437A-BE51-112DD8740ACD}">
      <dgm:prSet/>
      <dgm:spPr/>
      <dgm:t>
        <a:bodyPr/>
        <a:lstStyle/>
        <a:p>
          <a:endParaRPr lang="ru-RU"/>
        </a:p>
      </dgm:t>
    </dgm:pt>
    <dgm:pt modelId="{5EECCE01-22BA-4BF0-A536-8604F6D752A7}" type="pres">
      <dgm:prSet presAssocID="{D9D78DCB-447D-47C3-B566-B755AB2F8197}" presName="linear" presStyleCnt="0">
        <dgm:presLayoutVars>
          <dgm:dir/>
          <dgm:resizeHandles val="exact"/>
        </dgm:presLayoutVars>
      </dgm:prSet>
      <dgm:spPr/>
      <dgm:t>
        <a:bodyPr/>
        <a:lstStyle/>
        <a:p>
          <a:endParaRPr lang="ru-RU"/>
        </a:p>
      </dgm:t>
    </dgm:pt>
    <dgm:pt modelId="{F7D3BC47-34AD-488C-A425-20DE85AE2F5A}" type="pres">
      <dgm:prSet presAssocID="{F7B0B286-79E7-41EA-83E7-7CE22E0CB708}" presName="comp" presStyleCnt="0"/>
      <dgm:spPr/>
    </dgm:pt>
    <dgm:pt modelId="{8E019C6E-6A49-41D9-9ABD-9742EB6DAE49}" type="pres">
      <dgm:prSet presAssocID="{F7B0B286-79E7-41EA-83E7-7CE22E0CB708}" presName="box" presStyleLbl="node1" presStyleIdx="0" presStyleCnt="1"/>
      <dgm:spPr/>
      <dgm:t>
        <a:bodyPr/>
        <a:lstStyle/>
        <a:p>
          <a:endParaRPr lang="ru-RU"/>
        </a:p>
      </dgm:t>
    </dgm:pt>
    <dgm:pt modelId="{CC036AAD-DD37-4D1A-A32D-50551947D3C8}" type="pres">
      <dgm:prSet presAssocID="{F7B0B286-79E7-41EA-83E7-7CE22E0CB708}" presName="img" presStyleLbl="fgImgPlace1" presStyleIdx="0" presStyleCnt="1" custScaleY="37018" custLinFactNeighborX="-7446" custLinFactNeighborY="-3283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pt>
    <dgm:pt modelId="{72F37996-E077-4C5A-B8EA-9BF3B3334C42}" type="pres">
      <dgm:prSet presAssocID="{F7B0B286-79E7-41EA-83E7-7CE22E0CB708}" presName="text" presStyleLbl="node1" presStyleIdx="0" presStyleCnt="1">
        <dgm:presLayoutVars>
          <dgm:bulletEnabled val="1"/>
        </dgm:presLayoutVars>
      </dgm:prSet>
      <dgm:spPr/>
      <dgm:t>
        <a:bodyPr/>
        <a:lstStyle/>
        <a:p>
          <a:endParaRPr lang="ru-RU"/>
        </a:p>
      </dgm:t>
    </dgm:pt>
  </dgm:ptLst>
  <dgm:cxnLst>
    <dgm:cxn modelId="{4D445A5D-4AEA-437A-BE51-112DD8740ACD}" srcId="{D9D78DCB-447D-47C3-B566-B755AB2F8197}" destId="{F7B0B286-79E7-41EA-83E7-7CE22E0CB708}" srcOrd="0" destOrd="0" parTransId="{1A39F128-A664-422D-8F53-D57248CDCB90}" sibTransId="{729DBE71-F3D6-4349-8D4B-4FE0AEAAFFC9}"/>
    <dgm:cxn modelId="{0D5A4E02-4BF5-435D-AEA5-C2E0203BD733}" type="presOf" srcId="{F7B0B286-79E7-41EA-83E7-7CE22E0CB708}" destId="{8E019C6E-6A49-41D9-9ABD-9742EB6DAE49}" srcOrd="0" destOrd="0" presId="urn:microsoft.com/office/officeart/2005/8/layout/vList4"/>
    <dgm:cxn modelId="{BA9703BD-9B8F-4B05-9A46-41E0EEF93C54}" type="presOf" srcId="{F7B0B286-79E7-41EA-83E7-7CE22E0CB708}" destId="{72F37996-E077-4C5A-B8EA-9BF3B3334C42}" srcOrd="1" destOrd="0" presId="urn:microsoft.com/office/officeart/2005/8/layout/vList4"/>
    <dgm:cxn modelId="{D814BF67-D477-40A4-BBEE-75E009D9F4E4}" type="presOf" srcId="{D9D78DCB-447D-47C3-B566-B755AB2F8197}" destId="{5EECCE01-22BA-4BF0-A536-8604F6D752A7}" srcOrd="0" destOrd="0" presId="urn:microsoft.com/office/officeart/2005/8/layout/vList4"/>
    <dgm:cxn modelId="{A4806A4A-B287-42F6-AECF-3AB0143985F8}" type="presParOf" srcId="{5EECCE01-22BA-4BF0-A536-8604F6D752A7}" destId="{F7D3BC47-34AD-488C-A425-20DE85AE2F5A}" srcOrd="0" destOrd="0" presId="urn:microsoft.com/office/officeart/2005/8/layout/vList4"/>
    <dgm:cxn modelId="{DFAAD36F-6EA0-4EB7-B587-F5C9FF2A9E6D}" type="presParOf" srcId="{F7D3BC47-34AD-488C-A425-20DE85AE2F5A}" destId="{8E019C6E-6A49-41D9-9ABD-9742EB6DAE49}" srcOrd="0" destOrd="0" presId="urn:microsoft.com/office/officeart/2005/8/layout/vList4"/>
    <dgm:cxn modelId="{F8C059DD-CDE8-4A17-9882-8419CA2895C7}" type="presParOf" srcId="{F7D3BC47-34AD-488C-A425-20DE85AE2F5A}" destId="{CC036AAD-DD37-4D1A-A32D-50551947D3C8}" srcOrd="1" destOrd="0" presId="urn:microsoft.com/office/officeart/2005/8/layout/vList4"/>
    <dgm:cxn modelId="{37D2D9FD-4C2F-41BB-ACEF-7B0B8ADDD059}" type="presParOf" srcId="{F7D3BC47-34AD-488C-A425-20DE85AE2F5A}" destId="{72F37996-E077-4C5A-B8EA-9BF3B3334C4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B68181A-2420-4601-B07D-3E5CF8E70A30}" type="doc">
      <dgm:prSet loTypeId="urn:microsoft.com/office/officeart/2005/8/layout/vList4" loCatId="list" qsTypeId="urn:microsoft.com/office/officeart/2005/8/quickstyle/3d2" qsCatId="3D" csTypeId="urn:microsoft.com/office/officeart/2005/8/colors/accent1_1" csCatId="accent1" phldr="1"/>
      <dgm:spPr/>
      <dgm:t>
        <a:bodyPr/>
        <a:lstStyle/>
        <a:p>
          <a:endParaRPr lang="ru-RU"/>
        </a:p>
      </dgm:t>
    </dgm:pt>
    <dgm:pt modelId="{3F0B98F4-DE1D-4C3D-BD03-992ADF3731BD}">
      <dgm:prSet custT="1"/>
      <dgm:spPr/>
      <dgm:t>
        <a:bodyPr/>
        <a:lstStyle/>
        <a:p>
          <a:pPr algn="just" rtl="0"/>
          <a:r>
            <a:rPr lang="en-US" sz="3700" b="1" u="none" dirty="0" smtClean="0">
              <a:uFillTx/>
            </a:rPr>
            <a:t>The Principle of Visualization </a:t>
          </a:r>
          <a:r>
            <a:rPr lang="en-US" sz="3600" dirty="0" err="1" smtClean="0"/>
            <a:t>Visualization</a:t>
          </a:r>
          <a:r>
            <a:rPr lang="en-US" sz="3600" dirty="0" smtClean="0"/>
            <a:t> – a specially organized demonstration of linguistic material.</a:t>
          </a:r>
        </a:p>
        <a:p>
          <a:pPr algn="just" rtl="0"/>
          <a:r>
            <a:rPr lang="en-US" sz="3600" dirty="0" smtClean="0"/>
            <a:t>Visualization implies an extensive use of audio-visual aids and audio-visual materials throughout the whole course of foreign language teaching.</a:t>
          </a:r>
          <a:endParaRPr lang="ru-RU" sz="3600" dirty="0"/>
        </a:p>
      </dgm:t>
    </dgm:pt>
    <dgm:pt modelId="{4CE90443-C0A5-42AD-9ECA-605634B0C7FB}" type="parTrans" cxnId="{F4B656BA-547E-4009-91D7-944DCA6F6E38}">
      <dgm:prSet/>
      <dgm:spPr/>
      <dgm:t>
        <a:bodyPr/>
        <a:lstStyle/>
        <a:p>
          <a:endParaRPr lang="ru-RU"/>
        </a:p>
      </dgm:t>
    </dgm:pt>
    <dgm:pt modelId="{7485D385-D51F-4E77-BF47-222AD63A1458}" type="sibTrans" cxnId="{F4B656BA-547E-4009-91D7-944DCA6F6E38}">
      <dgm:prSet/>
      <dgm:spPr/>
      <dgm:t>
        <a:bodyPr/>
        <a:lstStyle/>
        <a:p>
          <a:endParaRPr lang="ru-RU"/>
        </a:p>
      </dgm:t>
    </dgm:pt>
    <dgm:pt modelId="{06FD20CD-9831-44C7-9777-BB4D99A28558}" type="pres">
      <dgm:prSet presAssocID="{6B68181A-2420-4601-B07D-3E5CF8E70A30}" presName="linear" presStyleCnt="0">
        <dgm:presLayoutVars>
          <dgm:dir/>
          <dgm:resizeHandles val="exact"/>
        </dgm:presLayoutVars>
      </dgm:prSet>
      <dgm:spPr/>
      <dgm:t>
        <a:bodyPr/>
        <a:lstStyle/>
        <a:p>
          <a:endParaRPr lang="ru-RU"/>
        </a:p>
      </dgm:t>
    </dgm:pt>
    <dgm:pt modelId="{3C578C46-E27A-4F43-9ACB-B8C46D3DB158}" type="pres">
      <dgm:prSet presAssocID="{3F0B98F4-DE1D-4C3D-BD03-992ADF3731BD}" presName="comp" presStyleCnt="0"/>
      <dgm:spPr/>
    </dgm:pt>
    <dgm:pt modelId="{9677C932-0DCB-4CF8-81D4-3D9929FF9A1A}" type="pres">
      <dgm:prSet presAssocID="{3F0B98F4-DE1D-4C3D-BD03-992ADF3731BD}" presName="box" presStyleLbl="node1" presStyleIdx="0" presStyleCnt="1"/>
      <dgm:spPr/>
      <dgm:t>
        <a:bodyPr/>
        <a:lstStyle/>
        <a:p>
          <a:endParaRPr lang="ru-RU"/>
        </a:p>
      </dgm:t>
    </dgm:pt>
    <dgm:pt modelId="{E9CCF926-341B-40A0-BAE6-50E9FEBF9C33}" type="pres">
      <dgm:prSet presAssocID="{3F0B98F4-DE1D-4C3D-BD03-992ADF3731BD}" presName="img" presStyleLbl="fgImgPlace1" presStyleIdx="0" presStyleCnt="1" custScaleX="134999" custScaleY="33153" custLinFactNeighborX="-20134" custLinFactNeighborY="-39468"/>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D53EF9EB-B5DF-4073-AC97-C4972653E8E8}" type="pres">
      <dgm:prSet presAssocID="{3F0B98F4-DE1D-4C3D-BD03-992ADF3731BD}" presName="text" presStyleLbl="node1" presStyleIdx="0" presStyleCnt="1">
        <dgm:presLayoutVars>
          <dgm:bulletEnabled val="1"/>
        </dgm:presLayoutVars>
      </dgm:prSet>
      <dgm:spPr/>
      <dgm:t>
        <a:bodyPr/>
        <a:lstStyle/>
        <a:p>
          <a:endParaRPr lang="ru-RU"/>
        </a:p>
      </dgm:t>
    </dgm:pt>
  </dgm:ptLst>
  <dgm:cxnLst>
    <dgm:cxn modelId="{9179C25B-9A71-4A3A-89D0-FB76910F2C18}" type="presOf" srcId="{3F0B98F4-DE1D-4C3D-BD03-992ADF3731BD}" destId="{9677C932-0DCB-4CF8-81D4-3D9929FF9A1A}" srcOrd="0" destOrd="0" presId="urn:microsoft.com/office/officeart/2005/8/layout/vList4"/>
    <dgm:cxn modelId="{F4B656BA-547E-4009-91D7-944DCA6F6E38}" srcId="{6B68181A-2420-4601-B07D-3E5CF8E70A30}" destId="{3F0B98F4-DE1D-4C3D-BD03-992ADF3731BD}" srcOrd="0" destOrd="0" parTransId="{4CE90443-C0A5-42AD-9ECA-605634B0C7FB}" sibTransId="{7485D385-D51F-4E77-BF47-222AD63A1458}"/>
    <dgm:cxn modelId="{881948A8-BCA9-4DCA-ACCD-64DC8EE8D43B}" type="presOf" srcId="{3F0B98F4-DE1D-4C3D-BD03-992ADF3731BD}" destId="{D53EF9EB-B5DF-4073-AC97-C4972653E8E8}" srcOrd="1" destOrd="0" presId="urn:microsoft.com/office/officeart/2005/8/layout/vList4"/>
    <dgm:cxn modelId="{C44866ED-8102-4F93-88C9-FE36CC0F9CC0}" type="presOf" srcId="{6B68181A-2420-4601-B07D-3E5CF8E70A30}" destId="{06FD20CD-9831-44C7-9777-BB4D99A28558}" srcOrd="0" destOrd="0" presId="urn:microsoft.com/office/officeart/2005/8/layout/vList4"/>
    <dgm:cxn modelId="{2AE75719-C1EB-4A51-A2E6-75E78921D86F}" type="presParOf" srcId="{06FD20CD-9831-44C7-9777-BB4D99A28558}" destId="{3C578C46-E27A-4F43-9ACB-B8C46D3DB158}" srcOrd="0" destOrd="0" presId="urn:microsoft.com/office/officeart/2005/8/layout/vList4"/>
    <dgm:cxn modelId="{58E44C8E-2E6F-4E6C-993C-5548F80AF7D1}" type="presParOf" srcId="{3C578C46-E27A-4F43-9ACB-B8C46D3DB158}" destId="{9677C932-0DCB-4CF8-81D4-3D9929FF9A1A}" srcOrd="0" destOrd="0" presId="urn:microsoft.com/office/officeart/2005/8/layout/vList4"/>
    <dgm:cxn modelId="{1CF364C6-F77C-47A7-B850-A813C7CDED48}" type="presParOf" srcId="{3C578C46-E27A-4F43-9ACB-B8C46D3DB158}" destId="{E9CCF926-341B-40A0-BAE6-50E9FEBF9C33}" srcOrd="1" destOrd="0" presId="urn:microsoft.com/office/officeart/2005/8/layout/vList4"/>
    <dgm:cxn modelId="{144D91DE-BED5-4DA3-9BE8-271F680694DA}" type="presParOf" srcId="{3C578C46-E27A-4F43-9ACB-B8C46D3DB158}" destId="{D53EF9EB-B5DF-4073-AC97-C4972653E8E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6A7783B-4D7C-459F-AD89-B462737DB079}" type="doc">
      <dgm:prSet loTypeId="urn:microsoft.com/office/officeart/2005/8/layout/vList4" loCatId="list" qsTypeId="urn:microsoft.com/office/officeart/2005/8/quickstyle/3d2" qsCatId="3D" csTypeId="urn:microsoft.com/office/officeart/2005/8/colors/accent2_1" csCatId="accent2" phldr="1"/>
      <dgm:spPr/>
      <dgm:t>
        <a:bodyPr/>
        <a:lstStyle/>
        <a:p>
          <a:endParaRPr lang="ru-RU"/>
        </a:p>
      </dgm:t>
    </dgm:pt>
    <dgm:pt modelId="{A9EBF42E-6CBB-4977-8124-D4EB7AB250CE}">
      <dgm:prSet/>
      <dgm:spPr/>
      <dgm:t>
        <a:bodyPr/>
        <a:lstStyle/>
        <a:p>
          <a:pPr algn="ctr" rtl="0"/>
          <a:r>
            <a:rPr lang="en-US" b="1" u="none" dirty="0" smtClean="0"/>
            <a:t>The Principle of Systematic Teaching </a:t>
          </a:r>
        </a:p>
        <a:p>
          <a:pPr algn="l" rtl="0"/>
          <a:r>
            <a:rPr lang="en-US" dirty="0" smtClean="0"/>
            <a:t>The whole course and each lesson must be conducted according to a well-thought program.</a:t>
          </a:r>
          <a:endParaRPr lang="ru-RU" dirty="0"/>
        </a:p>
      </dgm:t>
    </dgm:pt>
    <dgm:pt modelId="{44244D78-E341-49CC-9EEA-44EAF053F9D2}" type="parTrans" cxnId="{151EDC94-16A3-4066-BD42-58B2F733EBFB}">
      <dgm:prSet/>
      <dgm:spPr/>
      <dgm:t>
        <a:bodyPr/>
        <a:lstStyle/>
        <a:p>
          <a:endParaRPr lang="ru-RU"/>
        </a:p>
      </dgm:t>
    </dgm:pt>
    <dgm:pt modelId="{49966FF8-80C0-46D1-953A-E0CA240A16D3}" type="sibTrans" cxnId="{151EDC94-16A3-4066-BD42-58B2F733EBFB}">
      <dgm:prSet/>
      <dgm:spPr/>
      <dgm:t>
        <a:bodyPr/>
        <a:lstStyle/>
        <a:p>
          <a:endParaRPr lang="ru-RU"/>
        </a:p>
      </dgm:t>
    </dgm:pt>
    <dgm:pt modelId="{3939A001-5FD1-4E42-825F-4E9C29B75437}">
      <dgm:prSet/>
      <dgm:spPr/>
      <dgm:t>
        <a:bodyPr/>
        <a:lstStyle/>
        <a:p>
          <a:pPr algn="ctr" rtl="0"/>
          <a:r>
            <a:rPr lang="en-US" b="1" u="none" dirty="0" smtClean="0"/>
            <a:t>The Principle of Accessibility </a:t>
          </a:r>
        </a:p>
        <a:p>
          <a:pPr algn="l" rtl="0"/>
          <a:r>
            <a:rPr lang="en-US" dirty="0" smtClean="0"/>
            <a:t>The subject should correspond to the age and mental abilities of the learners (the material should be slightly above student’s level).</a:t>
          </a:r>
          <a:endParaRPr lang="ru-RU" dirty="0"/>
        </a:p>
      </dgm:t>
    </dgm:pt>
    <dgm:pt modelId="{991BB1D8-924D-4AAE-89DB-97315327E549}" type="parTrans" cxnId="{DA20983E-B947-4593-9464-005127C241C1}">
      <dgm:prSet/>
      <dgm:spPr/>
      <dgm:t>
        <a:bodyPr/>
        <a:lstStyle/>
        <a:p>
          <a:endParaRPr lang="ru-RU"/>
        </a:p>
      </dgm:t>
    </dgm:pt>
    <dgm:pt modelId="{39494657-8C14-4788-968E-4D4EAEB92108}" type="sibTrans" cxnId="{DA20983E-B947-4593-9464-005127C241C1}">
      <dgm:prSet/>
      <dgm:spPr/>
      <dgm:t>
        <a:bodyPr/>
        <a:lstStyle/>
        <a:p>
          <a:endParaRPr lang="ru-RU"/>
        </a:p>
      </dgm:t>
    </dgm:pt>
    <dgm:pt modelId="{32C965FD-450D-4308-810A-1891D83665B8}" type="pres">
      <dgm:prSet presAssocID="{96A7783B-4D7C-459F-AD89-B462737DB079}" presName="linear" presStyleCnt="0">
        <dgm:presLayoutVars>
          <dgm:dir/>
          <dgm:resizeHandles val="exact"/>
        </dgm:presLayoutVars>
      </dgm:prSet>
      <dgm:spPr/>
      <dgm:t>
        <a:bodyPr/>
        <a:lstStyle/>
        <a:p>
          <a:endParaRPr lang="ru-RU"/>
        </a:p>
      </dgm:t>
    </dgm:pt>
    <dgm:pt modelId="{968CBFF0-59EF-40BC-B4FF-87BDA08504B3}" type="pres">
      <dgm:prSet presAssocID="{A9EBF42E-6CBB-4977-8124-D4EB7AB250CE}" presName="comp" presStyleCnt="0"/>
      <dgm:spPr/>
    </dgm:pt>
    <dgm:pt modelId="{7FB5388B-6166-472C-937D-89E76CC3FB91}" type="pres">
      <dgm:prSet presAssocID="{A9EBF42E-6CBB-4977-8124-D4EB7AB250CE}" presName="box" presStyleLbl="node1" presStyleIdx="0" presStyleCnt="2"/>
      <dgm:spPr/>
      <dgm:t>
        <a:bodyPr/>
        <a:lstStyle/>
        <a:p>
          <a:endParaRPr lang="ru-RU"/>
        </a:p>
      </dgm:t>
    </dgm:pt>
    <dgm:pt modelId="{B0C40202-22EB-4504-B1FF-657BA661CF92}" type="pres">
      <dgm:prSet presAssocID="{A9EBF42E-6CBB-4977-8124-D4EB7AB250CE}" presName="img" presStyleLbl="fgImgPlace1" presStyleIdx="0" presStyleCnt="2" custScaleY="73262" custLinFactNeighborX="-2795" custLinFactNeighborY="56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dgm:spPr>
    </dgm:pt>
    <dgm:pt modelId="{2DD8A8DF-9EA2-4432-8686-65FCFD81C099}" type="pres">
      <dgm:prSet presAssocID="{A9EBF42E-6CBB-4977-8124-D4EB7AB250CE}" presName="text" presStyleLbl="node1" presStyleIdx="0" presStyleCnt="2">
        <dgm:presLayoutVars>
          <dgm:bulletEnabled val="1"/>
        </dgm:presLayoutVars>
      </dgm:prSet>
      <dgm:spPr/>
      <dgm:t>
        <a:bodyPr/>
        <a:lstStyle/>
        <a:p>
          <a:endParaRPr lang="ru-RU"/>
        </a:p>
      </dgm:t>
    </dgm:pt>
    <dgm:pt modelId="{F9655721-1046-44C0-8065-9F4393B2D810}" type="pres">
      <dgm:prSet presAssocID="{49966FF8-80C0-46D1-953A-E0CA240A16D3}" presName="spacer" presStyleCnt="0"/>
      <dgm:spPr/>
    </dgm:pt>
    <dgm:pt modelId="{E7A286F9-9C42-4F04-A1A2-B298DC3E9A4B}" type="pres">
      <dgm:prSet presAssocID="{3939A001-5FD1-4E42-825F-4E9C29B75437}" presName="comp" presStyleCnt="0"/>
      <dgm:spPr/>
    </dgm:pt>
    <dgm:pt modelId="{AEF623C6-6AE4-47E8-9E7F-B3E6C0A3016B}" type="pres">
      <dgm:prSet presAssocID="{3939A001-5FD1-4E42-825F-4E9C29B75437}" presName="box" presStyleLbl="node1" presStyleIdx="1" presStyleCnt="2"/>
      <dgm:spPr/>
      <dgm:t>
        <a:bodyPr/>
        <a:lstStyle/>
        <a:p>
          <a:endParaRPr lang="ru-RU"/>
        </a:p>
      </dgm:t>
    </dgm:pt>
    <dgm:pt modelId="{68D4C49C-7E21-421F-BCA3-43925DE712D5}" type="pres">
      <dgm:prSet presAssocID="{3939A001-5FD1-4E42-825F-4E9C29B75437}" presName="img" presStyleLbl="fgImgPlace1" presStyleIdx="1" presStyleCnt="2" custScaleY="7584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dgm:spPr>
    </dgm:pt>
    <dgm:pt modelId="{4B8518C3-E861-494E-9E37-32F24861FA38}" type="pres">
      <dgm:prSet presAssocID="{3939A001-5FD1-4E42-825F-4E9C29B75437}" presName="text" presStyleLbl="node1" presStyleIdx="1" presStyleCnt="2">
        <dgm:presLayoutVars>
          <dgm:bulletEnabled val="1"/>
        </dgm:presLayoutVars>
      </dgm:prSet>
      <dgm:spPr/>
      <dgm:t>
        <a:bodyPr/>
        <a:lstStyle/>
        <a:p>
          <a:endParaRPr lang="ru-RU"/>
        </a:p>
      </dgm:t>
    </dgm:pt>
  </dgm:ptLst>
  <dgm:cxnLst>
    <dgm:cxn modelId="{9D762CA5-3D4F-43AE-AD44-695721CE8974}" type="presOf" srcId="{3939A001-5FD1-4E42-825F-4E9C29B75437}" destId="{4B8518C3-E861-494E-9E37-32F24861FA38}" srcOrd="1" destOrd="0" presId="urn:microsoft.com/office/officeart/2005/8/layout/vList4"/>
    <dgm:cxn modelId="{1C0F2DC2-68A6-4DD7-AE2F-77ED55DD9686}" type="presOf" srcId="{96A7783B-4D7C-459F-AD89-B462737DB079}" destId="{32C965FD-450D-4308-810A-1891D83665B8}" srcOrd="0" destOrd="0" presId="urn:microsoft.com/office/officeart/2005/8/layout/vList4"/>
    <dgm:cxn modelId="{151EDC94-16A3-4066-BD42-58B2F733EBFB}" srcId="{96A7783B-4D7C-459F-AD89-B462737DB079}" destId="{A9EBF42E-6CBB-4977-8124-D4EB7AB250CE}" srcOrd="0" destOrd="0" parTransId="{44244D78-E341-49CC-9EEA-44EAF053F9D2}" sibTransId="{49966FF8-80C0-46D1-953A-E0CA240A16D3}"/>
    <dgm:cxn modelId="{69729A0D-352C-4E7D-BBB3-BBC42FD5DECF}" type="presOf" srcId="{A9EBF42E-6CBB-4977-8124-D4EB7AB250CE}" destId="{7FB5388B-6166-472C-937D-89E76CC3FB91}" srcOrd="0" destOrd="0" presId="urn:microsoft.com/office/officeart/2005/8/layout/vList4"/>
    <dgm:cxn modelId="{04C5F8E1-E9A6-42C7-9849-72995E721328}" type="presOf" srcId="{A9EBF42E-6CBB-4977-8124-D4EB7AB250CE}" destId="{2DD8A8DF-9EA2-4432-8686-65FCFD81C099}" srcOrd="1" destOrd="0" presId="urn:microsoft.com/office/officeart/2005/8/layout/vList4"/>
    <dgm:cxn modelId="{63A275E7-5974-45F6-BBFF-7B9AF13D6746}" type="presOf" srcId="{3939A001-5FD1-4E42-825F-4E9C29B75437}" destId="{AEF623C6-6AE4-47E8-9E7F-B3E6C0A3016B}" srcOrd="0" destOrd="0" presId="urn:microsoft.com/office/officeart/2005/8/layout/vList4"/>
    <dgm:cxn modelId="{DA20983E-B947-4593-9464-005127C241C1}" srcId="{96A7783B-4D7C-459F-AD89-B462737DB079}" destId="{3939A001-5FD1-4E42-825F-4E9C29B75437}" srcOrd="1" destOrd="0" parTransId="{991BB1D8-924D-4AAE-89DB-97315327E549}" sibTransId="{39494657-8C14-4788-968E-4D4EAEB92108}"/>
    <dgm:cxn modelId="{0F0BD90A-37E2-4D09-998F-D22D6D1C8CBE}" type="presParOf" srcId="{32C965FD-450D-4308-810A-1891D83665B8}" destId="{968CBFF0-59EF-40BC-B4FF-87BDA08504B3}" srcOrd="0" destOrd="0" presId="urn:microsoft.com/office/officeart/2005/8/layout/vList4"/>
    <dgm:cxn modelId="{A105EB42-643F-45D5-89D7-36101364D642}" type="presParOf" srcId="{968CBFF0-59EF-40BC-B4FF-87BDA08504B3}" destId="{7FB5388B-6166-472C-937D-89E76CC3FB91}" srcOrd="0" destOrd="0" presId="urn:microsoft.com/office/officeart/2005/8/layout/vList4"/>
    <dgm:cxn modelId="{5748E71F-D177-4F41-9520-CB8C03A5A084}" type="presParOf" srcId="{968CBFF0-59EF-40BC-B4FF-87BDA08504B3}" destId="{B0C40202-22EB-4504-B1FF-657BA661CF92}" srcOrd="1" destOrd="0" presId="urn:microsoft.com/office/officeart/2005/8/layout/vList4"/>
    <dgm:cxn modelId="{1A3FDC9A-B87B-4D9B-B3CC-6840358F0F35}" type="presParOf" srcId="{968CBFF0-59EF-40BC-B4FF-87BDA08504B3}" destId="{2DD8A8DF-9EA2-4432-8686-65FCFD81C099}" srcOrd="2" destOrd="0" presId="urn:microsoft.com/office/officeart/2005/8/layout/vList4"/>
    <dgm:cxn modelId="{E2014146-DAD7-4145-B0E5-1E017806A933}" type="presParOf" srcId="{32C965FD-450D-4308-810A-1891D83665B8}" destId="{F9655721-1046-44C0-8065-9F4393B2D810}" srcOrd="1" destOrd="0" presId="urn:microsoft.com/office/officeart/2005/8/layout/vList4"/>
    <dgm:cxn modelId="{11935CF1-6072-4050-8A2C-4608B4298B6B}" type="presParOf" srcId="{32C965FD-450D-4308-810A-1891D83665B8}" destId="{E7A286F9-9C42-4F04-A1A2-B298DC3E9A4B}" srcOrd="2" destOrd="0" presId="urn:microsoft.com/office/officeart/2005/8/layout/vList4"/>
    <dgm:cxn modelId="{B82546F8-002B-4B61-9E32-B9B888DC41A4}" type="presParOf" srcId="{E7A286F9-9C42-4F04-A1A2-B298DC3E9A4B}" destId="{AEF623C6-6AE4-47E8-9E7F-B3E6C0A3016B}" srcOrd="0" destOrd="0" presId="urn:microsoft.com/office/officeart/2005/8/layout/vList4"/>
    <dgm:cxn modelId="{D1DC1BA7-686E-406F-8C97-C15FC0325A09}" type="presParOf" srcId="{E7A286F9-9C42-4F04-A1A2-B298DC3E9A4B}" destId="{68D4C49C-7E21-421F-BCA3-43925DE712D5}" srcOrd="1" destOrd="0" presId="urn:microsoft.com/office/officeart/2005/8/layout/vList4"/>
    <dgm:cxn modelId="{F83E7AAD-E870-45FC-A1F7-377865734E32}" type="presParOf" srcId="{E7A286F9-9C42-4F04-A1A2-B298DC3E9A4B}" destId="{4B8518C3-E861-494E-9E37-32F24861FA3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578202D-652E-4010-B788-917FF13648CD}" type="doc">
      <dgm:prSet loTypeId="urn:microsoft.com/office/officeart/2005/8/layout/vList4" loCatId="list" qsTypeId="urn:microsoft.com/office/officeart/2005/8/quickstyle/3d2" qsCatId="3D" csTypeId="urn:microsoft.com/office/officeart/2005/8/colors/accent1_1" csCatId="accent1" phldr="1"/>
      <dgm:spPr/>
      <dgm:t>
        <a:bodyPr/>
        <a:lstStyle/>
        <a:p>
          <a:endParaRPr lang="ru-RU"/>
        </a:p>
      </dgm:t>
    </dgm:pt>
    <dgm:pt modelId="{83CF24E1-0679-420E-AB57-EF4B472AA142}">
      <dgm:prSet/>
      <dgm:spPr/>
      <dgm:t>
        <a:bodyPr/>
        <a:lstStyle/>
        <a:p>
          <a:pPr rtl="0"/>
          <a:r>
            <a:rPr lang="en-US" b="1" dirty="0" smtClean="0"/>
            <a:t>The Principle of Automaticity </a:t>
          </a:r>
        </a:p>
        <a:p>
          <a:pPr rtl="0"/>
          <a:r>
            <a:rPr lang="en-US" dirty="0" smtClean="0"/>
            <a:t>Learners must move away from processing language unit by unit and piece by piece, to an automatic processing in which language forms must be on the periphery of attention. Automaticity isn’t gained overnight. Teachers need to slowly help students to achieve fluency.</a:t>
          </a:r>
          <a:endParaRPr lang="ru-RU" dirty="0"/>
        </a:p>
      </dgm:t>
    </dgm:pt>
    <dgm:pt modelId="{AB121366-B623-41A3-B127-ED29FFD06D61}" type="parTrans" cxnId="{613DA53C-46C4-4150-B3D4-A04B1C7FF1A6}">
      <dgm:prSet/>
      <dgm:spPr/>
      <dgm:t>
        <a:bodyPr/>
        <a:lstStyle/>
        <a:p>
          <a:endParaRPr lang="ru-RU"/>
        </a:p>
      </dgm:t>
    </dgm:pt>
    <dgm:pt modelId="{477F6A57-25AD-4FDE-AA51-6192B30B8DA1}" type="sibTrans" cxnId="{613DA53C-46C4-4150-B3D4-A04B1C7FF1A6}">
      <dgm:prSet/>
      <dgm:spPr/>
      <dgm:t>
        <a:bodyPr/>
        <a:lstStyle/>
        <a:p>
          <a:endParaRPr lang="ru-RU"/>
        </a:p>
      </dgm:t>
    </dgm:pt>
    <dgm:pt modelId="{38BC12CC-6DB8-42EF-BD85-96358D538A3A}" type="pres">
      <dgm:prSet presAssocID="{6578202D-652E-4010-B788-917FF13648CD}" presName="linear" presStyleCnt="0">
        <dgm:presLayoutVars>
          <dgm:dir/>
          <dgm:resizeHandles val="exact"/>
        </dgm:presLayoutVars>
      </dgm:prSet>
      <dgm:spPr/>
      <dgm:t>
        <a:bodyPr/>
        <a:lstStyle/>
        <a:p>
          <a:endParaRPr lang="ru-RU"/>
        </a:p>
      </dgm:t>
    </dgm:pt>
    <dgm:pt modelId="{B6179032-BD22-4A54-8623-01183AD0DAEA}" type="pres">
      <dgm:prSet presAssocID="{83CF24E1-0679-420E-AB57-EF4B472AA142}" presName="comp" presStyleCnt="0"/>
      <dgm:spPr/>
    </dgm:pt>
    <dgm:pt modelId="{823BDEC6-32FF-4AFA-9E2F-3B5B384C96B7}" type="pres">
      <dgm:prSet presAssocID="{83CF24E1-0679-420E-AB57-EF4B472AA142}" presName="box" presStyleLbl="node1" presStyleIdx="0" presStyleCnt="1"/>
      <dgm:spPr/>
      <dgm:t>
        <a:bodyPr/>
        <a:lstStyle/>
        <a:p>
          <a:endParaRPr lang="ru-RU"/>
        </a:p>
      </dgm:t>
    </dgm:pt>
    <dgm:pt modelId="{36414594-1C5E-4630-9608-F66296392A72}" type="pres">
      <dgm:prSet presAssocID="{83CF24E1-0679-420E-AB57-EF4B472AA142}" presName="img" presStyleLbl="fgImgPlace1" presStyleIdx="0" presStyleCnt="1" custScaleX="126250" custScaleY="38492" custLinFactNeighborX="-15321" custLinFactNeighborY="-33444"/>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pt>
    <dgm:pt modelId="{832351DD-63F1-4CA2-94BB-75B4F8ED6EFF}" type="pres">
      <dgm:prSet presAssocID="{83CF24E1-0679-420E-AB57-EF4B472AA142}" presName="text" presStyleLbl="node1" presStyleIdx="0" presStyleCnt="1">
        <dgm:presLayoutVars>
          <dgm:bulletEnabled val="1"/>
        </dgm:presLayoutVars>
      </dgm:prSet>
      <dgm:spPr/>
      <dgm:t>
        <a:bodyPr/>
        <a:lstStyle/>
        <a:p>
          <a:endParaRPr lang="ru-RU"/>
        </a:p>
      </dgm:t>
    </dgm:pt>
  </dgm:ptLst>
  <dgm:cxnLst>
    <dgm:cxn modelId="{671027C7-1607-48CA-B74A-FA851A978E55}" type="presOf" srcId="{83CF24E1-0679-420E-AB57-EF4B472AA142}" destId="{832351DD-63F1-4CA2-94BB-75B4F8ED6EFF}" srcOrd="1" destOrd="0" presId="urn:microsoft.com/office/officeart/2005/8/layout/vList4"/>
    <dgm:cxn modelId="{613DA53C-46C4-4150-B3D4-A04B1C7FF1A6}" srcId="{6578202D-652E-4010-B788-917FF13648CD}" destId="{83CF24E1-0679-420E-AB57-EF4B472AA142}" srcOrd="0" destOrd="0" parTransId="{AB121366-B623-41A3-B127-ED29FFD06D61}" sibTransId="{477F6A57-25AD-4FDE-AA51-6192B30B8DA1}"/>
    <dgm:cxn modelId="{BEF0B952-0275-42C9-94B6-0CA313EBDDD9}" type="presOf" srcId="{83CF24E1-0679-420E-AB57-EF4B472AA142}" destId="{823BDEC6-32FF-4AFA-9E2F-3B5B384C96B7}" srcOrd="0" destOrd="0" presId="urn:microsoft.com/office/officeart/2005/8/layout/vList4"/>
    <dgm:cxn modelId="{E9B3E260-9C8A-4581-81F3-CA5415ABEE66}" type="presOf" srcId="{6578202D-652E-4010-B788-917FF13648CD}" destId="{38BC12CC-6DB8-42EF-BD85-96358D538A3A}" srcOrd="0" destOrd="0" presId="urn:microsoft.com/office/officeart/2005/8/layout/vList4"/>
    <dgm:cxn modelId="{4ADDC4C7-E35D-4E55-AB75-1B71C197C37B}" type="presParOf" srcId="{38BC12CC-6DB8-42EF-BD85-96358D538A3A}" destId="{B6179032-BD22-4A54-8623-01183AD0DAEA}" srcOrd="0" destOrd="0" presId="urn:microsoft.com/office/officeart/2005/8/layout/vList4"/>
    <dgm:cxn modelId="{C87E34DA-D508-40F2-A079-8D6522ED2AEE}" type="presParOf" srcId="{B6179032-BD22-4A54-8623-01183AD0DAEA}" destId="{823BDEC6-32FF-4AFA-9E2F-3B5B384C96B7}" srcOrd="0" destOrd="0" presId="urn:microsoft.com/office/officeart/2005/8/layout/vList4"/>
    <dgm:cxn modelId="{94A0B060-31A4-4F80-9E0E-6113B0A5B3CE}" type="presParOf" srcId="{B6179032-BD22-4A54-8623-01183AD0DAEA}" destId="{36414594-1C5E-4630-9608-F66296392A72}" srcOrd="1" destOrd="0" presId="urn:microsoft.com/office/officeart/2005/8/layout/vList4"/>
    <dgm:cxn modelId="{D40BBA56-FB0E-4BB8-AC83-9FABE805FAAD}" type="presParOf" srcId="{B6179032-BD22-4A54-8623-01183AD0DAEA}" destId="{832351DD-63F1-4CA2-94BB-75B4F8ED6EF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D1AA5D0-094B-4C0C-9237-67BC4088A60F}" type="doc">
      <dgm:prSet loTypeId="urn:microsoft.com/office/officeart/2005/8/layout/hProcess9" loCatId="process" qsTypeId="urn:microsoft.com/office/officeart/2005/8/quickstyle/3d2" qsCatId="3D" csTypeId="urn:microsoft.com/office/officeart/2005/8/colors/colorful4" csCatId="colorful"/>
      <dgm:spPr/>
      <dgm:t>
        <a:bodyPr/>
        <a:lstStyle/>
        <a:p>
          <a:endParaRPr lang="ru-RU"/>
        </a:p>
      </dgm:t>
    </dgm:pt>
    <dgm:pt modelId="{B1CF6612-65E3-475D-8573-9B5863402D88}">
      <dgm:prSet/>
      <dgm:spPr/>
      <dgm:t>
        <a:bodyPr/>
        <a:lstStyle/>
        <a:p>
          <a:pPr rtl="0"/>
          <a:r>
            <a:rPr lang="en-US" b="1" smtClean="0"/>
            <a:t>The Principles of Meaningful Learning</a:t>
          </a:r>
          <a:endParaRPr lang="ru-RU"/>
        </a:p>
      </dgm:t>
    </dgm:pt>
    <dgm:pt modelId="{4FB58554-FD4B-41C7-A98E-E4A2990CC2CB}" type="parTrans" cxnId="{9D3FC89D-9D80-46EF-A4E3-6A0E8FB68AD0}">
      <dgm:prSet/>
      <dgm:spPr/>
      <dgm:t>
        <a:bodyPr/>
        <a:lstStyle/>
        <a:p>
          <a:endParaRPr lang="ru-RU"/>
        </a:p>
      </dgm:t>
    </dgm:pt>
    <dgm:pt modelId="{5A3DABC9-1BEC-4CD0-B3D3-426B15D9EB81}" type="sibTrans" cxnId="{9D3FC89D-9D80-46EF-A4E3-6A0E8FB68AD0}">
      <dgm:prSet/>
      <dgm:spPr/>
      <dgm:t>
        <a:bodyPr/>
        <a:lstStyle/>
        <a:p>
          <a:endParaRPr lang="ru-RU"/>
        </a:p>
      </dgm:t>
    </dgm:pt>
    <dgm:pt modelId="{E9E5202D-E25F-4F3A-97D6-19B5F574518D}" type="pres">
      <dgm:prSet presAssocID="{ED1AA5D0-094B-4C0C-9237-67BC4088A60F}" presName="CompostProcess" presStyleCnt="0">
        <dgm:presLayoutVars>
          <dgm:dir/>
          <dgm:resizeHandles val="exact"/>
        </dgm:presLayoutVars>
      </dgm:prSet>
      <dgm:spPr/>
    </dgm:pt>
    <dgm:pt modelId="{239ED431-40F2-4B74-AD82-D48AB4C1007F}" type="pres">
      <dgm:prSet presAssocID="{ED1AA5D0-094B-4C0C-9237-67BC4088A60F}" presName="arrow" presStyleLbl="bgShp" presStyleIdx="0" presStyleCnt="1"/>
      <dgm:spPr/>
    </dgm:pt>
    <dgm:pt modelId="{10B947C0-6B9B-4E68-9E16-722C3D38FE64}" type="pres">
      <dgm:prSet presAssocID="{ED1AA5D0-094B-4C0C-9237-67BC4088A60F}" presName="linearProcess" presStyleCnt="0"/>
      <dgm:spPr/>
    </dgm:pt>
    <dgm:pt modelId="{AF81CE1A-3A39-4F85-9164-BA2D84F0A4CE}" type="pres">
      <dgm:prSet presAssocID="{B1CF6612-65E3-475D-8573-9B5863402D88}" presName="textNode" presStyleLbl="node1" presStyleIdx="0" presStyleCnt="1">
        <dgm:presLayoutVars>
          <dgm:bulletEnabled val="1"/>
        </dgm:presLayoutVars>
      </dgm:prSet>
      <dgm:spPr/>
    </dgm:pt>
  </dgm:ptLst>
  <dgm:cxnLst>
    <dgm:cxn modelId="{9D3FC89D-9D80-46EF-A4E3-6A0E8FB68AD0}" srcId="{ED1AA5D0-094B-4C0C-9237-67BC4088A60F}" destId="{B1CF6612-65E3-475D-8573-9B5863402D88}" srcOrd="0" destOrd="0" parTransId="{4FB58554-FD4B-41C7-A98E-E4A2990CC2CB}" sibTransId="{5A3DABC9-1BEC-4CD0-B3D3-426B15D9EB81}"/>
    <dgm:cxn modelId="{0116416B-6A71-46AF-95DA-E28AAD303462}" type="presOf" srcId="{ED1AA5D0-094B-4C0C-9237-67BC4088A60F}" destId="{E9E5202D-E25F-4F3A-97D6-19B5F574518D}" srcOrd="0" destOrd="0" presId="urn:microsoft.com/office/officeart/2005/8/layout/hProcess9"/>
    <dgm:cxn modelId="{617FD714-3FC9-4B39-A237-A47656DD3F9F}" type="presOf" srcId="{B1CF6612-65E3-475D-8573-9B5863402D88}" destId="{AF81CE1A-3A39-4F85-9164-BA2D84F0A4CE}" srcOrd="0" destOrd="0" presId="urn:microsoft.com/office/officeart/2005/8/layout/hProcess9"/>
    <dgm:cxn modelId="{937158C6-F365-4FDA-8F18-60B76FA36867}" type="presParOf" srcId="{E9E5202D-E25F-4F3A-97D6-19B5F574518D}" destId="{239ED431-40F2-4B74-AD82-D48AB4C1007F}" srcOrd="0" destOrd="0" presId="urn:microsoft.com/office/officeart/2005/8/layout/hProcess9"/>
    <dgm:cxn modelId="{DA31B956-5D83-4FD4-A7FB-720D49601CE1}" type="presParOf" srcId="{E9E5202D-E25F-4F3A-97D6-19B5F574518D}" destId="{10B947C0-6B9B-4E68-9E16-722C3D38FE64}" srcOrd="1" destOrd="0" presId="urn:microsoft.com/office/officeart/2005/8/layout/hProcess9"/>
    <dgm:cxn modelId="{CE6CAA9C-2300-473E-AA61-C6286484F563}" type="presParOf" srcId="{10B947C0-6B9B-4E68-9E16-722C3D38FE64}" destId="{AF81CE1A-3A39-4F85-9164-BA2D84F0A4CE}"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A590923-A596-4BB3-988B-B2582FDF5D9A}" type="doc">
      <dgm:prSet loTypeId="urn:microsoft.com/office/officeart/2005/8/layout/hProcess9" loCatId="process" qsTypeId="urn:microsoft.com/office/officeart/2005/8/quickstyle/3d2" qsCatId="3D" csTypeId="urn:microsoft.com/office/officeart/2005/8/colors/accent3_1" csCatId="accent3"/>
      <dgm:spPr/>
      <dgm:t>
        <a:bodyPr/>
        <a:lstStyle/>
        <a:p>
          <a:endParaRPr lang="ru-RU"/>
        </a:p>
      </dgm:t>
    </dgm:pt>
    <dgm:pt modelId="{23F8C544-3024-4580-BD58-2B6306786254}">
      <dgm:prSet/>
      <dgm:spPr/>
      <dgm:t>
        <a:bodyPr/>
        <a:lstStyle/>
        <a:p>
          <a:pPr rtl="0"/>
          <a:r>
            <a:rPr lang="en-US" smtClean="0"/>
            <a:t>The Expectation of Reward Principle</a:t>
          </a:r>
          <a:endParaRPr lang="ru-RU"/>
        </a:p>
      </dgm:t>
    </dgm:pt>
    <dgm:pt modelId="{2206C38F-1B85-46BC-89E0-137923A9F878}" type="parTrans" cxnId="{290C9346-90E7-44E1-A68A-D514852C4D15}">
      <dgm:prSet/>
      <dgm:spPr/>
      <dgm:t>
        <a:bodyPr/>
        <a:lstStyle/>
        <a:p>
          <a:endParaRPr lang="ru-RU"/>
        </a:p>
      </dgm:t>
    </dgm:pt>
    <dgm:pt modelId="{CD4EC722-1226-4FFD-9248-FD513E721A38}" type="sibTrans" cxnId="{290C9346-90E7-44E1-A68A-D514852C4D15}">
      <dgm:prSet/>
      <dgm:spPr/>
      <dgm:t>
        <a:bodyPr/>
        <a:lstStyle/>
        <a:p>
          <a:endParaRPr lang="ru-RU"/>
        </a:p>
      </dgm:t>
    </dgm:pt>
    <dgm:pt modelId="{C23B8C83-5C30-46E8-B7FF-699B596E8259}">
      <dgm:prSet/>
      <dgm:spPr/>
      <dgm:t>
        <a:bodyPr/>
        <a:lstStyle/>
        <a:p>
          <a:pPr rtl="0"/>
          <a:r>
            <a:rPr lang="en-US" smtClean="0"/>
            <a:t>The Principle of Strategic Investment</a:t>
          </a:r>
          <a:endParaRPr lang="ru-RU"/>
        </a:p>
      </dgm:t>
    </dgm:pt>
    <dgm:pt modelId="{9B2400A6-929C-4D53-9D8A-6CB7CF1EA037}" type="parTrans" cxnId="{A9644C3A-285B-4784-84A8-0A608C6FEE45}">
      <dgm:prSet/>
      <dgm:spPr/>
      <dgm:t>
        <a:bodyPr/>
        <a:lstStyle/>
        <a:p>
          <a:endParaRPr lang="ru-RU"/>
        </a:p>
      </dgm:t>
    </dgm:pt>
    <dgm:pt modelId="{DB88DE3C-8694-488A-B7F4-0600047471C2}" type="sibTrans" cxnId="{A9644C3A-285B-4784-84A8-0A608C6FEE45}">
      <dgm:prSet/>
      <dgm:spPr/>
      <dgm:t>
        <a:bodyPr/>
        <a:lstStyle/>
        <a:p>
          <a:endParaRPr lang="ru-RU"/>
        </a:p>
      </dgm:t>
    </dgm:pt>
    <dgm:pt modelId="{A407DB65-A127-4E79-96CE-CF9EABA77D9E}">
      <dgm:prSet/>
      <dgm:spPr/>
      <dgm:t>
        <a:bodyPr/>
        <a:lstStyle/>
        <a:p>
          <a:pPr rtl="0"/>
          <a:r>
            <a:rPr lang="en-US" smtClean="0"/>
            <a:t>Language Ego Principle</a:t>
          </a:r>
          <a:endParaRPr lang="ru-RU"/>
        </a:p>
      </dgm:t>
    </dgm:pt>
    <dgm:pt modelId="{D186EE4D-F947-445C-9C42-F82F470AC51A}" type="parTrans" cxnId="{36395402-E7A4-47F7-A4B9-9AE0B23437C3}">
      <dgm:prSet/>
      <dgm:spPr/>
      <dgm:t>
        <a:bodyPr/>
        <a:lstStyle/>
        <a:p>
          <a:endParaRPr lang="ru-RU"/>
        </a:p>
      </dgm:t>
    </dgm:pt>
    <dgm:pt modelId="{3C821C23-5B02-4C52-BDA0-BDCA0F5139EF}" type="sibTrans" cxnId="{36395402-E7A4-47F7-A4B9-9AE0B23437C3}">
      <dgm:prSet/>
      <dgm:spPr/>
      <dgm:t>
        <a:bodyPr/>
        <a:lstStyle/>
        <a:p>
          <a:endParaRPr lang="ru-RU"/>
        </a:p>
      </dgm:t>
    </dgm:pt>
    <dgm:pt modelId="{505EF1FF-8E8D-48F1-B8CA-0ECCD0DDA21A}">
      <dgm:prSet/>
      <dgm:spPr/>
      <dgm:t>
        <a:bodyPr/>
        <a:lstStyle/>
        <a:p>
          <a:pPr rtl="0"/>
          <a:r>
            <a:rPr lang="en-US" smtClean="0"/>
            <a:t>Self-Confidence Principle</a:t>
          </a:r>
          <a:endParaRPr lang="ru-RU"/>
        </a:p>
      </dgm:t>
    </dgm:pt>
    <dgm:pt modelId="{7C23C7D9-E2BB-4F07-8094-953EE1AA417D}" type="parTrans" cxnId="{671219A9-C3DE-467A-BC15-7086AF2D50E1}">
      <dgm:prSet/>
      <dgm:spPr/>
      <dgm:t>
        <a:bodyPr/>
        <a:lstStyle/>
        <a:p>
          <a:endParaRPr lang="ru-RU"/>
        </a:p>
      </dgm:t>
    </dgm:pt>
    <dgm:pt modelId="{92D57119-E956-48D6-83F8-35F6B4ACB0F0}" type="sibTrans" cxnId="{671219A9-C3DE-467A-BC15-7086AF2D50E1}">
      <dgm:prSet/>
      <dgm:spPr/>
      <dgm:t>
        <a:bodyPr/>
        <a:lstStyle/>
        <a:p>
          <a:endParaRPr lang="ru-RU"/>
        </a:p>
      </dgm:t>
    </dgm:pt>
    <dgm:pt modelId="{34DEFDA4-3E1C-4A8E-A552-94F09DACE995}">
      <dgm:prSet/>
      <dgm:spPr/>
      <dgm:t>
        <a:bodyPr/>
        <a:lstStyle/>
        <a:p>
          <a:pPr rtl="0"/>
          <a:r>
            <a:rPr lang="en-US" smtClean="0"/>
            <a:t>The Principle of Risk-Taking</a:t>
          </a:r>
          <a:endParaRPr lang="ru-RU"/>
        </a:p>
      </dgm:t>
    </dgm:pt>
    <dgm:pt modelId="{86214626-7735-4F0D-9403-CDFA6C23737F}" type="parTrans" cxnId="{70768529-F120-4D1E-A4AF-66886123D3E6}">
      <dgm:prSet/>
      <dgm:spPr/>
      <dgm:t>
        <a:bodyPr/>
        <a:lstStyle/>
        <a:p>
          <a:endParaRPr lang="ru-RU"/>
        </a:p>
      </dgm:t>
    </dgm:pt>
    <dgm:pt modelId="{F70ED339-27B3-4A64-A5D3-A0D07EA1DAA7}" type="sibTrans" cxnId="{70768529-F120-4D1E-A4AF-66886123D3E6}">
      <dgm:prSet/>
      <dgm:spPr/>
      <dgm:t>
        <a:bodyPr/>
        <a:lstStyle/>
        <a:p>
          <a:endParaRPr lang="ru-RU"/>
        </a:p>
      </dgm:t>
    </dgm:pt>
    <dgm:pt modelId="{FE4B6B36-CAE2-454B-AF82-66E900CAE725}" type="pres">
      <dgm:prSet presAssocID="{5A590923-A596-4BB3-988B-B2582FDF5D9A}" presName="CompostProcess" presStyleCnt="0">
        <dgm:presLayoutVars>
          <dgm:dir/>
          <dgm:resizeHandles val="exact"/>
        </dgm:presLayoutVars>
      </dgm:prSet>
      <dgm:spPr/>
      <dgm:t>
        <a:bodyPr/>
        <a:lstStyle/>
        <a:p>
          <a:endParaRPr lang="ru-RU"/>
        </a:p>
      </dgm:t>
    </dgm:pt>
    <dgm:pt modelId="{3A266CFC-5C15-44C3-8142-456415F3A451}" type="pres">
      <dgm:prSet presAssocID="{5A590923-A596-4BB3-988B-B2582FDF5D9A}" presName="arrow" presStyleLbl="bgShp" presStyleIdx="0" presStyleCnt="1"/>
      <dgm:spPr/>
    </dgm:pt>
    <dgm:pt modelId="{32AA4857-F5E1-4B5F-AA1A-D917F119A649}" type="pres">
      <dgm:prSet presAssocID="{5A590923-A596-4BB3-988B-B2582FDF5D9A}" presName="linearProcess" presStyleCnt="0"/>
      <dgm:spPr/>
    </dgm:pt>
    <dgm:pt modelId="{567C7B98-9FF2-4F00-A931-C7D70D82944D}" type="pres">
      <dgm:prSet presAssocID="{23F8C544-3024-4580-BD58-2B6306786254}" presName="textNode" presStyleLbl="node1" presStyleIdx="0" presStyleCnt="5">
        <dgm:presLayoutVars>
          <dgm:bulletEnabled val="1"/>
        </dgm:presLayoutVars>
      </dgm:prSet>
      <dgm:spPr/>
      <dgm:t>
        <a:bodyPr/>
        <a:lstStyle/>
        <a:p>
          <a:endParaRPr lang="ru-RU"/>
        </a:p>
      </dgm:t>
    </dgm:pt>
    <dgm:pt modelId="{54DE664C-2BC6-4B22-BF79-B852CFD9449E}" type="pres">
      <dgm:prSet presAssocID="{CD4EC722-1226-4FFD-9248-FD513E721A38}" presName="sibTrans" presStyleCnt="0"/>
      <dgm:spPr/>
    </dgm:pt>
    <dgm:pt modelId="{5716C358-1818-4807-9C3F-0AE754302580}" type="pres">
      <dgm:prSet presAssocID="{C23B8C83-5C30-46E8-B7FF-699B596E8259}" presName="textNode" presStyleLbl="node1" presStyleIdx="1" presStyleCnt="5">
        <dgm:presLayoutVars>
          <dgm:bulletEnabled val="1"/>
        </dgm:presLayoutVars>
      </dgm:prSet>
      <dgm:spPr/>
      <dgm:t>
        <a:bodyPr/>
        <a:lstStyle/>
        <a:p>
          <a:endParaRPr lang="ru-RU"/>
        </a:p>
      </dgm:t>
    </dgm:pt>
    <dgm:pt modelId="{319E1266-85D3-4055-9CF9-08B15F89A860}" type="pres">
      <dgm:prSet presAssocID="{DB88DE3C-8694-488A-B7F4-0600047471C2}" presName="sibTrans" presStyleCnt="0"/>
      <dgm:spPr/>
    </dgm:pt>
    <dgm:pt modelId="{E7E53141-6167-4EA0-9805-6CD322FCA4AA}" type="pres">
      <dgm:prSet presAssocID="{A407DB65-A127-4E79-96CE-CF9EABA77D9E}" presName="textNode" presStyleLbl="node1" presStyleIdx="2" presStyleCnt="5">
        <dgm:presLayoutVars>
          <dgm:bulletEnabled val="1"/>
        </dgm:presLayoutVars>
      </dgm:prSet>
      <dgm:spPr/>
      <dgm:t>
        <a:bodyPr/>
        <a:lstStyle/>
        <a:p>
          <a:endParaRPr lang="ru-RU"/>
        </a:p>
      </dgm:t>
    </dgm:pt>
    <dgm:pt modelId="{1D66094D-DFB0-44D8-8E8B-B27D908DC7FA}" type="pres">
      <dgm:prSet presAssocID="{3C821C23-5B02-4C52-BDA0-BDCA0F5139EF}" presName="sibTrans" presStyleCnt="0"/>
      <dgm:spPr/>
    </dgm:pt>
    <dgm:pt modelId="{AB0F8E9A-020B-499F-93F2-B323A56AC131}" type="pres">
      <dgm:prSet presAssocID="{505EF1FF-8E8D-48F1-B8CA-0ECCD0DDA21A}" presName="textNode" presStyleLbl="node1" presStyleIdx="3" presStyleCnt="5">
        <dgm:presLayoutVars>
          <dgm:bulletEnabled val="1"/>
        </dgm:presLayoutVars>
      </dgm:prSet>
      <dgm:spPr/>
      <dgm:t>
        <a:bodyPr/>
        <a:lstStyle/>
        <a:p>
          <a:endParaRPr lang="ru-RU"/>
        </a:p>
      </dgm:t>
    </dgm:pt>
    <dgm:pt modelId="{B08FE8B1-DC7A-42B9-B527-B9F17458E977}" type="pres">
      <dgm:prSet presAssocID="{92D57119-E956-48D6-83F8-35F6B4ACB0F0}" presName="sibTrans" presStyleCnt="0"/>
      <dgm:spPr/>
    </dgm:pt>
    <dgm:pt modelId="{1A3CC9ED-29BA-4A40-975D-8D700ADA0B91}" type="pres">
      <dgm:prSet presAssocID="{34DEFDA4-3E1C-4A8E-A552-94F09DACE995}" presName="textNode" presStyleLbl="node1" presStyleIdx="4" presStyleCnt="5">
        <dgm:presLayoutVars>
          <dgm:bulletEnabled val="1"/>
        </dgm:presLayoutVars>
      </dgm:prSet>
      <dgm:spPr/>
      <dgm:t>
        <a:bodyPr/>
        <a:lstStyle/>
        <a:p>
          <a:endParaRPr lang="ru-RU"/>
        </a:p>
      </dgm:t>
    </dgm:pt>
  </dgm:ptLst>
  <dgm:cxnLst>
    <dgm:cxn modelId="{671219A9-C3DE-467A-BC15-7086AF2D50E1}" srcId="{5A590923-A596-4BB3-988B-B2582FDF5D9A}" destId="{505EF1FF-8E8D-48F1-B8CA-0ECCD0DDA21A}" srcOrd="3" destOrd="0" parTransId="{7C23C7D9-E2BB-4F07-8094-953EE1AA417D}" sibTransId="{92D57119-E956-48D6-83F8-35F6B4ACB0F0}"/>
    <dgm:cxn modelId="{A97F9AA9-8A57-4710-853F-39FEA160ABAD}" type="presOf" srcId="{34DEFDA4-3E1C-4A8E-A552-94F09DACE995}" destId="{1A3CC9ED-29BA-4A40-975D-8D700ADA0B91}" srcOrd="0" destOrd="0" presId="urn:microsoft.com/office/officeart/2005/8/layout/hProcess9"/>
    <dgm:cxn modelId="{C8FE41C0-9327-453A-9168-AB90FE140DCF}" type="presOf" srcId="{23F8C544-3024-4580-BD58-2B6306786254}" destId="{567C7B98-9FF2-4F00-A931-C7D70D82944D}" srcOrd="0" destOrd="0" presId="urn:microsoft.com/office/officeart/2005/8/layout/hProcess9"/>
    <dgm:cxn modelId="{70768529-F120-4D1E-A4AF-66886123D3E6}" srcId="{5A590923-A596-4BB3-988B-B2582FDF5D9A}" destId="{34DEFDA4-3E1C-4A8E-A552-94F09DACE995}" srcOrd="4" destOrd="0" parTransId="{86214626-7735-4F0D-9403-CDFA6C23737F}" sibTransId="{F70ED339-27B3-4A64-A5D3-A0D07EA1DAA7}"/>
    <dgm:cxn modelId="{A9644C3A-285B-4784-84A8-0A608C6FEE45}" srcId="{5A590923-A596-4BB3-988B-B2582FDF5D9A}" destId="{C23B8C83-5C30-46E8-B7FF-699B596E8259}" srcOrd="1" destOrd="0" parTransId="{9B2400A6-929C-4D53-9D8A-6CB7CF1EA037}" sibTransId="{DB88DE3C-8694-488A-B7F4-0600047471C2}"/>
    <dgm:cxn modelId="{290C9346-90E7-44E1-A68A-D514852C4D15}" srcId="{5A590923-A596-4BB3-988B-B2582FDF5D9A}" destId="{23F8C544-3024-4580-BD58-2B6306786254}" srcOrd="0" destOrd="0" parTransId="{2206C38F-1B85-46BC-89E0-137923A9F878}" sibTransId="{CD4EC722-1226-4FFD-9248-FD513E721A38}"/>
    <dgm:cxn modelId="{CF8C5B3B-318B-46DC-87FE-C835001B0643}" type="presOf" srcId="{505EF1FF-8E8D-48F1-B8CA-0ECCD0DDA21A}" destId="{AB0F8E9A-020B-499F-93F2-B323A56AC131}" srcOrd="0" destOrd="0" presId="urn:microsoft.com/office/officeart/2005/8/layout/hProcess9"/>
    <dgm:cxn modelId="{C55061FC-2CD1-4687-9071-31089CA177AC}" type="presOf" srcId="{A407DB65-A127-4E79-96CE-CF9EABA77D9E}" destId="{E7E53141-6167-4EA0-9805-6CD322FCA4AA}" srcOrd="0" destOrd="0" presId="urn:microsoft.com/office/officeart/2005/8/layout/hProcess9"/>
    <dgm:cxn modelId="{DEFE329C-4AFF-45B8-AAC0-9C678A92AD8F}" type="presOf" srcId="{C23B8C83-5C30-46E8-B7FF-699B596E8259}" destId="{5716C358-1818-4807-9C3F-0AE754302580}" srcOrd="0" destOrd="0" presId="urn:microsoft.com/office/officeart/2005/8/layout/hProcess9"/>
    <dgm:cxn modelId="{36395402-E7A4-47F7-A4B9-9AE0B23437C3}" srcId="{5A590923-A596-4BB3-988B-B2582FDF5D9A}" destId="{A407DB65-A127-4E79-96CE-CF9EABA77D9E}" srcOrd="2" destOrd="0" parTransId="{D186EE4D-F947-445C-9C42-F82F470AC51A}" sibTransId="{3C821C23-5B02-4C52-BDA0-BDCA0F5139EF}"/>
    <dgm:cxn modelId="{9AB1F21A-12C3-402F-894F-0666424AA3C5}" type="presOf" srcId="{5A590923-A596-4BB3-988B-B2582FDF5D9A}" destId="{FE4B6B36-CAE2-454B-AF82-66E900CAE725}" srcOrd="0" destOrd="0" presId="urn:microsoft.com/office/officeart/2005/8/layout/hProcess9"/>
    <dgm:cxn modelId="{00A9346F-C64F-41EB-BA38-C2487193DBCD}" type="presParOf" srcId="{FE4B6B36-CAE2-454B-AF82-66E900CAE725}" destId="{3A266CFC-5C15-44C3-8142-456415F3A451}" srcOrd="0" destOrd="0" presId="urn:microsoft.com/office/officeart/2005/8/layout/hProcess9"/>
    <dgm:cxn modelId="{F161BC96-FE2E-49F9-A8C2-254C5F5212F1}" type="presParOf" srcId="{FE4B6B36-CAE2-454B-AF82-66E900CAE725}" destId="{32AA4857-F5E1-4B5F-AA1A-D917F119A649}" srcOrd="1" destOrd="0" presId="urn:microsoft.com/office/officeart/2005/8/layout/hProcess9"/>
    <dgm:cxn modelId="{78458B16-C19B-4DC3-AAF0-B7FBD99B755F}" type="presParOf" srcId="{32AA4857-F5E1-4B5F-AA1A-D917F119A649}" destId="{567C7B98-9FF2-4F00-A931-C7D70D82944D}" srcOrd="0" destOrd="0" presId="urn:microsoft.com/office/officeart/2005/8/layout/hProcess9"/>
    <dgm:cxn modelId="{DABBB3EB-1BAA-4B3B-8B04-5FF1A1F22647}" type="presParOf" srcId="{32AA4857-F5E1-4B5F-AA1A-D917F119A649}" destId="{54DE664C-2BC6-4B22-BF79-B852CFD9449E}" srcOrd="1" destOrd="0" presId="urn:microsoft.com/office/officeart/2005/8/layout/hProcess9"/>
    <dgm:cxn modelId="{EFD77B34-3F18-4C02-AB2C-B281A09F0D20}" type="presParOf" srcId="{32AA4857-F5E1-4B5F-AA1A-D917F119A649}" destId="{5716C358-1818-4807-9C3F-0AE754302580}" srcOrd="2" destOrd="0" presId="urn:microsoft.com/office/officeart/2005/8/layout/hProcess9"/>
    <dgm:cxn modelId="{431B00E2-CE89-4969-8F72-003C7020C1B8}" type="presParOf" srcId="{32AA4857-F5E1-4B5F-AA1A-D917F119A649}" destId="{319E1266-85D3-4055-9CF9-08B15F89A860}" srcOrd="3" destOrd="0" presId="urn:microsoft.com/office/officeart/2005/8/layout/hProcess9"/>
    <dgm:cxn modelId="{C186235F-FFED-4ED6-9221-A876F879C2CC}" type="presParOf" srcId="{32AA4857-F5E1-4B5F-AA1A-D917F119A649}" destId="{E7E53141-6167-4EA0-9805-6CD322FCA4AA}" srcOrd="4" destOrd="0" presId="urn:microsoft.com/office/officeart/2005/8/layout/hProcess9"/>
    <dgm:cxn modelId="{ECBB4144-71F4-4263-9957-AF3C256E0CF7}" type="presParOf" srcId="{32AA4857-F5E1-4B5F-AA1A-D917F119A649}" destId="{1D66094D-DFB0-44D8-8E8B-B27D908DC7FA}" srcOrd="5" destOrd="0" presId="urn:microsoft.com/office/officeart/2005/8/layout/hProcess9"/>
    <dgm:cxn modelId="{F0AD2BFE-8A37-485D-8467-ABA877F88670}" type="presParOf" srcId="{32AA4857-F5E1-4B5F-AA1A-D917F119A649}" destId="{AB0F8E9A-020B-499F-93F2-B323A56AC131}" srcOrd="6" destOrd="0" presId="urn:microsoft.com/office/officeart/2005/8/layout/hProcess9"/>
    <dgm:cxn modelId="{564DB5D0-4287-4C4A-8172-C9A684D78B57}" type="presParOf" srcId="{32AA4857-F5E1-4B5F-AA1A-D917F119A649}" destId="{B08FE8B1-DC7A-42B9-B527-B9F17458E977}" srcOrd="7" destOrd="0" presId="urn:microsoft.com/office/officeart/2005/8/layout/hProcess9"/>
    <dgm:cxn modelId="{DD304FCF-F209-4510-A558-E627B3889053}" type="presParOf" srcId="{32AA4857-F5E1-4B5F-AA1A-D917F119A649}" destId="{1A3CC9ED-29BA-4A40-975D-8D700ADA0B9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99271F-6927-43DA-8D8B-93A09410F219}" type="doc">
      <dgm:prSet loTypeId="urn:microsoft.com/office/officeart/2005/8/layout/vList2" loCatId="list" qsTypeId="urn:microsoft.com/office/officeart/2005/8/quickstyle/3d2" qsCatId="3D" csTypeId="urn:microsoft.com/office/officeart/2005/8/colors/colorful3" csCatId="colorful"/>
      <dgm:spPr/>
      <dgm:t>
        <a:bodyPr/>
        <a:lstStyle/>
        <a:p>
          <a:endParaRPr lang="ru-RU"/>
        </a:p>
      </dgm:t>
    </dgm:pt>
    <dgm:pt modelId="{169607AF-16B5-4C6F-8F3C-477B5EF0E509}">
      <dgm:prSet/>
      <dgm:spPr/>
      <dgm:t>
        <a:bodyPr/>
        <a:lstStyle/>
        <a:p>
          <a:pPr rtl="0"/>
          <a:r>
            <a:rPr lang="en-US" b="1" smtClean="0"/>
            <a:t>1. Language Teaching Methods. </a:t>
          </a:r>
          <a:endParaRPr lang="ru-RU"/>
        </a:p>
      </dgm:t>
    </dgm:pt>
    <dgm:pt modelId="{65AEA896-B302-4415-B58B-11C343BED3EE}" type="parTrans" cxnId="{F2561DCE-DF83-485B-B395-3A518E1C9E58}">
      <dgm:prSet/>
      <dgm:spPr/>
      <dgm:t>
        <a:bodyPr/>
        <a:lstStyle/>
        <a:p>
          <a:endParaRPr lang="ru-RU"/>
        </a:p>
      </dgm:t>
    </dgm:pt>
    <dgm:pt modelId="{0EAFD6B4-7447-4275-A8CD-9327F5AE61E4}" type="sibTrans" cxnId="{F2561DCE-DF83-485B-B395-3A518E1C9E58}">
      <dgm:prSet/>
      <dgm:spPr/>
      <dgm:t>
        <a:bodyPr/>
        <a:lstStyle/>
        <a:p>
          <a:endParaRPr lang="ru-RU"/>
        </a:p>
      </dgm:t>
    </dgm:pt>
    <dgm:pt modelId="{97889244-BCC8-4FBB-9180-DB59FD807FBD}" type="pres">
      <dgm:prSet presAssocID="{A999271F-6927-43DA-8D8B-93A09410F219}" presName="linear" presStyleCnt="0">
        <dgm:presLayoutVars>
          <dgm:animLvl val="lvl"/>
          <dgm:resizeHandles val="exact"/>
        </dgm:presLayoutVars>
      </dgm:prSet>
      <dgm:spPr/>
      <dgm:t>
        <a:bodyPr/>
        <a:lstStyle/>
        <a:p>
          <a:endParaRPr lang="ru-RU"/>
        </a:p>
      </dgm:t>
    </dgm:pt>
    <dgm:pt modelId="{B2FFA8AA-F251-4064-9FD7-0523DBB2ED32}" type="pres">
      <dgm:prSet presAssocID="{169607AF-16B5-4C6F-8F3C-477B5EF0E509}" presName="parentText" presStyleLbl="node1" presStyleIdx="0" presStyleCnt="1">
        <dgm:presLayoutVars>
          <dgm:chMax val="0"/>
          <dgm:bulletEnabled val="1"/>
        </dgm:presLayoutVars>
      </dgm:prSet>
      <dgm:spPr/>
      <dgm:t>
        <a:bodyPr/>
        <a:lstStyle/>
        <a:p>
          <a:endParaRPr lang="ru-RU"/>
        </a:p>
      </dgm:t>
    </dgm:pt>
  </dgm:ptLst>
  <dgm:cxnLst>
    <dgm:cxn modelId="{29E41F4F-6FB8-4CD8-8D69-B36589EB03A3}" type="presOf" srcId="{A999271F-6927-43DA-8D8B-93A09410F219}" destId="{97889244-BCC8-4FBB-9180-DB59FD807FBD}" srcOrd="0" destOrd="0" presId="urn:microsoft.com/office/officeart/2005/8/layout/vList2"/>
    <dgm:cxn modelId="{F2561DCE-DF83-485B-B395-3A518E1C9E58}" srcId="{A999271F-6927-43DA-8D8B-93A09410F219}" destId="{169607AF-16B5-4C6F-8F3C-477B5EF0E509}" srcOrd="0" destOrd="0" parTransId="{65AEA896-B302-4415-B58B-11C343BED3EE}" sibTransId="{0EAFD6B4-7447-4275-A8CD-9327F5AE61E4}"/>
    <dgm:cxn modelId="{A71A1F4B-EC02-4754-815E-7E46CBA66BFE}" type="presOf" srcId="{169607AF-16B5-4C6F-8F3C-477B5EF0E509}" destId="{B2FFA8AA-F251-4064-9FD7-0523DBB2ED32}" srcOrd="0" destOrd="0" presId="urn:microsoft.com/office/officeart/2005/8/layout/vList2"/>
    <dgm:cxn modelId="{4D2CC7E3-388B-4455-B62A-E8D6A1592E73}" type="presParOf" srcId="{97889244-BCC8-4FBB-9180-DB59FD807FBD}" destId="{B2FFA8AA-F251-4064-9FD7-0523DBB2ED3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522AB24-7506-4061-B211-FE98A8D1E015}"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ru-RU"/>
        </a:p>
      </dgm:t>
    </dgm:pt>
    <dgm:pt modelId="{171FBC9F-8002-459B-AD39-6BEFFB432A64}">
      <dgm:prSet/>
      <dgm:spPr/>
      <dgm:t>
        <a:bodyPr/>
        <a:lstStyle/>
        <a:p>
          <a:pPr rtl="0"/>
          <a:r>
            <a:rPr lang="en-US" b="1" smtClean="0"/>
            <a:t>3. Teaching Pronunciation</a:t>
          </a:r>
          <a:endParaRPr lang="ru-RU"/>
        </a:p>
      </dgm:t>
    </dgm:pt>
    <dgm:pt modelId="{9D998781-9A78-4BC4-81BA-7A61B5462789}" type="parTrans" cxnId="{382F918A-B524-4728-A9E0-91151635B931}">
      <dgm:prSet/>
      <dgm:spPr/>
      <dgm:t>
        <a:bodyPr/>
        <a:lstStyle/>
        <a:p>
          <a:endParaRPr lang="ru-RU"/>
        </a:p>
      </dgm:t>
    </dgm:pt>
    <dgm:pt modelId="{5F01E1F7-16B9-49DE-8736-2205943CE400}" type="sibTrans" cxnId="{382F918A-B524-4728-A9E0-91151635B931}">
      <dgm:prSet/>
      <dgm:spPr/>
      <dgm:t>
        <a:bodyPr/>
        <a:lstStyle/>
        <a:p>
          <a:endParaRPr lang="ru-RU"/>
        </a:p>
      </dgm:t>
    </dgm:pt>
    <dgm:pt modelId="{545D75FC-4D87-4217-8B74-044159BE68DF}" type="pres">
      <dgm:prSet presAssocID="{D522AB24-7506-4061-B211-FE98A8D1E015}" presName="linear" presStyleCnt="0">
        <dgm:presLayoutVars>
          <dgm:animLvl val="lvl"/>
          <dgm:resizeHandles val="exact"/>
        </dgm:presLayoutVars>
      </dgm:prSet>
      <dgm:spPr/>
      <dgm:t>
        <a:bodyPr/>
        <a:lstStyle/>
        <a:p>
          <a:endParaRPr lang="ru-RU"/>
        </a:p>
      </dgm:t>
    </dgm:pt>
    <dgm:pt modelId="{6EC284A3-8280-4571-99C8-7475458D78C0}" type="pres">
      <dgm:prSet presAssocID="{171FBC9F-8002-459B-AD39-6BEFFB432A64}" presName="parentText" presStyleLbl="node1" presStyleIdx="0" presStyleCnt="1">
        <dgm:presLayoutVars>
          <dgm:chMax val="0"/>
          <dgm:bulletEnabled val="1"/>
        </dgm:presLayoutVars>
      </dgm:prSet>
      <dgm:spPr/>
      <dgm:t>
        <a:bodyPr/>
        <a:lstStyle/>
        <a:p>
          <a:endParaRPr lang="ru-RU"/>
        </a:p>
      </dgm:t>
    </dgm:pt>
  </dgm:ptLst>
  <dgm:cxnLst>
    <dgm:cxn modelId="{382F918A-B524-4728-A9E0-91151635B931}" srcId="{D522AB24-7506-4061-B211-FE98A8D1E015}" destId="{171FBC9F-8002-459B-AD39-6BEFFB432A64}" srcOrd="0" destOrd="0" parTransId="{9D998781-9A78-4BC4-81BA-7A61B5462789}" sibTransId="{5F01E1F7-16B9-49DE-8736-2205943CE400}"/>
    <dgm:cxn modelId="{2DC16BA0-5AC8-4A77-B2E4-ADE9AECAB88A}" type="presOf" srcId="{171FBC9F-8002-459B-AD39-6BEFFB432A64}" destId="{6EC284A3-8280-4571-99C8-7475458D78C0}" srcOrd="0" destOrd="0" presId="urn:microsoft.com/office/officeart/2005/8/layout/vList2"/>
    <dgm:cxn modelId="{ACF64E2B-47E6-437E-8469-EFAEC16DE3AF}" type="presOf" srcId="{D522AB24-7506-4061-B211-FE98A8D1E015}" destId="{545D75FC-4D87-4217-8B74-044159BE68DF}" srcOrd="0" destOrd="0" presId="urn:microsoft.com/office/officeart/2005/8/layout/vList2"/>
    <dgm:cxn modelId="{085261CB-92DD-4958-97F6-66DAE9699110}" type="presParOf" srcId="{545D75FC-4D87-4217-8B74-044159BE68DF}" destId="{6EC284A3-8280-4571-99C8-7475458D78C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BD7D386-8CC7-45D1-AD25-B84324F15E53}" type="doc">
      <dgm:prSet loTypeId="urn:microsoft.com/office/officeart/2008/layout/AlternatingPictureBlocks" loCatId="list" qsTypeId="urn:microsoft.com/office/officeart/2005/8/quickstyle/simple3" qsCatId="simple" csTypeId="urn:microsoft.com/office/officeart/2005/8/colors/accent0_1" csCatId="mainScheme" phldr="1"/>
      <dgm:spPr/>
      <dgm:t>
        <a:bodyPr/>
        <a:lstStyle/>
        <a:p>
          <a:endParaRPr lang="ru-RU"/>
        </a:p>
      </dgm:t>
    </dgm:pt>
    <dgm:pt modelId="{BF0E2EC5-C2CC-4225-AE4A-7EDEFA9C26B5}">
      <dgm:prSet/>
      <dgm:spPr/>
      <dgm:t>
        <a:bodyPr/>
        <a:lstStyle/>
        <a:p>
          <a:pPr rtl="0"/>
          <a:r>
            <a:rPr lang="en-US" smtClean="0"/>
            <a:t>students should be understood when they speak</a:t>
          </a:r>
          <a:endParaRPr lang="ru-RU"/>
        </a:p>
      </dgm:t>
    </dgm:pt>
    <dgm:pt modelId="{00911E90-FBED-42A7-871D-27730B2B712D}" type="parTrans" cxnId="{7A3BE794-77EF-4479-94E9-750FE1651304}">
      <dgm:prSet/>
      <dgm:spPr/>
      <dgm:t>
        <a:bodyPr/>
        <a:lstStyle/>
        <a:p>
          <a:endParaRPr lang="ru-RU"/>
        </a:p>
      </dgm:t>
    </dgm:pt>
    <dgm:pt modelId="{B06D6CF8-A767-4987-AB38-97DEE679422B}" type="sibTrans" cxnId="{7A3BE794-77EF-4479-94E9-750FE1651304}">
      <dgm:prSet/>
      <dgm:spPr/>
      <dgm:t>
        <a:bodyPr/>
        <a:lstStyle/>
        <a:p>
          <a:endParaRPr lang="ru-RU"/>
        </a:p>
      </dgm:t>
    </dgm:pt>
    <dgm:pt modelId="{BF914F8C-D574-433F-90B1-4C5B33D7E3A0}">
      <dgm:prSet/>
      <dgm:spPr/>
      <dgm:t>
        <a:bodyPr/>
        <a:lstStyle/>
        <a:p>
          <a:pPr rtl="0"/>
          <a:r>
            <a:rPr lang="en-US" smtClean="0"/>
            <a:t>students need good pronunciation, though may not need to have a perfect accent</a:t>
          </a:r>
          <a:endParaRPr lang="ru-RU"/>
        </a:p>
      </dgm:t>
    </dgm:pt>
    <dgm:pt modelId="{A69562E5-571F-4A41-81F5-42BE16F0A464}" type="parTrans" cxnId="{7118DAFC-B969-4038-A25D-7E15B43ABB96}">
      <dgm:prSet/>
      <dgm:spPr/>
      <dgm:t>
        <a:bodyPr/>
        <a:lstStyle/>
        <a:p>
          <a:endParaRPr lang="ru-RU"/>
        </a:p>
      </dgm:t>
    </dgm:pt>
    <dgm:pt modelId="{52D8949D-2C9B-4013-A41D-33FDFF07BB47}" type="sibTrans" cxnId="{7118DAFC-B969-4038-A25D-7E15B43ABB96}">
      <dgm:prSet/>
      <dgm:spPr/>
      <dgm:t>
        <a:bodyPr/>
        <a:lstStyle/>
        <a:p>
          <a:endParaRPr lang="ru-RU"/>
        </a:p>
      </dgm:t>
    </dgm:pt>
    <dgm:pt modelId="{E6E65A2A-3430-4EC4-860F-0CE9CDBC100D}">
      <dgm:prSet/>
      <dgm:spPr/>
      <dgm:t>
        <a:bodyPr/>
        <a:lstStyle/>
        <a:p>
          <a:pPr rtl="0"/>
          <a:r>
            <a:rPr lang="en-US" smtClean="0"/>
            <a:t>high priority is given to stress, rhythm, and intonation</a:t>
          </a:r>
          <a:endParaRPr lang="ru-RU"/>
        </a:p>
      </dgm:t>
    </dgm:pt>
    <dgm:pt modelId="{93D79652-6E11-470C-B309-7815FF1BBB70}" type="parTrans" cxnId="{322D255F-BFEB-4772-AA9C-797DD55A69EF}">
      <dgm:prSet/>
      <dgm:spPr/>
      <dgm:t>
        <a:bodyPr/>
        <a:lstStyle/>
        <a:p>
          <a:endParaRPr lang="ru-RU"/>
        </a:p>
      </dgm:t>
    </dgm:pt>
    <dgm:pt modelId="{07CEE120-C5FB-4A61-9579-352BBE5799FD}" type="sibTrans" cxnId="{322D255F-BFEB-4772-AA9C-797DD55A69EF}">
      <dgm:prSet/>
      <dgm:spPr/>
      <dgm:t>
        <a:bodyPr/>
        <a:lstStyle/>
        <a:p>
          <a:endParaRPr lang="ru-RU"/>
        </a:p>
      </dgm:t>
    </dgm:pt>
    <dgm:pt modelId="{E7FE45DB-E754-4FD4-921A-EEC684A64EAA}" type="pres">
      <dgm:prSet presAssocID="{8BD7D386-8CC7-45D1-AD25-B84324F15E53}" presName="linearFlow" presStyleCnt="0">
        <dgm:presLayoutVars>
          <dgm:dir/>
          <dgm:resizeHandles val="exact"/>
        </dgm:presLayoutVars>
      </dgm:prSet>
      <dgm:spPr/>
      <dgm:t>
        <a:bodyPr/>
        <a:lstStyle/>
        <a:p>
          <a:endParaRPr lang="ru-RU"/>
        </a:p>
      </dgm:t>
    </dgm:pt>
    <dgm:pt modelId="{48D7C50C-73F1-435D-A50B-4E47A1F58628}" type="pres">
      <dgm:prSet presAssocID="{BF0E2EC5-C2CC-4225-AE4A-7EDEFA9C26B5}" presName="comp" presStyleCnt="0"/>
      <dgm:spPr/>
    </dgm:pt>
    <dgm:pt modelId="{C2B0FD74-51C5-424E-8F8C-9F891FFF3F40}" type="pres">
      <dgm:prSet presAssocID="{BF0E2EC5-C2CC-4225-AE4A-7EDEFA9C26B5}" presName="rect2" presStyleLbl="node1" presStyleIdx="0" presStyleCnt="3">
        <dgm:presLayoutVars>
          <dgm:bulletEnabled val="1"/>
        </dgm:presLayoutVars>
      </dgm:prSet>
      <dgm:spPr/>
      <dgm:t>
        <a:bodyPr/>
        <a:lstStyle/>
        <a:p>
          <a:endParaRPr lang="ru-RU"/>
        </a:p>
      </dgm:t>
    </dgm:pt>
    <dgm:pt modelId="{97DEB8B9-88C1-470C-88DB-58A217AAB90F}" type="pres">
      <dgm:prSet presAssocID="{BF0E2EC5-C2CC-4225-AE4A-7EDEFA9C26B5}"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A3D1237F-FE61-4341-B56C-B4F26A51D3C7}" type="pres">
      <dgm:prSet presAssocID="{B06D6CF8-A767-4987-AB38-97DEE679422B}" presName="sibTrans" presStyleCnt="0"/>
      <dgm:spPr/>
    </dgm:pt>
    <dgm:pt modelId="{09ABCCDA-A95A-4F72-8212-A483DCC2CB87}" type="pres">
      <dgm:prSet presAssocID="{BF914F8C-D574-433F-90B1-4C5B33D7E3A0}" presName="comp" presStyleCnt="0"/>
      <dgm:spPr/>
    </dgm:pt>
    <dgm:pt modelId="{B030A6EA-060E-4E1E-9F11-04698EA1BE03}" type="pres">
      <dgm:prSet presAssocID="{BF914F8C-D574-433F-90B1-4C5B33D7E3A0}" presName="rect2" presStyleLbl="node1" presStyleIdx="1" presStyleCnt="3">
        <dgm:presLayoutVars>
          <dgm:bulletEnabled val="1"/>
        </dgm:presLayoutVars>
      </dgm:prSet>
      <dgm:spPr/>
      <dgm:t>
        <a:bodyPr/>
        <a:lstStyle/>
        <a:p>
          <a:endParaRPr lang="ru-RU"/>
        </a:p>
      </dgm:t>
    </dgm:pt>
    <dgm:pt modelId="{67398899-025C-4713-9C8F-D29DE5A8CF86}" type="pres">
      <dgm:prSet presAssocID="{BF914F8C-D574-433F-90B1-4C5B33D7E3A0}" presName="rect1" presStyleLbl="ln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pt>
    <dgm:pt modelId="{953B35C3-4CBB-4AEA-910B-033094FB31A3}" type="pres">
      <dgm:prSet presAssocID="{52D8949D-2C9B-4013-A41D-33FDFF07BB47}" presName="sibTrans" presStyleCnt="0"/>
      <dgm:spPr/>
    </dgm:pt>
    <dgm:pt modelId="{ABB4B4F8-0629-4A23-AF20-772807953937}" type="pres">
      <dgm:prSet presAssocID="{E6E65A2A-3430-4EC4-860F-0CE9CDBC100D}" presName="comp" presStyleCnt="0"/>
      <dgm:spPr/>
    </dgm:pt>
    <dgm:pt modelId="{527F4DC1-DA82-46F8-9231-10282E7C2865}" type="pres">
      <dgm:prSet presAssocID="{E6E65A2A-3430-4EC4-860F-0CE9CDBC100D}" presName="rect2" presStyleLbl="node1" presStyleIdx="2" presStyleCnt="3">
        <dgm:presLayoutVars>
          <dgm:bulletEnabled val="1"/>
        </dgm:presLayoutVars>
      </dgm:prSet>
      <dgm:spPr/>
      <dgm:t>
        <a:bodyPr/>
        <a:lstStyle/>
        <a:p>
          <a:endParaRPr lang="ru-RU"/>
        </a:p>
      </dgm:t>
    </dgm:pt>
    <dgm:pt modelId="{8AB5BDF9-ABC1-411D-8A5E-DEA240653146}" type="pres">
      <dgm:prSet presAssocID="{E6E65A2A-3430-4EC4-860F-0CE9CDBC100D}" presName="rect1" presStyleLbl="ln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5000" r="-35000"/>
          </a:stretch>
        </a:blipFill>
      </dgm:spPr>
      <dgm:t>
        <a:bodyPr/>
        <a:lstStyle/>
        <a:p>
          <a:endParaRPr lang="ru-RU"/>
        </a:p>
      </dgm:t>
    </dgm:pt>
  </dgm:ptLst>
  <dgm:cxnLst>
    <dgm:cxn modelId="{C90786B1-90E5-417C-B647-9875A4EFEA5E}" type="presOf" srcId="{E6E65A2A-3430-4EC4-860F-0CE9CDBC100D}" destId="{527F4DC1-DA82-46F8-9231-10282E7C2865}" srcOrd="0" destOrd="0" presId="urn:microsoft.com/office/officeart/2008/layout/AlternatingPictureBlocks"/>
    <dgm:cxn modelId="{322D255F-BFEB-4772-AA9C-797DD55A69EF}" srcId="{8BD7D386-8CC7-45D1-AD25-B84324F15E53}" destId="{E6E65A2A-3430-4EC4-860F-0CE9CDBC100D}" srcOrd="2" destOrd="0" parTransId="{93D79652-6E11-470C-B309-7815FF1BBB70}" sibTransId="{07CEE120-C5FB-4A61-9579-352BBE5799FD}"/>
    <dgm:cxn modelId="{7A3BE794-77EF-4479-94E9-750FE1651304}" srcId="{8BD7D386-8CC7-45D1-AD25-B84324F15E53}" destId="{BF0E2EC5-C2CC-4225-AE4A-7EDEFA9C26B5}" srcOrd="0" destOrd="0" parTransId="{00911E90-FBED-42A7-871D-27730B2B712D}" sibTransId="{B06D6CF8-A767-4987-AB38-97DEE679422B}"/>
    <dgm:cxn modelId="{F6A333ED-6A88-4C78-BB32-7CA28CC0E45E}" type="presOf" srcId="{8BD7D386-8CC7-45D1-AD25-B84324F15E53}" destId="{E7FE45DB-E754-4FD4-921A-EEC684A64EAA}" srcOrd="0" destOrd="0" presId="urn:microsoft.com/office/officeart/2008/layout/AlternatingPictureBlocks"/>
    <dgm:cxn modelId="{A94EF736-97E5-4D67-A3E1-FB9E8A7CE23C}" type="presOf" srcId="{BF914F8C-D574-433F-90B1-4C5B33D7E3A0}" destId="{B030A6EA-060E-4E1E-9F11-04698EA1BE03}" srcOrd="0" destOrd="0" presId="urn:microsoft.com/office/officeart/2008/layout/AlternatingPictureBlocks"/>
    <dgm:cxn modelId="{7118DAFC-B969-4038-A25D-7E15B43ABB96}" srcId="{8BD7D386-8CC7-45D1-AD25-B84324F15E53}" destId="{BF914F8C-D574-433F-90B1-4C5B33D7E3A0}" srcOrd="1" destOrd="0" parTransId="{A69562E5-571F-4A41-81F5-42BE16F0A464}" sibTransId="{52D8949D-2C9B-4013-A41D-33FDFF07BB47}"/>
    <dgm:cxn modelId="{D3A27C7E-A607-4090-BFE3-32C5505DC62C}" type="presOf" srcId="{BF0E2EC5-C2CC-4225-AE4A-7EDEFA9C26B5}" destId="{C2B0FD74-51C5-424E-8F8C-9F891FFF3F40}" srcOrd="0" destOrd="0" presId="urn:microsoft.com/office/officeart/2008/layout/AlternatingPictureBlocks"/>
    <dgm:cxn modelId="{59BC4B5C-3C1B-49E0-A38F-EEDCC86A4A07}" type="presParOf" srcId="{E7FE45DB-E754-4FD4-921A-EEC684A64EAA}" destId="{48D7C50C-73F1-435D-A50B-4E47A1F58628}" srcOrd="0" destOrd="0" presId="urn:microsoft.com/office/officeart/2008/layout/AlternatingPictureBlocks"/>
    <dgm:cxn modelId="{2422E45F-99D7-4DA7-8BFB-4087E0B276AE}" type="presParOf" srcId="{48D7C50C-73F1-435D-A50B-4E47A1F58628}" destId="{C2B0FD74-51C5-424E-8F8C-9F891FFF3F40}" srcOrd="0" destOrd="0" presId="urn:microsoft.com/office/officeart/2008/layout/AlternatingPictureBlocks"/>
    <dgm:cxn modelId="{997C73AB-B6EE-4A4B-AA3B-5D2003ADA848}" type="presParOf" srcId="{48D7C50C-73F1-435D-A50B-4E47A1F58628}" destId="{97DEB8B9-88C1-470C-88DB-58A217AAB90F}" srcOrd="1" destOrd="0" presId="urn:microsoft.com/office/officeart/2008/layout/AlternatingPictureBlocks"/>
    <dgm:cxn modelId="{3E6477D5-D7B7-4125-8860-06CD87C2514A}" type="presParOf" srcId="{E7FE45DB-E754-4FD4-921A-EEC684A64EAA}" destId="{A3D1237F-FE61-4341-B56C-B4F26A51D3C7}" srcOrd="1" destOrd="0" presId="urn:microsoft.com/office/officeart/2008/layout/AlternatingPictureBlocks"/>
    <dgm:cxn modelId="{951C1D85-8D8C-430E-B88A-6DB9EC4A1355}" type="presParOf" srcId="{E7FE45DB-E754-4FD4-921A-EEC684A64EAA}" destId="{09ABCCDA-A95A-4F72-8212-A483DCC2CB87}" srcOrd="2" destOrd="0" presId="urn:microsoft.com/office/officeart/2008/layout/AlternatingPictureBlocks"/>
    <dgm:cxn modelId="{CB8743CD-FE6F-4D95-91B8-016AEC2EABD7}" type="presParOf" srcId="{09ABCCDA-A95A-4F72-8212-A483DCC2CB87}" destId="{B030A6EA-060E-4E1E-9F11-04698EA1BE03}" srcOrd="0" destOrd="0" presId="urn:microsoft.com/office/officeart/2008/layout/AlternatingPictureBlocks"/>
    <dgm:cxn modelId="{494755D1-88D5-4E99-8B66-0131F30FDBF3}" type="presParOf" srcId="{09ABCCDA-A95A-4F72-8212-A483DCC2CB87}" destId="{67398899-025C-4713-9C8F-D29DE5A8CF86}" srcOrd="1" destOrd="0" presId="urn:microsoft.com/office/officeart/2008/layout/AlternatingPictureBlocks"/>
    <dgm:cxn modelId="{385681BE-5B22-4D57-BD4D-9CF9E0DD5607}" type="presParOf" srcId="{E7FE45DB-E754-4FD4-921A-EEC684A64EAA}" destId="{953B35C3-4CBB-4AEA-910B-033094FB31A3}" srcOrd="3" destOrd="0" presId="urn:microsoft.com/office/officeart/2008/layout/AlternatingPictureBlocks"/>
    <dgm:cxn modelId="{0197D1F0-F734-484D-93D3-1E109ECF2759}" type="presParOf" srcId="{E7FE45DB-E754-4FD4-921A-EEC684A64EAA}" destId="{ABB4B4F8-0629-4A23-AF20-772807953937}" srcOrd="4" destOrd="0" presId="urn:microsoft.com/office/officeart/2008/layout/AlternatingPictureBlocks"/>
    <dgm:cxn modelId="{E132FB74-9D9D-4D2D-AA1A-BC79974FACDD}" type="presParOf" srcId="{ABB4B4F8-0629-4A23-AF20-772807953937}" destId="{527F4DC1-DA82-46F8-9231-10282E7C2865}" srcOrd="0" destOrd="0" presId="urn:microsoft.com/office/officeart/2008/layout/AlternatingPictureBlocks"/>
    <dgm:cxn modelId="{ADB9C714-B8BC-4632-A5C8-DF95E5ADA829}" type="presParOf" srcId="{ABB4B4F8-0629-4A23-AF20-772807953937}" destId="{8AB5BDF9-ABC1-411D-8A5E-DEA240653146}" srcOrd="1" destOrd="0" presId="urn:microsoft.com/office/officeart/2008/layout/AlternatingPictureBlock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B883623-8AEE-42D2-B1EA-00F06686910B}" type="doc">
      <dgm:prSet loTypeId="urn:microsoft.com/office/officeart/2008/layout/PictureAccentList" loCatId="list" qsTypeId="urn:microsoft.com/office/officeart/2005/8/quickstyle/simple3" qsCatId="simple" csTypeId="urn:microsoft.com/office/officeart/2005/8/colors/accent4_1" csCatId="accent4" phldr="1"/>
      <dgm:spPr/>
      <dgm:t>
        <a:bodyPr/>
        <a:lstStyle/>
        <a:p>
          <a:endParaRPr lang="ru-RU"/>
        </a:p>
      </dgm:t>
    </dgm:pt>
    <dgm:pt modelId="{F2A716F2-B251-4CF6-9648-5C0D589BAAD1}">
      <dgm:prSet custT="1"/>
      <dgm:spPr/>
      <dgm:t>
        <a:bodyPr/>
        <a:lstStyle/>
        <a:p>
          <a:pPr rtl="0"/>
          <a:r>
            <a:rPr lang="en-US" sz="3200" b="1" u="none" dirty="0" smtClean="0"/>
            <a:t>5 Factors Affecting Pronunciation Learning:</a:t>
          </a:r>
          <a:endParaRPr lang="ru-RU" sz="3200" b="1" u="none" dirty="0"/>
        </a:p>
      </dgm:t>
    </dgm:pt>
    <dgm:pt modelId="{B6663674-C8CD-446C-9F1F-E626D62083FE}" type="parTrans" cxnId="{3E7FC0F9-5053-4CEA-9E65-0FF5F4EAC4EE}">
      <dgm:prSet/>
      <dgm:spPr/>
      <dgm:t>
        <a:bodyPr/>
        <a:lstStyle/>
        <a:p>
          <a:endParaRPr lang="ru-RU"/>
        </a:p>
      </dgm:t>
    </dgm:pt>
    <dgm:pt modelId="{65523486-41DF-490C-A0DF-944A266E37A9}" type="sibTrans" cxnId="{3E7FC0F9-5053-4CEA-9E65-0FF5F4EAC4EE}">
      <dgm:prSet/>
      <dgm:spPr/>
      <dgm:t>
        <a:bodyPr/>
        <a:lstStyle/>
        <a:p>
          <a:endParaRPr lang="ru-RU"/>
        </a:p>
      </dgm:t>
    </dgm:pt>
    <dgm:pt modelId="{EE8CAF6F-84FA-4DDE-97FF-A8E865EA45CE}" type="pres">
      <dgm:prSet presAssocID="{8B883623-8AEE-42D2-B1EA-00F06686910B}" presName="layout" presStyleCnt="0">
        <dgm:presLayoutVars>
          <dgm:chMax/>
          <dgm:chPref/>
          <dgm:dir/>
          <dgm:animOne val="branch"/>
          <dgm:animLvl val="lvl"/>
          <dgm:resizeHandles/>
        </dgm:presLayoutVars>
      </dgm:prSet>
      <dgm:spPr/>
      <dgm:t>
        <a:bodyPr/>
        <a:lstStyle/>
        <a:p>
          <a:endParaRPr lang="ru-RU"/>
        </a:p>
      </dgm:t>
    </dgm:pt>
    <dgm:pt modelId="{90DCD917-C7A1-44C2-8C97-121E524AD93D}" type="pres">
      <dgm:prSet presAssocID="{F2A716F2-B251-4CF6-9648-5C0D589BAAD1}" presName="root" presStyleCnt="0">
        <dgm:presLayoutVars>
          <dgm:chMax/>
          <dgm:chPref val="4"/>
        </dgm:presLayoutVars>
      </dgm:prSet>
      <dgm:spPr/>
    </dgm:pt>
    <dgm:pt modelId="{7E706E5D-45A1-450E-B62E-9EAA6695CE12}" type="pres">
      <dgm:prSet presAssocID="{F2A716F2-B251-4CF6-9648-5C0D589BAAD1}" presName="rootComposite" presStyleCnt="0">
        <dgm:presLayoutVars/>
      </dgm:prSet>
      <dgm:spPr/>
    </dgm:pt>
    <dgm:pt modelId="{5BC6C793-CDDE-4954-B464-DDFE4FFE463A}" type="pres">
      <dgm:prSet presAssocID="{F2A716F2-B251-4CF6-9648-5C0D589BAAD1}" presName="rootText" presStyleLbl="node0" presStyleIdx="0" presStyleCnt="1" custScaleY="208195">
        <dgm:presLayoutVars>
          <dgm:chMax/>
          <dgm:chPref val="4"/>
        </dgm:presLayoutVars>
      </dgm:prSet>
      <dgm:spPr/>
      <dgm:t>
        <a:bodyPr/>
        <a:lstStyle/>
        <a:p>
          <a:endParaRPr lang="ru-RU"/>
        </a:p>
      </dgm:t>
    </dgm:pt>
    <dgm:pt modelId="{75E52C51-741A-4ADA-B39D-B6A56ACA5C17}" type="pres">
      <dgm:prSet presAssocID="{F2A716F2-B251-4CF6-9648-5C0D589BAAD1}" presName="childShape" presStyleCnt="0">
        <dgm:presLayoutVars>
          <dgm:chMax val="0"/>
          <dgm:chPref val="0"/>
        </dgm:presLayoutVars>
      </dgm:prSet>
      <dgm:spPr/>
    </dgm:pt>
  </dgm:ptLst>
  <dgm:cxnLst>
    <dgm:cxn modelId="{3E7FC0F9-5053-4CEA-9E65-0FF5F4EAC4EE}" srcId="{8B883623-8AEE-42D2-B1EA-00F06686910B}" destId="{F2A716F2-B251-4CF6-9648-5C0D589BAAD1}" srcOrd="0" destOrd="0" parTransId="{B6663674-C8CD-446C-9F1F-E626D62083FE}" sibTransId="{65523486-41DF-490C-A0DF-944A266E37A9}"/>
    <dgm:cxn modelId="{FD8DC1E7-6B2A-4A35-9287-8EB7221AD20A}" type="presOf" srcId="{F2A716F2-B251-4CF6-9648-5C0D589BAAD1}" destId="{5BC6C793-CDDE-4954-B464-DDFE4FFE463A}" srcOrd="0" destOrd="0" presId="urn:microsoft.com/office/officeart/2008/layout/PictureAccentList"/>
    <dgm:cxn modelId="{D07D16FB-049F-4F96-A6EB-EAD23CC328DA}" type="presOf" srcId="{8B883623-8AEE-42D2-B1EA-00F06686910B}" destId="{EE8CAF6F-84FA-4DDE-97FF-A8E865EA45CE}" srcOrd="0" destOrd="0" presId="urn:microsoft.com/office/officeart/2008/layout/PictureAccentList"/>
    <dgm:cxn modelId="{AC549150-6971-4509-85CD-BAB60746F2C6}" type="presParOf" srcId="{EE8CAF6F-84FA-4DDE-97FF-A8E865EA45CE}" destId="{90DCD917-C7A1-44C2-8C97-121E524AD93D}" srcOrd="0" destOrd="0" presId="urn:microsoft.com/office/officeart/2008/layout/PictureAccentList"/>
    <dgm:cxn modelId="{76065ADE-D002-4C7C-8674-F914798413BA}" type="presParOf" srcId="{90DCD917-C7A1-44C2-8C97-121E524AD93D}" destId="{7E706E5D-45A1-450E-B62E-9EAA6695CE12}" srcOrd="0" destOrd="0" presId="urn:microsoft.com/office/officeart/2008/layout/PictureAccentList"/>
    <dgm:cxn modelId="{A4B5E8FB-0306-49FD-9011-8B177C970BB4}" type="presParOf" srcId="{7E706E5D-45A1-450E-B62E-9EAA6695CE12}" destId="{5BC6C793-CDDE-4954-B464-DDFE4FFE463A}" srcOrd="0" destOrd="0" presId="urn:microsoft.com/office/officeart/2008/layout/PictureAccentList"/>
    <dgm:cxn modelId="{7811BF58-22E7-4ECB-A9AC-A624F5EC8FBB}" type="presParOf" srcId="{90DCD917-C7A1-44C2-8C97-121E524AD93D}" destId="{75E52C51-741A-4ADA-B39D-B6A56ACA5C17}"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51228B9-9A80-41AB-9BCC-01B2EBEEEE81}" type="doc">
      <dgm:prSet loTypeId="urn:microsoft.com/office/officeart/2005/8/layout/target3" loCatId="relationship" qsTypeId="urn:microsoft.com/office/officeart/2005/8/quickstyle/simple1" qsCatId="simple" csTypeId="urn:microsoft.com/office/officeart/2005/8/colors/colorful1" csCatId="colorful"/>
      <dgm:spPr/>
      <dgm:t>
        <a:bodyPr/>
        <a:lstStyle/>
        <a:p>
          <a:endParaRPr lang="ru-RU"/>
        </a:p>
      </dgm:t>
    </dgm:pt>
    <dgm:pt modelId="{8790C194-C245-4A0E-8F63-44B0DD00E422}">
      <dgm:prSet/>
      <dgm:spPr/>
      <dgm:t>
        <a:bodyPr/>
        <a:lstStyle/>
        <a:p>
          <a:pPr rtl="0"/>
          <a:r>
            <a:rPr lang="en-US" b="1" smtClean="0"/>
            <a:t>Native Language</a:t>
          </a:r>
          <a:endParaRPr lang="ru-RU"/>
        </a:p>
      </dgm:t>
    </dgm:pt>
    <dgm:pt modelId="{96AE2E04-FFA2-480C-9016-AED7F37076A0}" type="parTrans" cxnId="{FA06E09B-B5C7-49AB-9E0B-271F85950A96}">
      <dgm:prSet/>
      <dgm:spPr/>
      <dgm:t>
        <a:bodyPr/>
        <a:lstStyle/>
        <a:p>
          <a:endParaRPr lang="ru-RU"/>
        </a:p>
      </dgm:t>
    </dgm:pt>
    <dgm:pt modelId="{9D9C0F09-BA34-4B7B-9B0B-EC90576D75FE}" type="sibTrans" cxnId="{FA06E09B-B5C7-49AB-9E0B-271F85950A96}">
      <dgm:prSet/>
      <dgm:spPr/>
      <dgm:t>
        <a:bodyPr/>
        <a:lstStyle/>
        <a:p>
          <a:endParaRPr lang="ru-RU"/>
        </a:p>
      </dgm:t>
    </dgm:pt>
    <dgm:pt modelId="{961612B5-0BD0-4C94-9D9E-CB64117C1C2A}">
      <dgm:prSet/>
      <dgm:spPr/>
      <dgm:t>
        <a:bodyPr/>
        <a:lstStyle/>
        <a:p>
          <a:pPr rtl="0"/>
          <a:r>
            <a:rPr lang="en-US" b="1" smtClean="0"/>
            <a:t>Age - </a:t>
          </a:r>
          <a:r>
            <a:rPr lang="en-US" smtClean="0"/>
            <a:t>children under the teenage years stand an excellent chance of “sounding like a native”</a:t>
          </a:r>
          <a:endParaRPr lang="ru-RU"/>
        </a:p>
      </dgm:t>
    </dgm:pt>
    <dgm:pt modelId="{0B4CAEA0-E8BA-4B70-AB67-AB6D9E2E26CC}" type="parTrans" cxnId="{709FF632-4F72-4396-8918-527541060464}">
      <dgm:prSet/>
      <dgm:spPr/>
      <dgm:t>
        <a:bodyPr/>
        <a:lstStyle/>
        <a:p>
          <a:endParaRPr lang="ru-RU"/>
        </a:p>
      </dgm:t>
    </dgm:pt>
    <dgm:pt modelId="{13B3C628-97CC-44D2-9338-B09DB25D9985}" type="sibTrans" cxnId="{709FF632-4F72-4396-8918-527541060464}">
      <dgm:prSet/>
      <dgm:spPr/>
      <dgm:t>
        <a:bodyPr/>
        <a:lstStyle/>
        <a:p>
          <a:endParaRPr lang="ru-RU"/>
        </a:p>
      </dgm:t>
    </dgm:pt>
    <dgm:pt modelId="{6752C423-502C-4DE4-8262-C808DF99E311}">
      <dgm:prSet/>
      <dgm:spPr/>
      <dgm:t>
        <a:bodyPr/>
        <a:lstStyle/>
        <a:p>
          <a:pPr rtl="0"/>
          <a:r>
            <a:rPr lang="en-US" b="1" smtClean="0"/>
            <a:t>Influence - </a:t>
          </a:r>
          <a:r>
            <a:rPr lang="en-US" smtClean="0"/>
            <a:t>the quality and intensity of influence is more important than its length</a:t>
          </a:r>
          <a:endParaRPr lang="ru-RU"/>
        </a:p>
      </dgm:t>
    </dgm:pt>
    <dgm:pt modelId="{74708FB8-5EDD-49A7-8353-03D60C68A93A}" type="parTrans" cxnId="{77D57E29-A2FA-4221-B8C9-F428D3DCC759}">
      <dgm:prSet/>
      <dgm:spPr/>
      <dgm:t>
        <a:bodyPr/>
        <a:lstStyle/>
        <a:p>
          <a:endParaRPr lang="ru-RU"/>
        </a:p>
      </dgm:t>
    </dgm:pt>
    <dgm:pt modelId="{2CDB121B-E50F-40F1-9A4B-E56C6E240815}" type="sibTrans" cxnId="{77D57E29-A2FA-4221-B8C9-F428D3DCC759}">
      <dgm:prSet/>
      <dgm:spPr/>
      <dgm:t>
        <a:bodyPr/>
        <a:lstStyle/>
        <a:p>
          <a:endParaRPr lang="ru-RU"/>
        </a:p>
      </dgm:t>
    </dgm:pt>
    <dgm:pt modelId="{36D43567-163C-4755-B8C7-A5A6D0A1B1F4}">
      <dgm:prSet/>
      <dgm:spPr/>
      <dgm:t>
        <a:bodyPr/>
        <a:lstStyle/>
        <a:p>
          <a:pPr rtl="0"/>
          <a:r>
            <a:rPr lang="en-US" b="1" smtClean="0"/>
            <a:t>Innate phonetic ability </a:t>
          </a:r>
          <a:endParaRPr lang="ru-RU"/>
        </a:p>
      </dgm:t>
    </dgm:pt>
    <dgm:pt modelId="{7AF221D5-AF02-482C-9123-18D53207407D}" type="parTrans" cxnId="{E185F843-C4E4-45E7-9955-88C654B4EF7D}">
      <dgm:prSet/>
      <dgm:spPr/>
      <dgm:t>
        <a:bodyPr/>
        <a:lstStyle/>
        <a:p>
          <a:endParaRPr lang="ru-RU"/>
        </a:p>
      </dgm:t>
    </dgm:pt>
    <dgm:pt modelId="{EEB1F27A-DAF3-4FFD-91A0-40AA416053F1}" type="sibTrans" cxnId="{E185F843-C4E4-45E7-9955-88C654B4EF7D}">
      <dgm:prSet/>
      <dgm:spPr/>
      <dgm:t>
        <a:bodyPr/>
        <a:lstStyle/>
        <a:p>
          <a:endParaRPr lang="ru-RU"/>
        </a:p>
      </dgm:t>
    </dgm:pt>
    <dgm:pt modelId="{A0331D0C-0C04-48CC-BC6F-94058F517285}">
      <dgm:prSet/>
      <dgm:spPr/>
      <dgm:t>
        <a:bodyPr/>
        <a:lstStyle/>
        <a:p>
          <a:pPr rtl="0"/>
          <a:r>
            <a:rPr lang="en-US" b="1" smtClean="0"/>
            <a:t>Motivation and concern for good pronunciation</a:t>
          </a:r>
          <a:endParaRPr lang="ru-RU"/>
        </a:p>
      </dgm:t>
    </dgm:pt>
    <dgm:pt modelId="{D5A70C7C-83B5-48C6-95E0-42F50AE28ECB}" type="parTrans" cxnId="{EC241806-4B04-45B9-A091-F0938588D31C}">
      <dgm:prSet/>
      <dgm:spPr/>
      <dgm:t>
        <a:bodyPr/>
        <a:lstStyle/>
        <a:p>
          <a:endParaRPr lang="ru-RU"/>
        </a:p>
      </dgm:t>
    </dgm:pt>
    <dgm:pt modelId="{E0BCE41B-DD64-4DFF-94B9-FBCEFE782612}" type="sibTrans" cxnId="{EC241806-4B04-45B9-A091-F0938588D31C}">
      <dgm:prSet/>
      <dgm:spPr/>
      <dgm:t>
        <a:bodyPr/>
        <a:lstStyle/>
        <a:p>
          <a:endParaRPr lang="ru-RU"/>
        </a:p>
      </dgm:t>
    </dgm:pt>
    <dgm:pt modelId="{2E40EEB3-C7CB-4702-843E-1B6AFADFE359}" type="pres">
      <dgm:prSet presAssocID="{651228B9-9A80-41AB-9BCC-01B2EBEEEE81}" presName="Name0" presStyleCnt="0">
        <dgm:presLayoutVars>
          <dgm:chMax val="7"/>
          <dgm:dir/>
          <dgm:animLvl val="lvl"/>
          <dgm:resizeHandles val="exact"/>
        </dgm:presLayoutVars>
      </dgm:prSet>
      <dgm:spPr/>
      <dgm:t>
        <a:bodyPr/>
        <a:lstStyle/>
        <a:p>
          <a:endParaRPr lang="ru-RU"/>
        </a:p>
      </dgm:t>
    </dgm:pt>
    <dgm:pt modelId="{D75E0ECA-E432-411D-9190-A5CE9C24A14D}" type="pres">
      <dgm:prSet presAssocID="{8790C194-C245-4A0E-8F63-44B0DD00E422}" presName="circle1" presStyleLbl="node1" presStyleIdx="0" presStyleCnt="5"/>
      <dgm:spPr/>
    </dgm:pt>
    <dgm:pt modelId="{6FA67A5A-6C0D-40F0-BF0C-0A000782AE02}" type="pres">
      <dgm:prSet presAssocID="{8790C194-C245-4A0E-8F63-44B0DD00E422}" presName="space" presStyleCnt="0"/>
      <dgm:spPr/>
    </dgm:pt>
    <dgm:pt modelId="{3F6643F8-4D6E-42E9-9BDD-8AC36D188FB7}" type="pres">
      <dgm:prSet presAssocID="{8790C194-C245-4A0E-8F63-44B0DD00E422}" presName="rect1" presStyleLbl="alignAcc1" presStyleIdx="0" presStyleCnt="5"/>
      <dgm:spPr/>
      <dgm:t>
        <a:bodyPr/>
        <a:lstStyle/>
        <a:p>
          <a:endParaRPr lang="ru-RU"/>
        </a:p>
      </dgm:t>
    </dgm:pt>
    <dgm:pt modelId="{EA47A946-07B0-4641-A795-065382B005DC}" type="pres">
      <dgm:prSet presAssocID="{961612B5-0BD0-4C94-9D9E-CB64117C1C2A}" presName="vertSpace2" presStyleLbl="node1" presStyleIdx="0" presStyleCnt="5"/>
      <dgm:spPr/>
    </dgm:pt>
    <dgm:pt modelId="{F45BFC8B-F939-4769-805D-347DAF3E1A6D}" type="pres">
      <dgm:prSet presAssocID="{961612B5-0BD0-4C94-9D9E-CB64117C1C2A}" presName="circle2" presStyleLbl="node1" presStyleIdx="1" presStyleCnt="5"/>
      <dgm:spPr/>
    </dgm:pt>
    <dgm:pt modelId="{AAD92A72-778E-431E-A63E-FE52D718E0D1}" type="pres">
      <dgm:prSet presAssocID="{961612B5-0BD0-4C94-9D9E-CB64117C1C2A}" presName="rect2" presStyleLbl="alignAcc1" presStyleIdx="1" presStyleCnt="5"/>
      <dgm:spPr/>
      <dgm:t>
        <a:bodyPr/>
        <a:lstStyle/>
        <a:p>
          <a:endParaRPr lang="ru-RU"/>
        </a:p>
      </dgm:t>
    </dgm:pt>
    <dgm:pt modelId="{60772679-F127-4502-A057-19F0CAD17920}" type="pres">
      <dgm:prSet presAssocID="{6752C423-502C-4DE4-8262-C808DF99E311}" presName="vertSpace3" presStyleLbl="node1" presStyleIdx="1" presStyleCnt="5"/>
      <dgm:spPr/>
    </dgm:pt>
    <dgm:pt modelId="{3649CF3D-8174-4598-829C-F00FA7699236}" type="pres">
      <dgm:prSet presAssocID="{6752C423-502C-4DE4-8262-C808DF99E311}" presName="circle3" presStyleLbl="node1" presStyleIdx="2" presStyleCnt="5"/>
      <dgm:spPr/>
    </dgm:pt>
    <dgm:pt modelId="{6645152F-3143-44B5-B033-A2FE436BC1B5}" type="pres">
      <dgm:prSet presAssocID="{6752C423-502C-4DE4-8262-C808DF99E311}" presName="rect3" presStyleLbl="alignAcc1" presStyleIdx="2" presStyleCnt="5"/>
      <dgm:spPr/>
      <dgm:t>
        <a:bodyPr/>
        <a:lstStyle/>
        <a:p>
          <a:endParaRPr lang="ru-RU"/>
        </a:p>
      </dgm:t>
    </dgm:pt>
    <dgm:pt modelId="{829B1EED-1DD8-4C17-97DF-68EF5E85CB60}" type="pres">
      <dgm:prSet presAssocID="{36D43567-163C-4755-B8C7-A5A6D0A1B1F4}" presName="vertSpace4" presStyleLbl="node1" presStyleIdx="2" presStyleCnt="5"/>
      <dgm:spPr/>
    </dgm:pt>
    <dgm:pt modelId="{BCEA6576-A2D5-4C1B-86BD-FAA3210CC1F1}" type="pres">
      <dgm:prSet presAssocID="{36D43567-163C-4755-B8C7-A5A6D0A1B1F4}" presName="circle4" presStyleLbl="node1" presStyleIdx="3" presStyleCnt="5"/>
      <dgm:spPr/>
    </dgm:pt>
    <dgm:pt modelId="{DB8E0FBD-123C-4990-9C16-B55F077107C7}" type="pres">
      <dgm:prSet presAssocID="{36D43567-163C-4755-B8C7-A5A6D0A1B1F4}" presName="rect4" presStyleLbl="alignAcc1" presStyleIdx="3" presStyleCnt="5"/>
      <dgm:spPr/>
      <dgm:t>
        <a:bodyPr/>
        <a:lstStyle/>
        <a:p>
          <a:endParaRPr lang="ru-RU"/>
        </a:p>
      </dgm:t>
    </dgm:pt>
    <dgm:pt modelId="{665B8C69-1B7E-4FC9-8C8C-A15F25FD7A27}" type="pres">
      <dgm:prSet presAssocID="{A0331D0C-0C04-48CC-BC6F-94058F517285}" presName="vertSpace5" presStyleLbl="node1" presStyleIdx="3" presStyleCnt="5"/>
      <dgm:spPr/>
    </dgm:pt>
    <dgm:pt modelId="{30EEEF90-28F8-47BF-B2D6-0251156C9F3F}" type="pres">
      <dgm:prSet presAssocID="{A0331D0C-0C04-48CC-BC6F-94058F517285}" presName="circle5" presStyleLbl="node1" presStyleIdx="4" presStyleCnt="5"/>
      <dgm:spPr/>
    </dgm:pt>
    <dgm:pt modelId="{F3B71C13-A84D-496A-B2C6-366C1C3B7469}" type="pres">
      <dgm:prSet presAssocID="{A0331D0C-0C04-48CC-BC6F-94058F517285}" presName="rect5" presStyleLbl="alignAcc1" presStyleIdx="4" presStyleCnt="5"/>
      <dgm:spPr/>
      <dgm:t>
        <a:bodyPr/>
        <a:lstStyle/>
        <a:p>
          <a:endParaRPr lang="ru-RU"/>
        </a:p>
      </dgm:t>
    </dgm:pt>
    <dgm:pt modelId="{5A627459-FF6C-4781-8750-0CF6A3954C04}" type="pres">
      <dgm:prSet presAssocID="{8790C194-C245-4A0E-8F63-44B0DD00E422}" presName="rect1ParTxNoCh" presStyleLbl="alignAcc1" presStyleIdx="4" presStyleCnt="5">
        <dgm:presLayoutVars>
          <dgm:chMax val="1"/>
          <dgm:bulletEnabled val="1"/>
        </dgm:presLayoutVars>
      </dgm:prSet>
      <dgm:spPr/>
      <dgm:t>
        <a:bodyPr/>
        <a:lstStyle/>
        <a:p>
          <a:endParaRPr lang="ru-RU"/>
        </a:p>
      </dgm:t>
    </dgm:pt>
    <dgm:pt modelId="{59625C79-E216-4F68-A64B-A4C061FADF8D}" type="pres">
      <dgm:prSet presAssocID="{961612B5-0BD0-4C94-9D9E-CB64117C1C2A}" presName="rect2ParTxNoCh" presStyleLbl="alignAcc1" presStyleIdx="4" presStyleCnt="5">
        <dgm:presLayoutVars>
          <dgm:chMax val="1"/>
          <dgm:bulletEnabled val="1"/>
        </dgm:presLayoutVars>
      </dgm:prSet>
      <dgm:spPr/>
      <dgm:t>
        <a:bodyPr/>
        <a:lstStyle/>
        <a:p>
          <a:endParaRPr lang="ru-RU"/>
        </a:p>
      </dgm:t>
    </dgm:pt>
    <dgm:pt modelId="{C5C7F0C4-C414-4DF2-BDC1-7AC2FF53E0C0}" type="pres">
      <dgm:prSet presAssocID="{6752C423-502C-4DE4-8262-C808DF99E311}" presName="rect3ParTxNoCh" presStyleLbl="alignAcc1" presStyleIdx="4" presStyleCnt="5">
        <dgm:presLayoutVars>
          <dgm:chMax val="1"/>
          <dgm:bulletEnabled val="1"/>
        </dgm:presLayoutVars>
      </dgm:prSet>
      <dgm:spPr/>
      <dgm:t>
        <a:bodyPr/>
        <a:lstStyle/>
        <a:p>
          <a:endParaRPr lang="ru-RU"/>
        </a:p>
      </dgm:t>
    </dgm:pt>
    <dgm:pt modelId="{42D8D563-DC17-4E48-8FB3-C50141CB564D}" type="pres">
      <dgm:prSet presAssocID="{36D43567-163C-4755-B8C7-A5A6D0A1B1F4}" presName="rect4ParTxNoCh" presStyleLbl="alignAcc1" presStyleIdx="4" presStyleCnt="5">
        <dgm:presLayoutVars>
          <dgm:chMax val="1"/>
          <dgm:bulletEnabled val="1"/>
        </dgm:presLayoutVars>
      </dgm:prSet>
      <dgm:spPr/>
      <dgm:t>
        <a:bodyPr/>
        <a:lstStyle/>
        <a:p>
          <a:endParaRPr lang="ru-RU"/>
        </a:p>
      </dgm:t>
    </dgm:pt>
    <dgm:pt modelId="{A8DC57CD-FD02-42BE-A93C-FB599DBEEF46}" type="pres">
      <dgm:prSet presAssocID="{A0331D0C-0C04-48CC-BC6F-94058F517285}" presName="rect5ParTxNoCh" presStyleLbl="alignAcc1" presStyleIdx="4" presStyleCnt="5">
        <dgm:presLayoutVars>
          <dgm:chMax val="1"/>
          <dgm:bulletEnabled val="1"/>
        </dgm:presLayoutVars>
      </dgm:prSet>
      <dgm:spPr/>
      <dgm:t>
        <a:bodyPr/>
        <a:lstStyle/>
        <a:p>
          <a:endParaRPr lang="ru-RU"/>
        </a:p>
      </dgm:t>
    </dgm:pt>
  </dgm:ptLst>
  <dgm:cxnLst>
    <dgm:cxn modelId="{FA06E09B-B5C7-49AB-9E0B-271F85950A96}" srcId="{651228B9-9A80-41AB-9BCC-01B2EBEEEE81}" destId="{8790C194-C245-4A0E-8F63-44B0DD00E422}" srcOrd="0" destOrd="0" parTransId="{96AE2E04-FFA2-480C-9016-AED7F37076A0}" sibTransId="{9D9C0F09-BA34-4B7B-9B0B-EC90576D75FE}"/>
    <dgm:cxn modelId="{6AE85234-8A91-42BE-A66C-BB110E78B9AD}" type="presOf" srcId="{A0331D0C-0C04-48CC-BC6F-94058F517285}" destId="{A8DC57CD-FD02-42BE-A93C-FB599DBEEF46}" srcOrd="1" destOrd="0" presId="urn:microsoft.com/office/officeart/2005/8/layout/target3"/>
    <dgm:cxn modelId="{CE00A5E3-EB49-4D42-9114-00C1315E8E8B}" type="presOf" srcId="{8790C194-C245-4A0E-8F63-44B0DD00E422}" destId="{3F6643F8-4D6E-42E9-9BDD-8AC36D188FB7}" srcOrd="0" destOrd="0" presId="urn:microsoft.com/office/officeart/2005/8/layout/target3"/>
    <dgm:cxn modelId="{FD9EEDF5-DDE6-4F33-9A7B-35D92990635D}" type="presOf" srcId="{A0331D0C-0C04-48CC-BC6F-94058F517285}" destId="{F3B71C13-A84D-496A-B2C6-366C1C3B7469}" srcOrd="0" destOrd="0" presId="urn:microsoft.com/office/officeart/2005/8/layout/target3"/>
    <dgm:cxn modelId="{764FA2C4-E210-4548-8B89-10FF9FC7BB33}" type="presOf" srcId="{36D43567-163C-4755-B8C7-A5A6D0A1B1F4}" destId="{42D8D563-DC17-4E48-8FB3-C50141CB564D}" srcOrd="1" destOrd="0" presId="urn:microsoft.com/office/officeart/2005/8/layout/target3"/>
    <dgm:cxn modelId="{EC241806-4B04-45B9-A091-F0938588D31C}" srcId="{651228B9-9A80-41AB-9BCC-01B2EBEEEE81}" destId="{A0331D0C-0C04-48CC-BC6F-94058F517285}" srcOrd="4" destOrd="0" parTransId="{D5A70C7C-83B5-48C6-95E0-42F50AE28ECB}" sibTransId="{E0BCE41B-DD64-4DFF-94B9-FBCEFE782612}"/>
    <dgm:cxn modelId="{8436DB09-DB67-4E8D-9704-DA399C93B72F}" type="presOf" srcId="{6752C423-502C-4DE4-8262-C808DF99E311}" destId="{C5C7F0C4-C414-4DF2-BDC1-7AC2FF53E0C0}" srcOrd="1" destOrd="0" presId="urn:microsoft.com/office/officeart/2005/8/layout/target3"/>
    <dgm:cxn modelId="{F04E455B-D54F-447E-AFD6-2FDE55B2DA09}" type="presOf" srcId="{961612B5-0BD0-4C94-9D9E-CB64117C1C2A}" destId="{AAD92A72-778E-431E-A63E-FE52D718E0D1}" srcOrd="0" destOrd="0" presId="urn:microsoft.com/office/officeart/2005/8/layout/target3"/>
    <dgm:cxn modelId="{E185F843-C4E4-45E7-9955-88C654B4EF7D}" srcId="{651228B9-9A80-41AB-9BCC-01B2EBEEEE81}" destId="{36D43567-163C-4755-B8C7-A5A6D0A1B1F4}" srcOrd="3" destOrd="0" parTransId="{7AF221D5-AF02-482C-9123-18D53207407D}" sibTransId="{EEB1F27A-DAF3-4FFD-91A0-40AA416053F1}"/>
    <dgm:cxn modelId="{AF19827A-0229-46E8-A1D2-1CBC040DF4CC}" type="presOf" srcId="{36D43567-163C-4755-B8C7-A5A6D0A1B1F4}" destId="{DB8E0FBD-123C-4990-9C16-B55F077107C7}" srcOrd="0" destOrd="0" presId="urn:microsoft.com/office/officeart/2005/8/layout/target3"/>
    <dgm:cxn modelId="{BC3B5023-8376-4F5C-B506-1855E05632EB}" type="presOf" srcId="{961612B5-0BD0-4C94-9D9E-CB64117C1C2A}" destId="{59625C79-E216-4F68-A64B-A4C061FADF8D}" srcOrd="1" destOrd="0" presId="urn:microsoft.com/office/officeart/2005/8/layout/target3"/>
    <dgm:cxn modelId="{BDB8C09D-661B-4B3F-93D0-243F341DA332}" type="presOf" srcId="{651228B9-9A80-41AB-9BCC-01B2EBEEEE81}" destId="{2E40EEB3-C7CB-4702-843E-1B6AFADFE359}" srcOrd="0" destOrd="0" presId="urn:microsoft.com/office/officeart/2005/8/layout/target3"/>
    <dgm:cxn modelId="{709FF632-4F72-4396-8918-527541060464}" srcId="{651228B9-9A80-41AB-9BCC-01B2EBEEEE81}" destId="{961612B5-0BD0-4C94-9D9E-CB64117C1C2A}" srcOrd="1" destOrd="0" parTransId="{0B4CAEA0-E8BA-4B70-AB67-AB6D9E2E26CC}" sibTransId="{13B3C628-97CC-44D2-9338-B09DB25D9985}"/>
    <dgm:cxn modelId="{77D57E29-A2FA-4221-B8C9-F428D3DCC759}" srcId="{651228B9-9A80-41AB-9BCC-01B2EBEEEE81}" destId="{6752C423-502C-4DE4-8262-C808DF99E311}" srcOrd="2" destOrd="0" parTransId="{74708FB8-5EDD-49A7-8353-03D60C68A93A}" sibTransId="{2CDB121B-E50F-40F1-9A4B-E56C6E240815}"/>
    <dgm:cxn modelId="{44E40CA5-FD54-4DA9-9D11-E19A6AC8E2B6}" type="presOf" srcId="{6752C423-502C-4DE4-8262-C808DF99E311}" destId="{6645152F-3143-44B5-B033-A2FE436BC1B5}" srcOrd="0" destOrd="0" presId="urn:microsoft.com/office/officeart/2005/8/layout/target3"/>
    <dgm:cxn modelId="{421436D3-4D2E-4032-8690-5AF386210A79}" type="presOf" srcId="{8790C194-C245-4A0E-8F63-44B0DD00E422}" destId="{5A627459-FF6C-4781-8750-0CF6A3954C04}" srcOrd="1" destOrd="0" presId="urn:microsoft.com/office/officeart/2005/8/layout/target3"/>
    <dgm:cxn modelId="{E8FDCB5E-3474-474D-BE55-D1A4788C2350}" type="presParOf" srcId="{2E40EEB3-C7CB-4702-843E-1B6AFADFE359}" destId="{D75E0ECA-E432-411D-9190-A5CE9C24A14D}" srcOrd="0" destOrd="0" presId="urn:microsoft.com/office/officeart/2005/8/layout/target3"/>
    <dgm:cxn modelId="{376AF255-6F23-47B7-B00B-35BC6235EFEC}" type="presParOf" srcId="{2E40EEB3-C7CB-4702-843E-1B6AFADFE359}" destId="{6FA67A5A-6C0D-40F0-BF0C-0A000782AE02}" srcOrd="1" destOrd="0" presId="urn:microsoft.com/office/officeart/2005/8/layout/target3"/>
    <dgm:cxn modelId="{C4B5100B-BBA6-4893-AF58-66A8E08E44DE}" type="presParOf" srcId="{2E40EEB3-C7CB-4702-843E-1B6AFADFE359}" destId="{3F6643F8-4D6E-42E9-9BDD-8AC36D188FB7}" srcOrd="2" destOrd="0" presId="urn:microsoft.com/office/officeart/2005/8/layout/target3"/>
    <dgm:cxn modelId="{643EBED2-2568-4967-9276-1F33DC469B31}" type="presParOf" srcId="{2E40EEB3-C7CB-4702-843E-1B6AFADFE359}" destId="{EA47A946-07B0-4641-A795-065382B005DC}" srcOrd="3" destOrd="0" presId="urn:microsoft.com/office/officeart/2005/8/layout/target3"/>
    <dgm:cxn modelId="{28819CBE-0080-467A-817B-40D4A1DD464A}" type="presParOf" srcId="{2E40EEB3-C7CB-4702-843E-1B6AFADFE359}" destId="{F45BFC8B-F939-4769-805D-347DAF3E1A6D}" srcOrd="4" destOrd="0" presId="urn:microsoft.com/office/officeart/2005/8/layout/target3"/>
    <dgm:cxn modelId="{950DF404-4BE1-45A1-8D36-776DAADD2646}" type="presParOf" srcId="{2E40EEB3-C7CB-4702-843E-1B6AFADFE359}" destId="{AAD92A72-778E-431E-A63E-FE52D718E0D1}" srcOrd="5" destOrd="0" presId="urn:microsoft.com/office/officeart/2005/8/layout/target3"/>
    <dgm:cxn modelId="{2D8F9BEF-8E9D-4B4C-B1F1-9D1CF3890C20}" type="presParOf" srcId="{2E40EEB3-C7CB-4702-843E-1B6AFADFE359}" destId="{60772679-F127-4502-A057-19F0CAD17920}" srcOrd="6" destOrd="0" presId="urn:microsoft.com/office/officeart/2005/8/layout/target3"/>
    <dgm:cxn modelId="{7B0B7D14-C018-437C-BFB0-5042A1CA8A0B}" type="presParOf" srcId="{2E40EEB3-C7CB-4702-843E-1B6AFADFE359}" destId="{3649CF3D-8174-4598-829C-F00FA7699236}" srcOrd="7" destOrd="0" presId="urn:microsoft.com/office/officeart/2005/8/layout/target3"/>
    <dgm:cxn modelId="{85AFF116-CA0E-480D-883B-ACC6FE50DD65}" type="presParOf" srcId="{2E40EEB3-C7CB-4702-843E-1B6AFADFE359}" destId="{6645152F-3143-44B5-B033-A2FE436BC1B5}" srcOrd="8" destOrd="0" presId="urn:microsoft.com/office/officeart/2005/8/layout/target3"/>
    <dgm:cxn modelId="{C0BFF045-A0BA-4C33-81A3-B6B04FCE6CAB}" type="presParOf" srcId="{2E40EEB3-C7CB-4702-843E-1B6AFADFE359}" destId="{829B1EED-1DD8-4C17-97DF-68EF5E85CB60}" srcOrd="9" destOrd="0" presId="urn:microsoft.com/office/officeart/2005/8/layout/target3"/>
    <dgm:cxn modelId="{C89435A9-19B8-4935-9A28-0470A0C3E16F}" type="presParOf" srcId="{2E40EEB3-C7CB-4702-843E-1B6AFADFE359}" destId="{BCEA6576-A2D5-4C1B-86BD-FAA3210CC1F1}" srcOrd="10" destOrd="0" presId="urn:microsoft.com/office/officeart/2005/8/layout/target3"/>
    <dgm:cxn modelId="{3D9DEFB1-E592-4AA4-83DC-983895E1EF0B}" type="presParOf" srcId="{2E40EEB3-C7CB-4702-843E-1B6AFADFE359}" destId="{DB8E0FBD-123C-4990-9C16-B55F077107C7}" srcOrd="11" destOrd="0" presId="urn:microsoft.com/office/officeart/2005/8/layout/target3"/>
    <dgm:cxn modelId="{19FA1B6C-9D84-4548-805C-854B78DC2E36}" type="presParOf" srcId="{2E40EEB3-C7CB-4702-843E-1B6AFADFE359}" destId="{665B8C69-1B7E-4FC9-8C8C-A15F25FD7A27}" srcOrd="12" destOrd="0" presId="urn:microsoft.com/office/officeart/2005/8/layout/target3"/>
    <dgm:cxn modelId="{9EA46D93-0EDE-44E2-9B8F-5824AC801E38}" type="presParOf" srcId="{2E40EEB3-C7CB-4702-843E-1B6AFADFE359}" destId="{30EEEF90-28F8-47BF-B2D6-0251156C9F3F}" srcOrd="13" destOrd="0" presId="urn:microsoft.com/office/officeart/2005/8/layout/target3"/>
    <dgm:cxn modelId="{2ACD85BC-22B5-4663-B5DA-8FC0CA32776E}" type="presParOf" srcId="{2E40EEB3-C7CB-4702-843E-1B6AFADFE359}" destId="{F3B71C13-A84D-496A-B2C6-366C1C3B7469}" srcOrd="14" destOrd="0" presId="urn:microsoft.com/office/officeart/2005/8/layout/target3"/>
    <dgm:cxn modelId="{2E0DC748-DCA5-4C82-908B-9985EA0C4281}" type="presParOf" srcId="{2E40EEB3-C7CB-4702-843E-1B6AFADFE359}" destId="{5A627459-FF6C-4781-8750-0CF6A3954C04}" srcOrd="15" destOrd="0" presId="urn:microsoft.com/office/officeart/2005/8/layout/target3"/>
    <dgm:cxn modelId="{A6BE49FD-CF0E-4085-B503-51DD6E6F3F84}" type="presParOf" srcId="{2E40EEB3-C7CB-4702-843E-1B6AFADFE359}" destId="{59625C79-E216-4F68-A64B-A4C061FADF8D}" srcOrd="16" destOrd="0" presId="urn:microsoft.com/office/officeart/2005/8/layout/target3"/>
    <dgm:cxn modelId="{2C2AC31B-9C5C-40E4-A06A-64CD6BA2B4D9}" type="presParOf" srcId="{2E40EEB3-C7CB-4702-843E-1B6AFADFE359}" destId="{C5C7F0C4-C414-4DF2-BDC1-7AC2FF53E0C0}" srcOrd="17" destOrd="0" presId="urn:microsoft.com/office/officeart/2005/8/layout/target3"/>
    <dgm:cxn modelId="{BD55A264-27DB-4A87-8ED3-2A3AD7929715}" type="presParOf" srcId="{2E40EEB3-C7CB-4702-843E-1B6AFADFE359}" destId="{42D8D563-DC17-4E48-8FB3-C50141CB564D}" srcOrd="18" destOrd="0" presId="urn:microsoft.com/office/officeart/2005/8/layout/target3"/>
    <dgm:cxn modelId="{36D9435B-C408-4070-A312-5A5A708424DE}" type="presParOf" srcId="{2E40EEB3-C7CB-4702-843E-1B6AFADFE359}" destId="{A8DC57CD-FD02-42BE-A93C-FB599DBEEF46}" srcOrd="19"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E1689DE-003C-41E3-94F5-F8A805779970}" type="doc">
      <dgm:prSet loTypeId="urn:microsoft.com/office/officeart/2008/layout/VerticalCurvedList" loCatId="list" qsTypeId="urn:microsoft.com/office/officeart/2005/8/quickstyle/simple1" qsCatId="simple" csTypeId="urn:microsoft.com/office/officeart/2005/8/colors/accent1_1" csCatId="accent1"/>
      <dgm:spPr/>
      <dgm:t>
        <a:bodyPr/>
        <a:lstStyle/>
        <a:p>
          <a:endParaRPr lang="ru-RU"/>
        </a:p>
      </dgm:t>
    </dgm:pt>
    <dgm:pt modelId="{B965CCF3-FF17-4305-BBB7-7AC894DA9C40}">
      <dgm:prSet/>
      <dgm:spPr/>
      <dgm:t>
        <a:bodyPr/>
        <a:lstStyle/>
        <a:p>
          <a:pPr rtl="0"/>
          <a:r>
            <a:rPr lang="en-US" smtClean="0"/>
            <a:t>The Content of Teaching Pronunciation</a:t>
          </a:r>
          <a:endParaRPr lang="ru-RU"/>
        </a:p>
      </dgm:t>
    </dgm:pt>
    <dgm:pt modelId="{81F2328E-BC4C-4EF7-9AC0-2A87FB1A1850}" type="parTrans" cxnId="{DC5F6093-3F70-408E-B2D7-609B1C2C3C5B}">
      <dgm:prSet/>
      <dgm:spPr/>
      <dgm:t>
        <a:bodyPr/>
        <a:lstStyle/>
        <a:p>
          <a:endParaRPr lang="ru-RU"/>
        </a:p>
      </dgm:t>
    </dgm:pt>
    <dgm:pt modelId="{A7B143F7-F9FC-46E2-BAEE-DECCE6B39074}" type="sibTrans" cxnId="{DC5F6093-3F70-408E-B2D7-609B1C2C3C5B}">
      <dgm:prSet/>
      <dgm:spPr/>
      <dgm:t>
        <a:bodyPr/>
        <a:lstStyle/>
        <a:p>
          <a:endParaRPr lang="ru-RU"/>
        </a:p>
      </dgm:t>
    </dgm:pt>
    <dgm:pt modelId="{91FED340-A80B-4524-BE5A-342A9119DF97}" type="pres">
      <dgm:prSet presAssocID="{9E1689DE-003C-41E3-94F5-F8A805779970}" presName="Name0" presStyleCnt="0">
        <dgm:presLayoutVars>
          <dgm:chMax val="7"/>
          <dgm:chPref val="7"/>
          <dgm:dir/>
        </dgm:presLayoutVars>
      </dgm:prSet>
      <dgm:spPr/>
      <dgm:t>
        <a:bodyPr/>
        <a:lstStyle/>
        <a:p>
          <a:endParaRPr lang="ru-RU"/>
        </a:p>
      </dgm:t>
    </dgm:pt>
    <dgm:pt modelId="{74FD2194-85B1-4EEA-A54D-DE40C9D3CA26}" type="pres">
      <dgm:prSet presAssocID="{9E1689DE-003C-41E3-94F5-F8A805779970}" presName="Name1" presStyleCnt="0"/>
      <dgm:spPr/>
    </dgm:pt>
    <dgm:pt modelId="{BF4D6DFF-831A-43FD-B005-440E3261018F}" type="pres">
      <dgm:prSet presAssocID="{9E1689DE-003C-41E3-94F5-F8A805779970}" presName="cycle" presStyleCnt="0"/>
      <dgm:spPr/>
    </dgm:pt>
    <dgm:pt modelId="{0919DDC4-1D58-4FE9-A771-FD196AB71ED7}" type="pres">
      <dgm:prSet presAssocID="{9E1689DE-003C-41E3-94F5-F8A805779970}" presName="srcNode" presStyleLbl="node1" presStyleIdx="0" presStyleCnt="1"/>
      <dgm:spPr/>
    </dgm:pt>
    <dgm:pt modelId="{1EA97A6F-8032-4D40-A343-73704BE2BB2F}" type="pres">
      <dgm:prSet presAssocID="{9E1689DE-003C-41E3-94F5-F8A805779970}" presName="conn" presStyleLbl="parChTrans1D2" presStyleIdx="0" presStyleCnt="1"/>
      <dgm:spPr/>
      <dgm:t>
        <a:bodyPr/>
        <a:lstStyle/>
        <a:p>
          <a:endParaRPr lang="ru-RU"/>
        </a:p>
      </dgm:t>
    </dgm:pt>
    <dgm:pt modelId="{509EA61D-FCAA-4367-ABEE-2D25C19E0C9C}" type="pres">
      <dgm:prSet presAssocID="{9E1689DE-003C-41E3-94F5-F8A805779970}" presName="extraNode" presStyleLbl="node1" presStyleIdx="0" presStyleCnt="1"/>
      <dgm:spPr/>
    </dgm:pt>
    <dgm:pt modelId="{6D45ECBF-EDBD-432D-AD1E-D470DCBDAB07}" type="pres">
      <dgm:prSet presAssocID="{9E1689DE-003C-41E3-94F5-F8A805779970}" presName="dstNode" presStyleLbl="node1" presStyleIdx="0" presStyleCnt="1"/>
      <dgm:spPr/>
    </dgm:pt>
    <dgm:pt modelId="{8EA295D6-07FF-4CC9-96F5-A62B63567EAC}" type="pres">
      <dgm:prSet presAssocID="{B965CCF3-FF17-4305-BBB7-7AC894DA9C40}" presName="text_1" presStyleLbl="node1" presStyleIdx="0" presStyleCnt="1">
        <dgm:presLayoutVars>
          <dgm:bulletEnabled val="1"/>
        </dgm:presLayoutVars>
      </dgm:prSet>
      <dgm:spPr/>
      <dgm:t>
        <a:bodyPr/>
        <a:lstStyle/>
        <a:p>
          <a:endParaRPr lang="ru-RU"/>
        </a:p>
      </dgm:t>
    </dgm:pt>
    <dgm:pt modelId="{114010BF-5661-4FDA-AA88-2D4E3AEDA209}" type="pres">
      <dgm:prSet presAssocID="{B965CCF3-FF17-4305-BBB7-7AC894DA9C40}" presName="accent_1" presStyleCnt="0"/>
      <dgm:spPr/>
    </dgm:pt>
    <dgm:pt modelId="{385064DE-07C7-4CCD-BDFB-1A9BD68862EE}" type="pres">
      <dgm:prSet presAssocID="{B965CCF3-FF17-4305-BBB7-7AC894DA9C40}" presName="accentRepeatNode" presStyleLbl="solidFgAcc1" presStyleIdx="0" presStyleCnt="1"/>
      <dgm:spPr/>
    </dgm:pt>
  </dgm:ptLst>
  <dgm:cxnLst>
    <dgm:cxn modelId="{63EB8A00-AFB6-4DF6-A185-67B4EC102967}" type="presOf" srcId="{A7B143F7-F9FC-46E2-BAEE-DECCE6B39074}" destId="{1EA97A6F-8032-4D40-A343-73704BE2BB2F}" srcOrd="0" destOrd="0" presId="urn:microsoft.com/office/officeart/2008/layout/VerticalCurvedList"/>
    <dgm:cxn modelId="{F3A99C88-E774-4522-9924-64BF702FB43E}" type="presOf" srcId="{9E1689DE-003C-41E3-94F5-F8A805779970}" destId="{91FED340-A80B-4524-BE5A-342A9119DF97}" srcOrd="0" destOrd="0" presId="urn:microsoft.com/office/officeart/2008/layout/VerticalCurvedList"/>
    <dgm:cxn modelId="{DC5F6093-3F70-408E-B2D7-609B1C2C3C5B}" srcId="{9E1689DE-003C-41E3-94F5-F8A805779970}" destId="{B965CCF3-FF17-4305-BBB7-7AC894DA9C40}" srcOrd="0" destOrd="0" parTransId="{81F2328E-BC4C-4EF7-9AC0-2A87FB1A1850}" sibTransId="{A7B143F7-F9FC-46E2-BAEE-DECCE6B39074}"/>
    <dgm:cxn modelId="{0E05BE0F-C39E-46E2-8ADD-36A4C957FAE5}" type="presOf" srcId="{B965CCF3-FF17-4305-BBB7-7AC894DA9C40}" destId="{8EA295D6-07FF-4CC9-96F5-A62B63567EAC}" srcOrd="0" destOrd="0" presId="urn:microsoft.com/office/officeart/2008/layout/VerticalCurvedList"/>
    <dgm:cxn modelId="{560D4C9D-227B-4ACA-A0B4-5B17E3308E62}" type="presParOf" srcId="{91FED340-A80B-4524-BE5A-342A9119DF97}" destId="{74FD2194-85B1-4EEA-A54D-DE40C9D3CA26}" srcOrd="0" destOrd="0" presId="urn:microsoft.com/office/officeart/2008/layout/VerticalCurvedList"/>
    <dgm:cxn modelId="{4FD7554C-8434-479B-86B3-84C211966B33}" type="presParOf" srcId="{74FD2194-85B1-4EEA-A54D-DE40C9D3CA26}" destId="{BF4D6DFF-831A-43FD-B005-440E3261018F}" srcOrd="0" destOrd="0" presId="urn:microsoft.com/office/officeart/2008/layout/VerticalCurvedList"/>
    <dgm:cxn modelId="{5FD91467-3074-4B8E-B253-F501679FC9FB}" type="presParOf" srcId="{BF4D6DFF-831A-43FD-B005-440E3261018F}" destId="{0919DDC4-1D58-4FE9-A771-FD196AB71ED7}" srcOrd="0" destOrd="0" presId="urn:microsoft.com/office/officeart/2008/layout/VerticalCurvedList"/>
    <dgm:cxn modelId="{715477B6-E3B1-4988-8EC6-0219003B99A2}" type="presParOf" srcId="{BF4D6DFF-831A-43FD-B005-440E3261018F}" destId="{1EA97A6F-8032-4D40-A343-73704BE2BB2F}" srcOrd="1" destOrd="0" presId="urn:microsoft.com/office/officeart/2008/layout/VerticalCurvedList"/>
    <dgm:cxn modelId="{BD3C5869-789E-405E-A23F-1625BEEE49C9}" type="presParOf" srcId="{BF4D6DFF-831A-43FD-B005-440E3261018F}" destId="{509EA61D-FCAA-4367-ABEE-2D25C19E0C9C}" srcOrd="2" destOrd="0" presId="urn:microsoft.com/office/officeart/2008/layout/VerticalCurvedList"/>
    <dgm:cxn modelId="{076E8E90-1CF9-47A5-9B95-803FC310F7E8}" type="presParOf" srcId="{BF4D6DFF-831A-43FD-B005-440E3261018F}" destId="{6D45ECBF-EDBD-432D-AD1E-D470DCBDAB07}" srcOrd="3" destOrd="0" presId="urn:microsoft.com/office/officeart/2008/layout/VerticalCurvedList"/>
    <dgm:cxn modelId="{D5BE2E96-6108-46C2-8288-198A8DB6E674}" type="presParOf" srcId="{74FD2194-85B1-4EEA-A54D-DE40C9D3CA26}" destId="{8EA295D6-07FF-4CC9-96F5-A62B63567EAC}" srcOrd="1" destOrd="0" presId="urn:microsoft.com/office/officeart/2008/layout/VerticalCurvedList"/>
    <dgm:cxn modelId="{33A422C0-FF7E-4A66-A273-6907A377B2E4}" type="presParOf" srcId="{74FD2194-85B1-4EEA-A54D-DE40C9D3CA26}" destId="{114010BF-5661-4FDA-AA88-2D4E3AEDA209}" srcOrd="2" destOrd="0" presId="urn:microsoft.com/office/officeart/2008/layout/VerticalCurvedList"/>
    <dgm:cxn modelId="{C66A4DAF-F0E9-41B2-B520-5B304F858DA2}" type="presParOf" srcId="{114010BF-5661-4FDA-AA88-2D4E3AEDA209}" destId="{385064DE-07C7-4CCD-BDFB-1A9BD68862E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B17B710-CA09-4A77-94F9-912D685E0302}" type="doc">
      <dgm:prSet loTypeId="urn:microsoft.com/office/officeart/2005/8/layout/radial3" loCatId="cycle" qsTypeId="urn:microsoft.com/office/officeart/2005/8/quickstyle/3d2" qsCatId="3D" csTypeId="urn:microsoft.com/office/officeart/2005/8/colors/colorful3" csCatId="colorful" phldr="1"/>
      <dgm:spPr/>
      <dgm:t>
        <a:bodyPr/>
        <a:lstStyle/>
        <a:p>
          <a:endParaRPr lang="ru-RU"/>
        </a:p>
      </dgm:t>
    </dgm:pt>
    <dgm:pt modelId="{05F26D03-DEAE-4EAE-A5A6-2194E3ED5FFB}">
      <dgm:prSet phldrT="[Текст]"/>
      <dgm:spPr/>
      <dgm:t>
        <a:bodyPr/>
        <a:lstStyle/>
        <a:p>
          <a:r>
            <a:rPr lang="en-US" b="1" dirty="0" smtClean="0"/>
            <a:t>Received Pronunciation </a:t>
          </a:r>
          <a:endParaRPr lang="ru-RU" b="1" dirty="0"/>
        </a:p>
      </dgm:t>
    </dgm:pt>
    <dgm:pt modelId="{9DA5D55C-4BE1-4897-BA24-21BCF925EED8}" type="parTrans" cxnId="{AFE94D2E-2103-49ED-902C-3DC1CE8DE7F9}">
      <dgm:prSet/>
      <dgm:spPr/>
      <dgm:t>
        <a:bodyPr/>
        <a:lstStyle/>
        <a:p>
          <a:endParaRPr lang="ru-RU"/>
        </a:p>
      </dgm:t>
    </dgm:pt>
    <dgm:pt modelId="{2B922519-E534-413B-9445-C114D64E1DFD}" type="sibTrans" cxnId="{AFE94D2E-2103-49ED-902C-3DC1CE8DE7F9}">
      <dgm:prSet/>
      <dgm:spPr/>
      <dgm:t>
        <a:bodyPr/>
        <a:lstStyle/>
        <a:p>
          <a:endParaRPr lang="ru-RU"/>
        </a:p>
      </dgm:t>
    </dgm:pt>
    <dgm:pt modelId="{AFE41DC9-ED1C-4BA5-A253-DA7564A69E27}">
      <dgm:prSet phldrT="[Текст]"/>
      <dgm:spPr/>
      <dgm:t>
        <a:bodyPr/>
        <a:lstStyle/>
        <a:p>
          <a:r>
            <a:rPr lang="en-US" dirty="0" smtClean="0"/>
            <a:t>sounds</a:t>
          </a:r>
          <a:endParaRPr lang="ru-RU" dirty="0"/>
        </a:p>
      </dgm:t>
    </dgm:pt>
    <dgm:pt modelId="{723540C8-8460-4EAB-9C7D-3D0074374756}" type="parTrans" cxnId="{3E0A66ED-6EEE-45D9-A698-883ACDD801E8}">
      <dgm:prSet/>
      <dgm:spPr/>
      <dgm:t>
        <a:bodyPr/>
        <a:lstStyle/>
        <a:p>
          <a:endParaRPr lang="ru-RU"/>
        </a:p>
      </dgm:t>
    </dgm:pt>
    <dgm:pt modelId="{0ED94DF6-A328-4709-9CE2-5236E26C62ED}" type="sibTrans" cxnId="{3E0A66ED-6EEE-45D9-A698-883ACDD801E8}">
      <dgm:prSet/>
      <dgm:spPr/>
      <dgm:t>
        <a:bodyPr/>
        <a:lstStyle/>
        <a:p>
          <a:endParaRPr lang="ru-RU"/>
        </a:p>
      </dgm:t>
    </dgm:pt>
    <dgm:pt modelId="{8E8BEFD9-2CEC-487D-BB19-4CE5EF5C88F5}">
      <dgm:prSet phldrT="[Текст]"/>
      <dgm:spPr/>
      <dgm:t>
        <a:bodyPr/>
        <a:lstStyle/>
        <a:p>
          <a:r>
            <a:rPr lang="en-US" dirty="0" smtClean="0"/>
            <a:t>stress</a:t>
          </a:r>
          <a:endParaRPr lang="ru-RU" dirty="0"/>
        </a:p>
      </dgm:t>
    </dgm:pt>
    <dgm:pt modelId="{D3D7B519-056F-4CAE-A2EC-A0A31D15C310}" type="parTrans" cxnId="{CE31E32A-D35B-4209-A239-E62BD339FD1A}">
      <dgm:prSet/>
      <dgm:spPr/>
      <dgm:t>
        <a:bodyPr/>
        <a:lstStyle/>
        <a:p>
          <a:endParaRPr lang="ru-RU"/>
        </a:p>
      </dgm:t>
    </dgm:pt>
    <dgm:pt modelId="{BD34F1DA-FC1E-4C98-892A-6AD2BFC0C154}" type="sibTrans" cxnId="{CE31E32A-D35B-4209-A239-E62BD339FD1A}">
      <dgm:prSet/>
      <dgm:spPr/>
      <dgm:t>
        <a:bodyPr/>
        <a:lstStyle/>
        <a:p>
          <a:endParaRPr lang="ru-RU"/>
        </a:p>
      </dgm:t>
    </dgm:pt>
    <dgm:pt modelId="{D057F3C4-D6C1-445A-A7D7-2933693FDC93}">
      <dgm:prSet phldrT="[Текст]"/>
      <dgm:spPr/>
      <dgm:t>
        <a:bodyPr/>
        <a:lstStyle/>
        <a:p>
          <a:r>
            <a:rPr lang="en-US" dirty="0" smtClean="0"/>
            <a:t>Intonation</a:t>
          </a:r>
          <a:endParaRPr lang="ru-RU" dirty="0"/>
        </a:p>
      </dgm:t>
    </dgm:pt>
    <dgm:pt modelId="{568B7866-685C-412E-A82B-5BD1EAC2C43C}" type="parTrans" cxnId="{C373B6E5-9087-49A1-B9F2-F7395E570587}">
      <dgm:prSet/>
      <dgm:spPr/>
      <dgm:t>
        <a:bodyPr/>
        <a:lstStyle/>
        <a:p>
          <a:endParaRPr lang="ru-RU"/>
        </a:p>
      </dgm:t>
    </dgm:pt>
    <dgm:pt modelId="{14260D5E-5FE2-4CE6-A5CA-AD1501C3BF8B}" type="sibTrans" cxnId="{C373B6E5-9087-49A1-B9F2-F7395E570587}">
      <dgm:prSet/>
      <dgm:spPr/>
      <dgm:t>
        <a:bodyPr/>
        <a:lstStyle/>
        <a:p>
          <a:endParaRPr lang="ru-RU"/>
        </a:p>
      </dgm:t>
    </dgm:pt>
    <dgm:pt modelId="{35FABFE5-BB6F-4AAF-94FF-70B8C95E645C}">
      <dgm:prSet/>
      <dgm:spPr/>
      <dgm:t>
        <a:bodyPr/>
        <a:lstStyle/>
        <a:p>
          <a:endParaRPr lang="ru-RU"/>
        </a:p>
      </dgm:t>
    </dgm:pt>
    <dgm:pt modelId="{2DA3BAA1-152C-4F3F-A283-37662633E177}" type="parTrans" cxnId="{7F56F37F-11E1-4F73-A7E5-9C9A947BF476}">
      <dgm:prSet/>
      <dgm:spPr/>
      <dgm:t>
        <a:bodyPr/>
        <a:lstStyle/>
        <a:p>
          <a:endParaRPr lang="ru-RU"/>
        </a:p>
      </dgm:t>
    </dgm:pt>
    <dgm:pt modelId="{56027D93-03FC-4821-8712-4C13243DECB6}" type="sibTrans" cxnId="{7F56F37F-11E1-4F73-A7E5-9C9A947BF476}">
      <dgm:prSet/>
      <dgm:spPr/>
      <dgm:t>
        <a:bodyPr/>
        <a:lstStyle/>
        <a:p>
          <a:endParaRPr lang="ru-RU"/>
        </a:p>
      </dgm:t>
    </dgm:pt>
    <dgm:pt modelId="{793F6D8B-697F-4A8B-8403-807918EECBA7}" type="pres">
      <dgm:prSet presAssocID="{CB17B710-CA09-4A77-94F9-912D685E0302}" presName="composite" presStyleCnt="0">
        <dgm:presLayoutVars>
          <dgm:chMax val="1"/>
          <dgm:dir/>
          <dgm:resizeHandles val="exact"/>
        </dgm:presLayoutVars>
      </dgm:prSet>
      <dgm:spPr/>
      <dgm:t>
        <a:bodyPr/>
        <a:lstStyle/>
        <a:p>
          <a:endParaRPr lang="ru-RU"/>
        </a:p>
      </dgm:t>
    </dgm:pt>
    <dgm:pt modelId="{B3ED97BE-4389-4F3E-A7FE-816C4C0D3EDB}" type="pres">
      <dgm:prSet presAssocID="{CB17B710-CA09-4A77-94F9-912D685E0302}" presName="radial" presStyleCnt="0">
        <dgm:presLayoutVars>
          <dgm:animLvl val="ctr"/>
        </dgm:presLayoutVars>
      </dgm:prSet>
      <dgm:spPr/>
    </dgm:pt>
    <dgm:pt modelId="{85BFB74A-EB6A-40EB-94AF-31A7351BFDBD}" type="pres">
      <dgm:prSet presAssocID="{05F26D03-DEAE-4EAE-A5A6-2194E3ED5FFB}" presName="centerShape" presStyleLbl="vennNode1" presStyleIdx="0" presStyleCnt="4"/>
      <dgm:spPr/>
      <dgm:t>
        <a:bodyPr/>
        <a:lstStyle/>
        <a:p>
          <a:endParaRPr lang="ru-RU"/>
        </a:p>
      </dgm:t>
    </dgm:pt>
    <dgm:pt modelId="{414AE76F-9CF1-49AC-95D4-3A5BFE27D9EF}" type="pres">
      <dgm:prSet presAssocID="{AFE41DC9-ED1C-4BA5-A253-DA7564A69E27}" presName="node" presStyleLbl="vennNode1" presStyleIdx="1" presStyleCnt="4">
        <dgm:presLayoutVars>
          <dgm:bulletEnabled val="1"/>
        </dgm:presLayoutVars>
      </dgm:prSet>
      <dgm:spPr/>
      <dgm:t>
        <a:bodyPr/>
        <a:lstStyle/>
        <a:p>
          <a:endParaRPr lang="ru-RU"/>
        </a:p>
      </dgm:t>
    </dgm:pt>
    <dgm:pt modelId="{82752CFF-76DB-4386-B7B9-003A212A502E}" type="pres">
      <dgm:prSet presAssocID="{8E8BEFD9-2CEC-487D-BB19-4CE5EF5C88F5}" presName="node" presStyleLbl="vennNode1" presStyleIdx="2" presStyleCnt="4">
        <dgm:presLayoutVars>
          <dgm:bulletEnabled val="1"/>
        </dgm:presLayoutVars>
      </dgm:prSet>
      <dgm:spPr/>
      <dgm:t>
        <a:bodyPr/>
        <a:lstStyle/>
        <a:p>
          <a:endParaRPr lang="ru-RU"/>
        </a:p>
      </dgm:t>
    </dgm:pt>
    <dgm:pt modelId="{6A9876ED-4512-493E-A6FD-F317BBBB169F}" type="pres">
      <dgm:prSet presAssocID="{D057F3C4-D6C1-445A-A7D7-2933693FDC93}" presName="node" presStyleLbl="vennNode1" presStyleIdx="3" presStyleCnt="4">
        <dgm:presLayoutVars>
          <dgm:bulletEnabled val="1"/>
        </dgm:presLayoutVars>
      </dgm:prSet>
      <dgm:spPr/>
      <dgm:t>
        <a:bodyPr/>
        <a:lstStyle/>
        <a:p>
          <a:endParaRPr lang="ru-RU"/>
        </a:p>
      </dgm:t>
    </dgm:pt>
  </dgm:ptLst>
  <dgm:cxnLst>
    <dgm:cxn modelId="{96CE4987-55EA-49A2-887E-E299BFCDC80F}" type="presOf" srcId="{CB17B710-CA09-4A77-94F9-912D685E0302}" destId="{793F6D8B-697F-4A8B-8403-807918EECBA7}" srcOrd="0" destOrd="0" presId="urn:microsoft.com/office/officeart/2005/8/layout/radial3"/>
    <dgm:cxn modelId="{2A65CFC5-4D88-4BB7-95C4-7B43708DAD3C}" type="presOf" srcId="{D057F3C4-D6C1-445A-A7D7-2933693FDC93}" destId="{6A9876ED-4512-493E-A6FD-F317BBBB169F}" srcOrd="0" destOrd="0" presId="urn:microsoft.com/office/officeart/2005/8/layout/radial3"/>
    <dgm:cxn modelId="{C373B6E5-9087-49A1-B9F2-F7395E570587}" srcId="{05F26D03-DEAE-4EAE-A5A6-2194E3ED5FFB}" destId="{D057F3C4-D6C1-445A-A7D7-2933693FDC93}" srcOrd="2" destOrd="0" parTransId="{568B7866-685C-412E-A82B-5BD1EAC2C43C}" sibTransId="{14260D5E-5FE2-4CE6-A5CA-AD1501C3BF8B}"/>
    <dgm:cxn modelId="{AF613435-43B8-4F7B-A74D-7EEFE0B67C85}" type="presOf" srcId="{AFE41DC9-ED1C-4BA5-A253-DA7564A69E27}" destId="{414AE76F-9CF1-49AC-95D4-3A5BFE27D9EF}" srcOrd="0" destOrd="0" presId="urn:microsoft.com/office/officeart/2005/8/layout/radial3"/>
    <dgm:cxn modelId="{7F56F37F-11E1-4F73-A7E5-9C9A947BF476}" srcId="{CB17B710-CA09-4A77-94F9-912D685E0302}" destId="{35FABFE5-BB6F-4AAF-94FF-70B8C95E645C}" srcOrd="1" destOrd="0" parTransId="{2DA3BAA1-152C-4F3F-A283-37662633E177}" sibTransId="{56027D93-03FC-4821-8712-4C13243DECB6}"/>
    <dgm:cxn modelId="{945B099E-6779-48B3-A14E-0F0DB363C3B6}" type="presOf" srcId="{05F26D03-DEAE-4EAE-A5A6-2194E3ED5FFB}" destId="{85BFB74A-EB6A-40EB-94AF-31A7351BFDBD}" srcOrd="0" destOrd="0" presId="urn:microsoft.com/office/officeart/2005/8/layout/radial3"/>
    <dgm:cxn modelId="{CE31E32A-D35B-4209-A239-E62BD339FD1A}" srcId="{05F26D03-DEAE-4EAE-A5A6-2194E3ED5FFB}" destId="{8E8BEFD9-2CEC-487D-BB19-4CE5EF5C88F5}" srcOrd="1" destOrd="0" parTransId="{D3D7B519-056F-4CAE-A2EC-A0A31D15C310}" sibTransId="{BD34F1DA-FC1E-4C98-892A-6AD2BFC0C154}"/>
    <dgm:cxn modelId="{2A567091-0598-4CBD-871B-B06EFC216592}" type="presOf" srcId="{8E8BEFD9-2CEC-487D-BB19-4CE5EF5C88F5}" destId="{82752CFF-76DB-4386-B7B9-003A212A502E}" srcOrd="0" destOrd="0" presId="urn:microsoft.com/office/officeart/2005/8/layout/radial3"/>
    <dgm:cxn modelId="{AFE94D2E-2103-49ED-902C-3DC1CE8DE7F9}" srcId="{CB17B710-CA09-4A77-94F9-912D685E0302}" destId="{05F26D03-DEAE-4EAE-A5A6-2194E3ED5FFB}" srcOrd="0" destOrd="0" parTransId="{9DA5D55C-4BE1-4897-BA24-21BCF925EED8}" sibTransId="{2B922519-E534-413B-9445-C114D64E1DFD}"/>
    <dgm:cxn modelId="{3E0A66ED-6EEE-45D9-A698-883ACDD801E8}" srcId="{05F26D03-DEAE-4EAE-A5A6-2194E3ED5FFB}" destId="{AFE41DC9-ED1C-4BA5-A253-DA7564A69E27}" srcOrd="0" destOrd="0" parTransId="{723540C8-8460-4EAB-9C7D-3D0074374756}" sibTransId="{0ED94DF6-A328-4709-9CE2-5236E26C62ED}"/>
    <dgm:cxn modelId="{42E02639-C813-4129-9577-4F17498FFA6D}" type="presParOf" srcId="{793F6D8B-697F-4A8B-8403-807918EECBA7}" destId="{B3ED97BE-4389-4F3E-A7FE-816C4C0D3EDB}" srcOrd="0" destOrd="0" presId="urn:microsoft.com/office/officeart/2005/8/layout/radial3"/>
    <dgm:cxn modelId="{6732E355-89F2-4D0B-B19F-68B9AB3805B4}" type="presParOf" srcId="{B3ED97BE-4389-4F3E-A7FE-816C4C0D3EDB}" destId="{85BFB74A-EB6A-40EB-94AF-31A7351BFDBD}" srcOrd="0" destOrd="0" presId="urn:microsoft.com/office/officeart/2005/8/layout/radial3"/>
    <dgm:cxn modelId="{F796CC32-DC06-480A-B4B5-DBCC71B2B682}" type="presParOf" srcId="{B3ED97BE-4389-4F3E-A7FE-816C4C0D3EDB}" destId="{414AE76F-9CF1-49AC-95D4-3A5BFE27D9EF}" srcOrd="1" destOrd="0" presId="urn:microsoft.com/office/officeart/2005/8/layout/radial3"/>
    <dgm:cxn modelId="{03FE2055-98A4-4230-A41D-184FB0A95FD7}" type="presParOf" srcId="{B3ED97BE-4389-4F3E-A7FE-816C4C0D3EDB}" destId="{82752CFF-76DB-4386-B7B9-003A212A502E}" srcOrd="2" destOrd="0" presId="urn:microsoft.com/office/officeart/2005/8/layout/radial3"/>
    <dgm:cxn modelId="{7F3DAC6F-CF48-464E-AA51-68B7FC6C37AD}" type="presParOf" srcId="{B3ED97BE-4389-4F3E-A7FE-816C4C0D3EDB}" destId="{6A9876ED-4512-493E-A6FD-F317BBBB169F}" srcOrd="3"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DE7E0FC-4005-45AD-9B53-9F4B2E1D4E05}" type="doc">
      <dgm:prSet loTypeId="urn:microsoft.com/office/officeart/2005/8/layout/hList7" loCatId="list" qsTypeId="urn:microsoft.com/office/officeart/2005/8/quickstyle/3d2" qsCatId="3D" csTypeId="urn:microsoft.com/office/officeart/2005/8/colors/accent2_1" csCatId="accent2" phldr="1"/>
      <dgm:spPr/>
      <dgm:t>
        <a:bodyPr/>
        <a:lstStyle/>
        <a:p>
          <a:endParaRPr lang="ru-RU"/>
        </a:p>
      </dgm:t>
    </dgm:pt>
    <dgm:pt modelId="{21B6F150-2F33-48BC-BA6D-7AA428D0B452}">
      <dgm:prSet/>
      <dgm:spPr/>
      <dgm:t>
        <a:bodyPr/>
        <a:lstStyle/>
        <a:p>
          <a:pPr rtl="0"/>
          <a:r>
            <a:rPr lang="en-US" b="1" smtClean="0"/>
            <a:t>1. Recognition Exercises. </a:t>
          </a:r>
          <a:r>
            <a:rPr lang="en-US" smtClean="0"/>
            <a:t>They are designed for developing students’ ability to distinguish sounds, stress and intonation.</a:t>
          </a:r>
          <a:endParaRPr lang="ru-RU"/>
        </a:p>
      </dgm:t>
    </dgm:pt>
    <dgm:pt modelId="{9749997B-FBC5-4FFB-8278-6DFD864DB887}" type="parTrans" cxnId="{114D55F2-E97F-47C5-BCE5-CB9998724970}">
      <dgm:prSet/>
      <dgm:spPr/>
      <dgm:t>
        <a:bodyPr/>
        <a:lstStyle/>
        <a:p>
          <a:endParaRPr lang="ru-RU"/>
        </a:p>
      </dgm:t>
    </dgm:pt>
    <dgm:pt modelId="{376BE529-C43D-4017-BB1A-9DA06F2BE916}" type="sibTrans" cxnId="{114D55F2-E97F-47C5-BCE5-CB9998724970}">
      <dgm:prSet/>
      <dgm:spPr/>
      <dgm:t>
        <a:bodyPr/>
        <a:lstStyle/>
        <a:p>
          <a:endParaRPr lang="ru-RU"/>
        </a:p>
      </dgm:t>
    </dgm:pt>
    <dgm:pt modelId="{81764CBA-9320-4EE1-881B-E993596B8D3C}">
      <dgm:prSet/>
      <dgm:spPr/>
      <dgm:t>
        <a:bodyPr/>
        <a:lstStyle/>
        <a:p>
          <a:pPr rtl="0"/>
          <a:r>
            <a:rPr lang="en-US" b="1" dirty="0" smtClean="0"/>
            <a:t>2. Reproduction Exercises. </a:t>
          </a:r>
          <a:r>
            <a:rPr lang="en-US" dirty="0" smtClean="0"/>
            <a:t>They are designed for developing students’ pronunciation habits.</a:t>
          </a:r>
          <a:endParaRPr lang="ru-RU" dirty="0"/>
        </a:p>
      </dgm:t>
    </dgm:pt>
    <dgm:pt modelId="{1806BACE-40C8-4F77-BADC-D8A413253D19}" type="parTrans" cxnId="{5D23B487-F2C2-4D24-98F4-6B638F9411E3}">
      <dgm:prSet/>
      <dgm:spPr/>
      <dgm:t>
        <a:bodyPr/>
        <a:lstStyle/>
        <a:p>
          <a:endParaRPr lang="ru-RU"/>
        </a:p>
      </dgm:t>
    </dgm:pt>
    <dgm:pt modelId="{EABC386A-E825-4FD8-9955-6D4F4763D1C7}" type="sibTrans" cxnId="{5D23B487-F2C2-4D24-98F4-6B638F9411E3}">
      <dgm:prSet/>
      <dgm:spPr/>
      <dgm:t>
        <a:bodyPr/>
        <a:lstStyle/>
        <a:p>
          <a:endParaRPr lang="ru-RU"/>
        </a:p>
      </dgm:t>
    </dgm:pt>
    <dgm:pt modelId="{58407E7E-40FF-4004-B711-3641908B168D}" type="pres">
      <dgm:prSet presAssocID="{BDE7E0FC-4005-45AD-9B53-9F4B2E1D4E05}" presName="Name0" presStyleCnt="0">
        <dgm:presLayoutVars>
          <dgm:dir/>
          <dgm:resizeHandles val="exact"/>
        </dgm:presLayoutVars>
      </dgm:prSet>
      <dgm:spPr/>
      <dgm:t>
        <a:bodyPr/>
        <a:lstStyle/>
        <a:p>
          <a:endParaRPr lang="ru-RU"/>
        </a:p>
      </dgm:t>
    </dgm:pt>
    <dgm:pt modelId="{7A368602-0271-4076-BCDF-E49BD48BFCAD}" type="pres">
      <dgm:prSet presAssocID="{BDE7E0FC-4005-45AD-9B53-9F4B2E1D4E05}" presName="fgShape" presStyleLbl="fgShp" presStyleIdx="0" presStyleCnt="1"/>
      <dgm:spPr/>
    </dgm:pt>
    <dgm:pt modelId="{4B06E970-85C9-4B30-8E25-1F6AB5795AC2}" type="pres">
      <dgm:prSet presAssocID="{BDE7E0FC-4005-45AD-9B53-9F4B2E1D4E05}" presName="linComp" presStyleCnt="0"/>
      <dgm:spPr/>
    </dgm:pt>
    <dgm:pt modelId="{3C224CDB-B9E4-4617-9196-536F51327047}" type="pres">
      <dgm:prSet presAssocID="{21B6F150-2F33-48BC-BA6D-7AA428D0B452}" presName="compNode" presStyleCnt="0"/>
      <dgm:spPr/>
    </dgm:pt>
    <dgm:pt modelId="{E82350D2-B516-4059-B109-BE61AEC40AAF}" type="pres">
      <dgm:prSet presAssocID="{21B6F150-2F33-48BC-BA6D-7AA428D0B452}" presName="bkgdShape" presStyleLbl="node1" presStyleIdx="0" presStyleCnt="2"/>
      <dgm:spPr/>
      <dgm:t>
        <a:bodyPr/>
        <a:lstStyle/>
        <a:p>
          <a:endParaRPr lang="ru-RU"/>
        </a:p>
      </dgm:t>
    </dgm:pt>
    <dgm:pt modelId="{E2AD6756-C7EC-4F3A-B467-00E7D501E0E5}" type="pres">
      <dgm:prSet presAssocID="{21B6F150-2F33-48BC-BA6D-7AA428D0B452}" presName="nodeTx" presStyleLbl="node1" presStyleIdx="0" presStyleCnt="2">
        <dgm:presLayoutVars>
          <dgm:bulletEnabled val="1"/>
        </dgm:presLayoutVars>
      </dgm:prSet>
      <dgm:spPr/>
      <dgm:t>
        <a:bodyPr/>
        <a:lstStyle/>
        <a:p>
          <a:endParaRPr lang="ru-RU"/>
        </a:p>
      </dgm:t>
    </dgm:pt>
    <dgm:pt modelId="{350C1303-151C-443B-A839-8C3FC23FE27F}" type="pres">
      <dgm:prSet presAssocID="{21B6F150-2F33-48BC-BA6D-7AA428D0B452}" presName="invisiNode" presStyleLbl="node1" presStyleIdx="0" presStyleCnt="2"/>
      <dgm:spPr/>
    </dgm:pt>
    <dgm:pt modelId="{4E4F747F-6773-43C8-83B1-96F0DA9C2E90}" type="pres">
      <dgm:prSet presAssocID="{21B6F150-2F33-48BC-BA6D-7AA428D0B452}"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EC90EDD-904F-4740-A595-A0854B827958}" type="pres">
      <dgm:prSet presAssocID="{376BE529-C43D-4017-BB1A-9DA06F2BE916}" presName="sibTrans" presStyleLbl="sibTrans2D1" presStyleIdx="0" presStyleCnt="0"/>
      <dgm:spPr/>
      <dgm:t>
        <a:bodyPr/>
        <a:lstStyle/>
        <a:p>
          <a:endParaRPr lang="ru-RU"/>
        </a:p>
      </dgm:t>
    </dgm:pt>
    <dgm:pt modelId="{FD3552E9-C478-441A-AA59-6F7020541579}" type="pres">
      <dgm:prSet presAssocID="{81764CBA-9320-4EE1-881B-E993596B8D3C}" presName="compNode" presStyleCnt="0"/>
      <dgm:spPr/>
    </dgm:pt>
    <dgm:pt modelId="{7527F76D-C96F-4A41-B676-AEBB2A898C4B}" type="pres">
      <dgm:prSet presAssocID="{81764CBA-9320-4EE1-881B-E993596B8D3C}" presName="bkgdShape" presStyleLbl="node1" presStyleIdx="1" presStyleCnt="2"/>
      <dgm:spPr/>
      <dgm:t>
        <a:bodyPr/>
        <a:lstStyle/>
        <a:p>
          <a:endParaRPr lang="ru-RU"/>
        </a:p>
      </dgm:t>
    </dgm:pt>
    <dgm:pt modelId="{702476A5-5CCC-4425-9E15-1E155B313E3E}" type="pres">
      <dgm:prSet presAssocID="{81764CBA-9320-4EE1-881B-E993596B8D3C}" presName="nodeTx" presStyleLbl="node1" presStyleIdx="1" presStyleCnt="2">
        <dgm:presLayoutVars>
          <dgm:bulletEnabled val="1"/>
        </dgm:presLayoutVars>
      </dgm:prSet>
      <dgm:spPr/>
      <dgm:t>
        <a:bodyPr/>
        <a:lstStyle/>
        <a:p>
          <a:endParaRPr lang="ru-RU"/>
        </a:p>
      </dgm:t>
    </dgm:pt>
    <dgm:pt modelId="{1B0D14B3-D312-408F-9305-4C726C9A6AC6}" type="pres">
      <dgm:prSet presAssocID="{81764CBA-9320-4EE1-881B-E993596B8D3C}" presName="invisiNode" presStyleLbl="node1" presStyleIdx="1" presStyleCnt="2"/>
      <dgm:spPr/>
    </dgm:pt>
    <dgm:pt modelId="{B5C43070-EB95-4C33-9646-577D3B52AD18}" type="pres">
      <dgm:prSet presAssocID="{81764CBA-9320-4EE1-881B-E993596B8D3C}" presName="imagNode"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Lst>
  <dgm:cxnLst>
    <dgm:cxn modelId="{395CE7A1-9E75-452A-A554-FC0D7BB63F16}" type="presOf" srcId="{81764CBA-9320-4EE1-881B-E993596B8D3C}" destId="{7527F76D-C96F-4A41-B676-AEBB2A898C4B}" srcOrd="0" destOrd="0" presId="urn:microsoft.com/office/officeart/2005/8/layout/hList7"/>
    <dgm:cxn modelId="{C4B0A094-3EE6-4F99-A5F6-F09E5EB14D97}" type="presOf" srcId="{81764CBA-9320-4EE1-881B-E993596B8D3C}" destId="{702476A5-5CCC-4425-9E15-1E155B313E3E}" srcOrd="1" destOrd="0" presId="urn:microsoft.com/office/officeart/2005/8/layout/hList7"/>
    <dgm:cxn modelId="{BE6CEC1D-3408-432C-AF48-9667D7BEE4D2}" type="presOf" srcId="{376BE529-C43D-4017-BB1A-9DA06F2BE916}" destId="{0EC90EDD-904F-4740-A595-A0854B827958}" srcOrd="0" destOrd="0" presId="urn:microsoft.com/office/officeart/2005/8/layout/hList7"/>
    <dgm:cxn modelId="{B4B52418-3F0D-478C-A172-7230E323F27E}" type="presOf" srcId="{BDE7E0FC-4005-45AD-9B53-9F4B2E1D4E05}" destId="{58407E7E-40FF-4004-B711-3641908B168D}" srcOrd="0" destOrd="0" presId="urn:microsoft.com/office/officeart/2005/8/layout/hList7"/>
    <dgm:cxn modelId="{114D55F2-E97F-47C5-BCE5-CB9998724970}" srcId="{BDE7E0FC-4005-45AD-9B53-9F4B2E1D4E05}" destId="{21B6F150-2F33-48BC-BA6D-7AA428D0B452}" srcOrd="0" destOrd="0" parTransId="{9749997B-FBC5-4FFB-8278-6DFD864DB887}" sibTransId="{376BE529-C43D-4017-BB1A-9DA06F2BE916}"/>
    <dgm:cxn modelId="{2DD15E19-60B7-4AFC-8D85-3DE39187FAC5}" type="presOf" srcId="{21B6F150-2F33-48BC-BA6D-7AA428D0B452}" destId="{E82350D2-B516-4059-B109-BE61AEC40AAF}" srcOrd="0" destOrd="0" presId="urn:microsoft.com/office/officeart/2005/8/layout/hList7"/>
    <dgm:cxn modelId="{5D23B487-F2C2-4D24-98F4-6B638F9411E3}" srcId="{BDE7E0FC-4005-45AD-9B53-9F4B2E1D4E05}" destId="{81764CBA-9320-4EE1-881B-E993596B8D3C}" srcOrd="1" destOrd="0" parTransId="{1806BACE-40C8-4F77-BADC-D8A413253D19}" sibTransId="{EABC386A-E825-4FD8-9955-6D4F4763D1C7}"/>
    <dgm:cxn modelId="{1A739568-463E-4750-9E8F-5C739BB8947D}" type="presOf" srcId="{21B6F150-2F33-48BC-BA6D-7AA428D0B452}" destId="{E2AD6756-C7EC-4F3A-B467-00E7D501E0E5}" srcOrd="1" destOrd="0" presId="urn:microsoft.com/office/officeart/2005/8/layout/hList7"/>
    <dgm:cxn modelId="{4A167406-6914-4737-89D0-302616199D18}" type="presParOf" srcId="{58407E7E-40FF-4004-B711-3641908B168D}" destId="{7A368602-0271-4076-BCDF-E49BD48BFCAD}" srcOrd="0" destOrd="0" presId="urn:microsoft.com/office/officeart/2005/8/layout/hList7"/>
    <dgm:cxn modelId="{443007E7-3AFD-4104-BC8B-BA3696C3F8D3}" type="presParOf" srcId="{58407E7E-40FF-4004-B711-3641908B168D}" destId="{4B06E970-85C9-4B30-8E25-1F6AB5795AC2}" srcOrd="1" destOrd="0" presId="urn:microsoft.com/office/officeart/2005/8/layout/hList7"/>
    <dgm:cxn modelId="{5F011DB6-381E-4C30-8A4D-A85080D1FB4F}" type="presParOf" srcId="{4B06E970-85C9-4B30-8E25-1F6AB5795AC2}" destId="{3C224CDB-B9E4-4617-9196-536F51327047}" srcOrd="0" destOrd="0" presId="urn:microsoft.com/office/officeart/2005/8/layout/hList7"/>
    <dgm:cxn modelId="{D9397564-656B-44A0-9E39-C25357FC87DF}" type="presParOf" srcId="{3C224CDB-B9E4-4617-9196-536F51327047}" destId="{E82350D2-B516-4059-B109-BE61AEC40AAF}" srcOrd="0" destOrd="0" presId="urn:microsoft.com/office/officeart/2005/8/layout/hList7"/>
    <dgm:cxn modelId="{71A5426E-9E49-40F2-866D-8CDC3FE4C180}" type="presParOf" srcId="{3C224CDB-B9E4-4617-9196-536F51327047}" destId="{E2AD6756-C7EC-4F3A-B467-00E7D501E0E5}" srcOrd="1" destOrd="0" presId="urn:microsoft.com/office/officeart/2005/8/layout/hList7"/>
    <dgm:cxn modelId="{3F032657-2CD6-4769-9496-981A78A65329}" type="presParOf" srcId="{3C224CDB-B9E4-4617-9196-536F51327047}" destId="{350C1303-151C-443B-A839-8C3FC23FE27F}" srcOrd="2" destOrd="0" presId="urn:microsoft.com/office/officeart/2005/8/layout/hList7"/>
    <dgm:cxn modelId="{A8A2F556-0154-4957-8344-39CAC176E1AE}" type="presParOf" srcId="{3C224CDB-B9E4-4617-9196-536F51327047}" destId="{4E4F747F-6773-43C8-83B1-96F0DA9C2E90}" srcOrd="3" destOrd="0" presId="urn:microsoft.com/office/officeart/2005/8/layout/hList7"/>
    <dgm:cxn modelId="{D8917732-B804-4822-906F-7489386A0105}" type="presParOf" srcId="{4B06E970-85C9-4B30-8E25-1F6AB5795AC2}" destId="{0EC90EDD-904F-4740-A595-A0854B827958}" srcOrd="1" destOrd="0" presId="urn:microsoft.com/office/officeart/2005/8/layout/hList7"/>
    <dgm:cxn modelId="{8399D239-C4D2-49EB-8AEA-31B5ADA64801}" type="presParOf" srcId="{4B06E970-85C9-4B30-8E25-1F6AB5795AC2}" destId="{FD3552E9-C478-441A-AA59-6F7020541579}" srcOrd="2" destOrd="0" presId="urn:microsoft.com/office/officeart/2005/8/layout/hList7"/>
    <dgm:cxn modelId="{1791CB58-B1DE-4932-895B-893B69F279C7}" type="presParOf" srcId="{FD3552E9-C478-441A-AA59-6F7020541579}" destId="{7527F76D-C96F-4A41-B676-AEBB2A898C4B}" srcOrd="0" destOrd="0" presId="urn:microsoft.com/office/officeart/2005/8/layout/hList7"/>
    <dgm:cxn modelId="{EF804C5F-993D-4024-AB3D-9EFE7C58A3EB}" type="presParOf" srcId="{FD3552E9-C478-441A-AA59-6F7020541579}" destId="{702476A5-5CCC-4425-9E15-1E155B313E3E}" srcOrd="1" destOrd="0" presId="urn:microsoft.com/office/officeart/2005/8/layout/hList7"/>
    <dgm:cxn modelId="{BDF57E84-D8B7-488F-A0BE-1FD48A362FD6}" type="presParOf" srcId="{FD3552E9-C478-441A-AA59-6F7020541579}" destId="{1B0D14B3-D312-408F-9305-4C726C9A6AC6}" srcOrd="2" destOrd="0" presId="urn:microsoft.com/office/officeart/2005/8/layout/hList7"/>
    <dgm:cxn modelId="{9AC44D89-F23E-4392-A510-BCD618EEA70D}" type="presParOf" srcId="{FD3552E9-C478-441A-AA59-6F7020541579}" destId="{B5C43070-EB95-4C33-9646-577D3B52AD1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E2485E9-F55F-4EF5-BF22-F41F4B699A2C}"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ru-RU"/>
        </a:p>
      </dgm:t>
    </dgm:pt>
    <dgm:pt modelId="{B71BB37D-C290-461B-8C75-AD428DD92D44}">
      <dgm:prSet/>
      <dgm:spPr/>
      <dgm:t>
        <a:bodyPr/>
        <a:lstStyle/>
        <a:p>
          <a:pPr rtl="0"/>
          <a:r>
            <a:rPr lang="en-US" b="1" smtClean="0"/>
            <a:t>4. Teaching Vocabulary</a:t>
          </a:r>
          <a:endParaRPr lang="ru-RU"/>
        </a:p>
      </dgm:t>
    </dgm:pt>
    <dgm:pt modelId="{81F41122-D569-43D1-987A-0F4E2D6E3D04}" type="parTrans" cxnId="{B0524935-ACB1-48B4-8DE1-A7483375D6BE}">
      <dgm:prSet/>
      <dgm:spPr/>
      <dgm:t>
        <a:bodyPr/>
        <a:lstStyle/>
        <a:p>
          <a:endParaRPr lang="ru-RU"/>
        </a:p>
      </dgm:t>
    </dgm:pt>
    <dgm:pt modelId="{1AAA5B31-1C52-4EED-A1AE-F38968AF197F}" type="sibTrans" cxnId="{B0524935-ACB1-48B4-8DE1-A7483375D6BE}">
      <dgm:prSet/>
      <dgm:spPr/>
      <dgm:t>
        <a:bodyPr/>
        <a:lstStyle/>
        <a:p>
          <a:endParaRPr lang="ru-RU"/>
        </a:p>
      </dgm:t>
    </dgm:pt>
    <dgm:pt modelId="{970B8941-50EC-489F-B093-24164B7DC1E8}" type="pres">
      <dgm:prSet presAssocID="{CE2485E9-F55F-4EF5-BF22-F41F4B699A2C}" presName="linear" presStyleCnt="0">
        <dgm:presLayoutVars>
          <dgm:animLvl val="lvl"/>
          <dgm:resizeHandles val="exact"/>
        </dgm:presLayoutVars>
      </dgm:prSet>
      <dgm:spPr/>
      <dgm:t>
        <a:bodyPr/>
        <a:lstStyle/>
        <a:p>
          <a:endParaRPr lang="ru-RU"/>
        </a:p>
      </dgm:t>
    </dgm:pt>
    <dgm:pt modelId="{B439D604-E533-464E-A0AC-B401F3B291AF}" type="pres">
      <dgm:prSet presAssocID="{B71BB37D-C290-461B-8C75-AD428DD92D44}" presName="parentText" presStyleLbl="node1" presStyleIdx="0" presStyleCnt="1">
        <dgm:presLayoutVars>
          <dgm:chMax val="0"/>
          <dgm:bulletEnabled val="1"/>
        </dgm:presLayoutVars>
      </dgm:prSet>
      <dgm:spPr/>
      <dgm:t>
        <a:bodyPr/>
        <a:lstStyle/>
        <a:p>
          <a:endParaRPr lang="ru-RU"/>
        </a:p>
      </dgm:t>
    </dgm:pt>
  </dgm:ptLst>
  <dgm:cxnLst>
    <dgm:cxn modelId="{8276C7EE-5F74-494B-BDC7-950D79C1F814}" type="presOf" srcId="{CE2485E9-F55F-4EF5-BF22-F41F4B699A2C}" destId="{970B8941-50EC-489F-B093-24164B7DC1E8}" srcOrd="0" destOrd="0" presId="urn:microsoft.com/office/officeart/2005/8/layout/vList2"/>
    <dgm:cxn modelId="{6AA4A222-565A-4EA1-8071-517316DF8239}" type="presOf" srcId="{B71BB37D-C290-461B-8C75-AD428DD92D44}" destId="{B439D604-E533-464E-A0AC-B401F3B291AF}" srcOrd="0" destOrd="0" presId="urn:microsoft.com/office/officeart/2005/8/layout/vList2"/>
    <dgm:cxn modelId="{B0524935-ACB1-48B4-8DE1-A7483375D6BE}" srcId="{CE2485E9-F55F-4EF5-BF22-F41F4B699A2C}" destId="{B71BB37D-C290-461B-8C75-AD428DD92D44}" srcOrd="0" destOrd="0" parTransId="{81F41122-D569-43D1-987A-0F4E2D6E3D04}" sibTransId="{1AAA5B31-1C52-4EED-A1AE-F38968AF197F}"/>
    <dgm:cxn modelId="{EB00A533-01F6-4216-9BDA-9DF529436FD9}" type="presParOf" srcId="{970B8941-50EC-489F-B093-24164B7DC1E8}" destId="{B439D604-E533-464E-A0AC-B401F3B291A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250B184-F03F-4926-866C-B123F63725B2}" type="doc">
      <dgm:prSet loTypeId="urn:microsoft.com/office/officeart/2005/8/layout/process1" loCatId="process" qsTypeId="urn:microsoft.com/office/officeart/2005/8/quickstyle/3d2" qsCatId="3D" csTypeId="urn:microsoft.com/office/officeart/2005/8/colors/accent6_1" csCatId="accent6"/>
      <dgm:spPr/>
      <dgm:t>
        <a:bodyPr/>
        <a:lstStyle/>
        <a:p>
          <a:endParaRPr lang="ru-RU"/>
        </a:p>
      </dgm:t>
    </dgm:pt>
    <dgm:pt modelId="{529F8DBA-2DC5-48E8-94E9-9C13A40D732E}">
      <dgm:prSet/>
      <dgm:spPr/>
      <dgm:t>
        <a:bodyPr/>
        <a:lstStyle/>
        <a:p>
          <a:pPr rtl="0"/>
          <a:r>
            <a:rPr lang="en-US" smtClean="0"/>
            <a:t>Teachers should show new words in context.</a:t>
          </a:r>
          <a:endParaRPr lang="ru-RU"/>
        </a:p>
      </dgm:t>
    </dgm:pt>
    <dgm:pt modelId="{ED0A4BAC-945C-4B41-91BD-71A60F73D241}" type="parTrans" cxnId="{C81CDACD-4022-4B58-A62A-57DE2BAE0800}">
      <dgm:prSet/>
      <dgm:spPr/>
      <dgm:t>
        <a:bodyPr/>
        <a:lstStyle/>
        <a:p>
          <a:endParaRPr lang="ru-RU"/>
        </a:p>
      </dgm:t>
    </dgm:pt>
    <dgm:pt modelId="{6686FC96-06CE-4935-A55A-F39F947BAEBD}" type="sibTrans" cxnId="{C81CDACD-4022-4B58-A62A-57DE2BAE0800}">
      <dgm:prSet/>
      <dgm:spPr/>
      <dgm:t>
        <a:bodyPr/>
        <a:lstStyle/>
        <a:p>
          <a:endParaRPr lang="ru-RU"/>
        </a:p>
      </dgm:t>
    </dgm:pt>
    <dgm:pt modelId="{0789C173-2E99-4080-9CAA-28F986D97A5A}">
      <dgm:prSet/>
      <dgm:spPr/>
      <dgm:t>
        <a:bodyPr/>
        <a:lstStyle/>
        <a:p>
          <a:pPr rtl="0"/>
          <a:r>
            <a:rPr lang="en-US" smtClean="0"/>
            <a:t>Lexical minimum of the person, entering the university is 2500 items (</a:t>
          </a:r>
          <a:r>
            <a:rPr lang="ru-RU" smtClean="0"/>
            <a:t>ЗНО </a:t>
          </a:r>
          <a:r>
            <a:rPr lang="en-US" smtClean="0"/>
            <a:t>requirements</a:t>
          </a:r>
          <a:r>
            <a:rPr lang="uk-UA" smtClean="0"/>
            <a:t>)</a:t>
          </a:r>
          <a:r>
            <a:rPr lang="en-US" smtClean="0"/>
            <a:t>.</a:t>
          </a:r>
          <a:endParaRPr lang="ru-RU"/>
        </a:p>
      </dgm:t>
    </dgm:pt>
    <dgm:pt modelId="{1562898D-333F-4ABB-8ACA-C9632A3D3F5B}" type="parTrans" cxnId="{359B1EDA-241C-4D97-8326-6E97D43A8693}">
      <dgm:prSet/>
      <dgm:spPr/>
      <dgm:t>
        <a:bodyPr/>
        <a:lstStyle/>
        <a:p>
          <a:endParaRPr lang="ru-RU"/>
        </a:p>
      </dgm:t>
    </dgm:pt>
    <dgm:pt modelId="{A4A39DB6-3FD2-4354-B9F7-B3A365CBBAAF}" type="sibTrans" cxnId="{359B1EDA-241C-4D97-8326-6E97D43A8693}">
      <dgm:prSet/>
      <dgm:spPr/>
      <dgm:t>
        <a:bodyPr/>
        <a:lstStyle/>
        <a:p>
          <a:endParaRPr lang="ru-RU"/>
        </a:p>
      </dgm:t>
    </dgm:pt>
    <dgm:pt modelId="{C88386A4-3EAF-4FED-9432-69E234356879}">
      <dgm:prSet/>
      <dgm:spPr/>
      <dgm:t>
        <a:bodyPr/>
        <a:lstStyle/>
        <a:p>
          <a:pPr rtl="0"/>
          <a:r>
            <a:rPr lang="en-US" smtClean="0"/>
            <a:t>A word is considered to be learned when it is spontaneously recognized while reading and listening and it is correctly used in speech</a:t>
          </a:r>
          <a:endParaRPr lang="ru-RU"/>
        </a:p>
      </dgm:t>
    </dgm:pt>
    <dgm:pt modelId="{B2790971-631C-4EFD-998F-CC3A171F2134}" type="parTrans" cxnId="{433FF606-AB4A-470F-80E2-D3A347AE395B}">
      <dgm:prSet/>
      <dgm:spPr/>
      <dgm:t>
        <a:bodyPr/>
        <a:lstStyle/>
        <a:p>
          <a:endParaRPr lang="ru-RU"/>
        </a:p>
      </dgm:t>
    </dgm:pt>
    <dgm:pt modelId="{E77427AD-4B19-4828-AE41-A94D8FA5DE7B}" type="sibTrans" cxnId="{433FF606-AB4A-470F-80E2-D3A347AE395B}">
      <dgm:prSet/>
      <dgm:spPr/>
      <dgm:t>
        <a:bodyPr/>
        <a:lstStyle/>
        <a:p>
          <a:endParaRPr lang="ru-RU"/>
        </a:p>
      </dgm:t>
    </dgm:pt>
    <dgm:pt modelId="{04AD765F-1233-4612-A96D-1B568B6DF779}" type="pres">
      <dgm:prSet presAssocID="{F250B184-F03F-4926-866C-B123F63725B2}" presName="Name0" presStyleCnt="0">
        <dgm:presLayoutVars>
          <dgm:dir/>
          <dgm:resizeHandles val="exact"/>
        </dgm:presLayoutVars>
      </dgm:prSet>
      <dgm:spPr/>
      <dgm:t>
        <a:bodyPr/>
        <a:lstStyle/>
        <a:p>
          <a:endParaRPr lang="ru-RU"/>
        </a:p>
      </dgm:t>
    </dgm:pt>
    <dgm:pt modelId="{AB9A92B6-CBA4-4C9A-A85A-7ADCA0570FDC}" type="pres">
      <dgm:prSet presAssocID="{529F8DBA-2DC5-48E8-94E9-9C13A40D732E}" presName="node" presStyleLbl="node1" presStyleIdx="0" presStyleCnt="3">
        <dgm:presLayoutVars>
          <dgm:bulletEnabled val="1"/>
        </dgm:presLayoutVars>
      </dgm:prSet>
      <dgm:spPr/>
      <dgm:t>
        <a:bodyPr/>
        <a:lstStyle/>
        <a:p>
          <a:endParaRPr lang="ru-RU"/>
        </a:p>
      </dgm:t>
    </dgm:pt>
    <dgm:pt modelId="{CEDE28E9-8838-491F-BEED-38F5F9D49B9A}" type="pres">
      <dgm:prSet presAssocID="{6686FC96-06CE-4935-A55A-F39F947BAEBD}" presName="sibTrans" presStyleLbl="sibTrans2D1" presStyleIdx="0" presStyleCnt="2"/>
      <dgm:spPr/>
      <dgm:t>
        <a:bodyPr/>
        <a:lstStyle/>
        <a:p>
          <a:endParaRPr lang="ru-RU"/>
        </a:p>
      </dgm:t>
    </dgm:pt>
    <dgm:pt modelId="{5CEC3344-D6A6-4ED8-ACEA-220B4EB8D6AA}" type="pres">
      <dgm:prSet presAssocID="{6686FC96-06CE-4935-A55A-F39F947BAEBD}" presName="connectorText" presStyleLbl="sibTrans2D1" presStyleIdx="0" presStyleCnt="2"/>
      <dgm:spPr/>
      <dgm:t>
        <a:bodyPr/>
        <a:lstStyle/>
        <a:p>
          <a:endParaRPr lang="ru-RU"/>
        </a:p>
      </dgm:t>
    </dgm:pt>
    <dgm:pt modelId="{8BCBFCB6-2A51-4082-9D97-9B9C5011771F}" type="pres">
      <dgm:prSet presAssocID="{0789C173-2E99-4080-9CAA-28F986D97A5A}" presName="node" presStyleLbl="node1" presStyleIdx="1" presStyleCnt="3">
        <dgm:presLayoutVars>
          <dgm:bulletEnabled val="1"/>
        </dgm:presLayoutVars>
      </dgm:prSet>
      <dgm:spPr/>
      <dgm:t>
        <a:bodyPr/>
        <a:lstStyle/>
        <a:p>
          <a:endParaRPr lang="ru-RU"/>
        </a:p>
      </dgm:t>
    </dgm:pt>
    <dgm:pt modelId="{D7627C31-D909-4554-B7CB-995415440874}" type="pres">
      <dgm:prSet presAssocID="{A4A39DB6-3FD2-4354-B9F7-B3A365CBBAAF}" presName="sibTrans" presStyleLbl="sibTrans2D1" presStyleIdx="1" presStyleCnt="2"/>
      <dgm:spPr/>
      <dgm:t>
        <a:bodyPr/>
        <a:lstStyle/>
        <a:p>
          <a:endParaRPr lang="ru-RU"/>
        </a:p>
      </dgm:t>
    </dgm:pt>
    <dgm:pt modelId="{E342F8B4-00F6-41B8-BD1C-ADC63E92D0B6}" type="pres">
      <dgm:prSet presAssocID="{A4A39DB6-3FD2-4354-B9F7-B3A365CBBAAF}" presName="connectorText" presStyleLbl="sibTrans2D1" presStyleIdx="1" presStyleCnt="2"/>
      <dgm:spPr/>
      <dgm:t>
        <a:bodyPr/>
        <a:lstStyle/>
        <a:p>
          <a:endParaRPr lang="ru-RU"/>
        </a:p>
      </dgm:t>
    </dgm:pt>
    <dgm:pt modelId="{5A679D00-A3EA-49CB-B14B-26DF7905A6CE}" type="pres">
      <dgm:prSet presAssocID="{C88386A4-3EAF-4FED-9432-69E234356879}" presName="node" presStyleLbl="node1" presStyleIdx="2" presStyleCnt="3">
        <dgm:presLayoutVars>
          <dgm:bulletEnabled val="1"/>
        </dgm:presLayoutVars>
      </dgm:prSet>
      <dgm:spPr/>
      <dgm:t>
        <a:bodyPr/>
        <a:lstStyle/>
        <a:p>
          <a:endParaRPr lang="ru-RU"/>
        </a:p>
      </dgm:t>
    </dgm:pt>
  </dgm:ptLst>
  <dgm:cxnLst>
    <dgm:cxn modelId="{1DBDEB4C-7C8F-4C4D-84D7-F40F25A971E7}" type="presOf" srcId="{0789C173-2E99-4080-9CAA-28F986D97A5A}" destId="{8BCBFCB6-2A51-4082-9D97-9B9C5011771F}" srcOrd="0" destOrd="0" presId="urn:microsoft.com/office/officeart/2005/8/layout/process1"/>
    <dgm:cxn modelId="{C81CDACD-4022-4B58-A62A-57DE2BAE0800}" srcId="{F250B184-F03F-4926-866C-B123F63725B2}" destId="{529F8DBA-2DC5-48E8-94E9-9C13A40D732E}" srcOrd="0" destOrd="0" parTransId="{ED0A4BAC-945C-4B41-91BD-71A60F73D241}" sibTransId="{6686FC96-06CE-4935-A55A-F39F947BAEBD}"/>
    <dgm:cxn modelId="{5CB41F50-BA78-4EF3-85AE-9980E6D3EDDC}" type="presOf" srcId="{C88386A4-3EAF-4FED-9432-69E234356879}" destId="{5A679D00-A3EA-49CB-B14B-26DF7905A6CE}" srcOrd="0" destOrd="0" presId="urn:microsoft.com/office/officeart/2005/8/layout/process1"/>
    <dgm:cxn modelId="{E854CAFB-621F-42E9-8AF3-AB4B93244D65}" type="presOf" srcId="{F250B184-F03F-4926-866C-B123F63725B2}" destId="{04AD765F-1233-4612-A96D-1B568B6DF779}" srcOrd="0" destOrd="0" presId="urn:microsoft.com/office/officeart/2005/8/layout/process1"/>
    <dgm:cxn modelId="{433FF606-AB4A-470F-80E2-D3A347AE395B}" srcId="{F250B184-F03F-4926-866C-B123F63725B2}" destId="{C88386A4-3EAF-4FED-9432-69E234356879}" srcOrd="2" destOrd="0" parTransId="{B2790971-631C-4EFD-998F-CC3A171F2134}" sibTransId="{E77427AD-4B19-4828-AE41-A94D8FA5DE7B}"/>
    <dgm:cxn modelId="{359B1EDA-241C-4D97-8326-6E97D43A8693}" srcId="{F250B184-F03F-4926-866C-B123F63725B2}" destId="{0789C173-2E99-4080-9CAA-28F986D97A5A}" srcOrd="1" destOrd="0" parTransId="{1562898D-333F-4ABB-8ACA-C9632A3D3F5B}" sibTransId="{A4A39DB6-3FD2-4354-B9F7-B3A365CBBAAF}"/>
    <dgm:cxn modelId="{AE0EBC88-CEB2-4028-BCD5-D69F6D32991A}" type="presOf" srcId="{6686FC96-06CE-4935-A55A-F39F947BAEBD}" destId="{CEDE28E9-8838-491F-BEED-38F5F9D49B9A}" srcOrd="0" destOrd="0" presId="urn:microsoft.com/office/officeart/2005/8/layout/process1"/>
    <dgm:cxn modelId="{A9DB75D1-6614-4EF7-B939-86F8C106D8D4}" type="presOf" srcId="{6686FC96-06CE-4935-A55A-F39F947BAEBD}" destId="{5CEC3344-D6A6-4ED8-ACEA-220B4EB8D6AA}" srcOrd="1" destOrd="0" presId="urn:microsoft.com/office/officeart/2005/8/layout/process1"/>
    <dgm:cxn modelId="{5683EF97-A9B5-4385-AF7B-6A097D0A64D9}" type="presOf" srcId="{A4A39DB6-3FD2-4354-B9F7-B3A365CBBAAF}" destId="{D7627C31-D909-4554-B7CB-995415440874}" srcOrd="0" destOrd="0" presId="urn:microsoft.com/office/officeart/2005/8/layout/process1"/>
    <dgm:cxn modelId="{A67A6FE5-06A6-4142-ACB9-36D478E663E9}" type="presOf" srcId="{A4A39DB6-3FD2-4354-B9F7-B3A365CBBAAF}" destId="{E342F8B4-00F6-41B8-BD1C-ADC63E92D0B6}" srcOrd="1" destOrd="0" presId="urn:microsoft.com/office/officeart/2005/8/layout/process1"/>
    <dgm:cxn modelId="{F277CF3B-72D8-4D00-AC7A-78478D5CC5AF}" type="presOf" srcId="{529F8DBA-2DC5-48E8-94E9-9C13A40D732E}" destId="{AB9A92B6-CBA4-4C9A-A85A-7ADCA0570FDC}" srcOrd="0" destOrd="0" presId="urn:microsoft.com/office/officeart/2005/8/layout/process1"/>
    <dgm:cxn modelId="{20CDAC62-FBD3-44A4-BBD4-66F41F5722F9}" type="presParOf" srcId="{04AD765F-1233-4612-A96D-1B568B6DF779}" destId="{AB9A92B6-CBA4-4C9A-A85A-7ADCA0570FDC}" srcOrd="0" destOrd="0" presId="urn:microsoft.com/office/officeart/2005/8/layout/process1"/>
    <dgm:cxn modelId="{45EA75F9-DAF2-4147-BC6F-B8A4651B2F81}" type="presParOf" srcId="{04AD765F-1233-4612-A96D-1B568B6DF779}" destId="{CEDE28E9-8838-491F-BEED-38F5F9D49B9A}" srcOrd="1" destOrd="0" presId="urn:microsoft.com/office/officeart/2005/8/layout/process1"/>
    <dgm:cxn modelId="{593910BF-94FD-4362-9FCD-2A5D10846CCA}" type="presParOf" srcId="{CEDE28E9-8838-491F-BEED-38F5F9D49B9A}" destId="{5CEC3344-D6A6-4ED8-ACEA-220B4EB8D6AA}" srcOrd="0" destOrd="0" presId="urn:microsoft.com/office/officeart/2005/8/layout/process1"/>
    <dgm:cxn modelId="{C7CF7F8C-3781-4AAD-A33D-CDEB2D610CAF}" type="presParOf" srcId="{04AD765F-1233-4612-A96D-1B568B6DF779}" destId="{8BCBFCB6-2A51-4082-9D97-9B9C5011771F}" srcOrd="2" destOrd="0" presId="urn:microsoft.com/office/officeart/2005/8/layout/process1"/>
    <dgm:cxn modelId="{60B86327-90F1-4369-828A-531D390A210B}" type="presParOf" srcId="{04AD765F-1233-4612-A96D-1B568B6DF779}" destId="{D7627C31-D909-4554-B7CB-995415440874}" srcOrd="3" destOrd="0" presId="urn:microsoft.com/office/officeart/2005/8/layout/process1"/>
    <dgm:cxn modelId="{F67939FC-FFC2-4B56-9C94-E016637B7081}" type="presParOf" srcId="{D7627C31-D909-4554-B7CB-995415440874}" destId="{E342F8B4-00F6-41B8-BD1C-ADC63E92D0B6}" srcOrd="0" destOrd="0" presId="urn:microsoft.com/office/officeart/2005/8/layout/process1"/>
    <dgm:cxn modelId="{8F0DB85E-2EA8-4F39-B715-6E5121078766}" type="presParOf" srcId="{04AD765F-1233-4612-A96D-1B568B6DF779}" destId="{5A679D00-A3EA-49CB-B14B-26DF7905A6CE}"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A079689-6D59-4189-970F-E6BFE7AABD27}" type="doc">
      <dgm:prSet loTypeId="urn:microsoft.com/office/officeart/2005/8/layout/target3" loCatId="relationship" qsTypeId="urn:microsoft.com/office/officeart/2005/8/quickstyle/simple3" qsCatId="simple" csTypeId="urn:microsoft.com/office/officeart/2005/8/colors/colorful4" csCatId="colorful" phldr="1"/>
      <dgm:spPr/>
      <dgm:t>
        <a:bodyPr/>
        <a:lstStyle/>
        <a:p>
          <a:endParaRPr lang="ru-RU"/>
        </a:p>
      </dgm:t>
    </dgm:pt>
    <dgm:pt modelId="{0450FD4A-12E1-423A-B1AA-B6A99BAB6423}">
      <dgm:prSet/>
      <dgm:spPr/>
      <dgm:t>
        <a:bodyPr/>
        <a:lstStyle/>
        <a:p>
          <a:pPr rtl="0"/>
          <a:r>
            <a:rPr lang="en-US" dirty="0" smtClean="0"/>
            <a:t>2 types of the vocabulary:</a:t>
          </a:r>
          <a:endParaRPr lang="ru-RU" dirty="0"/>
        </a:p>
      </dgm:t>
    </dgm:pt>
    <dgm:pt modelId="{74A89A63-E0B7-45EC-89B3-011BFD59747D}" type="parTrans" cxnId="{96076BBE-BCC8-47FE-94AC-99277B750474}">
      <dgm:prSet/>
      <dgm:spPr/>
      <dgm:t>
        <a:bodyPr/>
        <a:lstStyle/>
        <a:p>
          <a:endParaRPr lang="ru-RU"/>
        </a:p>
      </dgm:t>
    </dgm:pt>
    <dgm:pt modelId="{D9D9A501-45D0-45B9-94D3-AB6DC757BD5F}" type="sibTrans" cxnId="{96076BBE-BCC8-47FE-94AC-99277B750474}">
      <dgm:prSet/>
      <dgm:spPr/>
      <dgm:t>
        <a:bodyPr/>
        <a:lstStyle/>
        <a:p>
          <a:endParaRPr lang="ru-RU"/>
        </a:p>
      </dgm:t>
    </dgm:pt>
    <dgm:pt modelId="{E1F27874-58A9-4EC3-B208-A7EF6A871993}" type="pres">
      <dgm:prSet presAssocID="{7A079689-6D59-4189-970F-E6BFE7AABD27}" presName="Name0" presStyleCnt="0">
        <dgm:presLayoutVars>
          <dgm:chMax val="7"/>
          <dgm:dir/>
          <dgm:animLvl val="lvl"/>
          <dgm:resizeHandles val="exact"/>
        </dgm:presLayoutVars>
      </dgm:prSet>
      <dgm:spPr/>
      <dgm:t>
        <a:bodyPr/>
        <a:lstStyle/>
        <a:p>
          <a:endParaRPr lang="ru-RU"/>
        </a:p>
      </dgm:t>
    </dgm:pt>
    <dgm:pt modelId="{92CE839E-9444-4F17-B426-EC3767759857}" type="pres">
      <dgm:prSet presAssocID="{0450FD4A-12E1-423A-B1AA-B6A99BAB6423}" presName="circle1" presStyleLbl="node1" presStyleIdx="0" presStyleCnt="1"/>
      <dgm:spPr/>
    </dgm:pt>
    <dgm:pt modelId="{994E18EA-9483-4D9F-8FF1-C348FDFC96DB}" type="pres">
      <dgm:prSet presAssocID="{0450FD4A-12E1-423A-B1AA-B6A99BAB6423}" presName="space" presStyleCnt="0"/>
      <dgm:spPr/>
    </dgm:pt>
    <dgm:pt modelId="{085CAD0E-3198-446F-9E41-198D8DAC2C22}" type="pres">
      <dgm:prSet presAssocID="{0450FD4A-12E1-423A-B1AA-B6A99BAB6423}" presName="rect1" presStyleLbl="alignAcc1" presStyleIdx="0" presStyleCnt="1"/>
      <dgm:spPr/>
      <dgm:t>
        <a:bodyPr/>
        <a:lstStyle/>
        <a:p>
          <a:endParaRPr lang="ru-RU"/>
        </a:p>
      </dgm:t>
    </dgm:pt>
    <dgm:pt modelId="{AC76F051-CDA0-45AF-976D-04B4F75B873F}" type="pres">
      <dgm:prSet presAssocID="{0450FD4A-12E1-423A-B1AA-B6A99BAB6423}" presName="rect1ParTxNoCh" presStyleLbl="alignAcc1" presStyleIdx="0" presStyleCnt="1">
        <dgm:presLayoutVars>
          <dgm:chMax val="1"/>
          <dgm:bulletEnabled val="1"/>
        </dgm:presLayoutVars>
      </dgm:prSet>
      <dgm:spPr/>
      <dgm:t>
        <a:bodyPr/>
        <a:lstStyle/>
        <a:p>
          <a:endParaRPr lang="ru-RU"/>
        </a:p>
      </dgm:t>
    </dgm:pt>
  </dgm:ptLst>
  <dgm:cxnLst>
    <dgm:cxn modelId="{D23BB31C-025A-41E2-AFA7-514B5DF4C9A9}" type="presOf" srcId="{0450FD4A-12E1-423A-B1AA-B6A99BAB6423}" destId="{085CAD0E-3198-446F-9E41-198D8DAC2C22}" srcOrd="0" destOrd="0" presId="urn:microsoft.com/office/officeart/2005/8/layout/target3"/>
    <dgm:cxn modelId="{5959C290-C207-43AA-879D-F9AE344D6415}" type="presOf" srcId="{7A079689-6D59-4189-970F-E6BFE7AABD27}" destId="{E1F27874-58A9-4EC3-B208-A7EF6A871993}" srcOrd="0" destOrd="0" presId="urn:microsoft.com/office/officeart/2005/8/layout/target3"/>
    <dgm:cxn modelId="{96076BBE-BCC8-47FE-94AC-99277B750474}" srcId="{7A079689-6D59-4189-970F-E6BFE7AABD27}" destId="{0450FD4A-12E1-423A-B1AA-B6A99BAB6423}" srcOrd="0" destOrd="0" parTransId="{74A89A63-E0B7-45EC-89B3-011BFD59747D}" sibTransId="{D9D9A501-45D0-45B9-94D3-AB6DC757BD5F}"/>
    <dgm:cxn modelId="{4DBA78CB-A69D-40AA-B0D0-8CF6B0C1EFE1}" type="presOf" srcId="{0450FD4A-12E1-423A-B1AA-B6A99BAB6423}" destId="{AC76F051-CDA0-45AF-976D-04B4F75B873F}" srcOrd="1" destOrd="0" presId="urn:microsoft.com/office/officeart/2005/8/layout/target3"/>
    <dgm:cxn modelId="{30603F00-C99F-4942-9734-EF7BE0CA9B51}" type="presParOf" srcId="{E1F27874-58A9-4EC3-B208-A7EF6A871993}" destId="{92CE839E-9444-4F17-B426-EC3767759857}" srcOrd="0" destOrd="0" presId="urn:microsoft.com/office/officeart/2005/8/layout/target3"/>
    <dgm:cxn modelId="{A4FC0697-66A9-4719-A020-9AE476BE2B24}" type="presParOf" srcId="{E1F27874-58A9-4EC3-B208-A7EF6A871993}" destId="{994E18EA-9483-4D9F-8FF1-C348FDFC96DB}" srcOrd="1" destOrd="0" presId="urn:microsoft.com/office/officeart/2005/8/layout/target3"/>
    <dgm:cxn modelId="{7AD73890-9F7D-4C55-8779-53FE74BC0249}" type="presParOf" srcId="{E1F27874-58A9-4EC3-B208-A7EF6A871993}" destId="{085CAD0E-3198-446F-9E41-198D8DAC2C22}" srcOrd="2" destOrd="0" presId="urn:microsoft.com/office/officeart/2005/8/layout/target3"/>
    <dgm:cxn modelId="{DAB8E73C-DBDF-449B-80A5-B0055782DA1E}" type="presParOf" srcId="{E1F27874-58A9-4EC3-B208-A7EF6A871993}" destId="{AC76F051-CDA0-45AF-976D-04B4F75B873F}"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AE5038-9E60-4746-8273-B4C9D238E59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8D19CCC1-46CC-4B4B-A0B7-824694499FAA}">
      <dgm:prSet/>
      <dgm:spPr/>
      <dgm:t>
        <a:bodyPr/>
        <a:lstStyle/>
        <a:p>
          <a:pPr rtl="0"/>
          <a:r>
            <a:rPr lang="en-US" dirty="0" smtClean="0"/>
            <a:t>Focuses on developing students’ appreciation of the foreign language’s literature as well as teaching the language. </a:t>
          </a:r>
          <a:endParaRPr lang="ru-RU" dirty="0"/>
        </a:p>
      </dgm:t>
    </dgm:pt>
    <dgm:pt modelId="{938105BB-CA7F-40FF-8CAB-A0D13DA4A6FA}" type="parTrans" cxnId="{5544538A-3E09-466D-8AAE-9973A31B51C1}">
      <dgm:prSet/>
      <dgm:spPr/>
      <dgm:t>
        <a:bodyPr/>
        <a:lstStyle/>
        <a:p>
          <a:endParaRPr lang="ru-RU"/>
        </a:p>
      </dgm:t>
    </dgm:pt>
    <dgm:pt modelId="{4B8BE520-4C30-4686-BF35-65D7D72EF3BB}" type="sibTrans" cxnId="{5544538A-3E09-466D-8AAE-9973A31B51C1}">
      <dgm:prSet/>
      <dgm:spPr/>
      <dgm:t>
        <a:bodyPr/>
        <a:lstStyle/>
        <a:p>
          <a:endParaRPr lang="ru-RU"/>
        </a:p>
      </dgm:t>
    </dgm:pt>
    <dgm:pt modelId="{817E00D5-4684-4DAF-9AE1-E9D351700573}">
      <dgm:prSet/>
      <dgm:spPr/>
      <dgm:t>
        <a:bodyPr/>
        <a:lstStyle/>
        <a:p>
          <a:pPr rtl="0"/>
          <a:r>
            <a:rPr lang="en-US" dirty="0" smtClean="0"/>
            <a:t>Students are presented with target-language reading passages and then they answer questions that follow. </a:t>
          </a:r>
          <a:endParaRPr lang="ru-RU" dirty="0"/>
        </a:p>
      </dgm:t>
    </dgm:pt>
    <dgm:pt modelId="{A7CDABE0-7E8C-4397-8E29-59707C08653D}" type="parTrans" cxnId="{FCEA27A2-8F22-49D5-AC67-C9EA46708C50}">
      <dgm:prSet/>
      <dgm:spPr/>
      <dgm:t>
        <a:bodyPr/>
        <a:lstStyle/>
        <a:p>
          <a:endParaRPr lang="ru-RU"/>
        </a:p>
      </dgm:t>
    </dgm:pt>
    <dgm:pt modelId="{28C5C49A-3B60-4B49-9147-3B22045B04AD}" type="sibTrans" cxnId="{FCEA27A2-8F22-49D5-AC67-C9EA46708C50}">
      <dgm:prSet/>
      <dgm:spPr/>
      <dgm:t>
        <a:bodyPr/>
        <a:lstStyle/>
        <a:p>
          <a:endParaRPr lang="ru-RU"/>
        </a:p>
      </dgm:t>
    </dgm:pt>
    <dgm:pt modelId="{6250CB6B-0A2D-4470-93A3-9BA3C7A88C49}">
      <dgm:prSet/>
      <dgm:spPr/>
      <dgm:t>
        <a:bodyPr/>
        <a:lstStyle/>
        <a:p>
          <a:pPr rtl="0"/>
          <a:r>
            <a:rPr lang="en-US" dirty="0" smtClean="0"/>
            <a:t>Other activities include translating literary passages, memorizing grammar rules and native-language equivalents </a:t>
          </a:r>
          <a:r>
            <a:rPr lang="en-US" smtClean="0"/>
            <a:t>of the vocabulary</a:t>
          </a:r>
          <a:r>
            <a:rPr lang="en-US" dirty="0" smtClean="0"/>
            <a:t>. </a:t>
          </a:r>
          <a:endParaRPr lang="ru-RU" dirty="0"/>
        </a:p>
      </dgm:t>
    </dgm:pt>
    <dgm:pt modelId="{7A1A5A46-C752-40BB-B05D-1C8905A0C6A7}" type="parTrans" cxnId="{F0CBE907-CA4C-4C2A-B764-B81DC8568D59}">
      <dgm:prSet/>
      <dgm:spPr/>
      <dgm:t>
        <a:bodyPr/>
        <a:lstStyle/>
        <a:p>
          <a:endParaRPr lang="ru-RU"/>
        </a:p>
      </dgm:t>
    </dgm:pt>
    <dgm:pt modelId="{0661AF0B-6F33-406F-9E52-AE1950A6EBE5}" type="sibTrans" cxnId="{F0CBE907-CA4C-4C2A-B764-B81DC8568D59}">
      <dgm:prSet/>
      <dgm:spPr/>
      <dgm:t>
        <a:bodyPr/>
        <a:lstStyle/>
        <a:p>
          <a:endParaRPr lang="ru-RU"/>
        </a:p>
      </dgm:t>
    </dgm:pt>
    <dgm:pt modelId="{861AF3E3-0AD1-4F7F-B08E-44A065182CF9}">
      <dgm:prSet/>
      <dgm:spPr/>
      <dgm:t>
        <a:bodyPr/>
        <a:lstStyle/>
        <a:p>
          <a:pPr rtl="0"/>
          <a:r>
            <a:rPr lang="en-US" smtClean="0"/>
            <a:t>Class work   is highly structured, with the teacher controlling all activities. </a:t>
          </a:r>
          <a:endParaRPr lang="ru-RU"/>
        </a:p>
      </dgm:t>
    </dgm:pt>
    <dgm:pt modelId="{3E5E6686-28D4-4369-AD67-BD5678DE89F6}" type="parTrans" cxnId="{E4E9AFFB-9378-4BB0-9ECD-C5E411DDDB8B}">
      <dgm:prSet/>
      <dgm:spPr/>
      <dgm:t>
        <a:bodyPr/>
        <a:lstStyle/>
        <a:p>
          <a:endParaRPr lang="ru-RU"/>
        </a:p>
      </dgm:t>
    </dgm:pt>
    <dgm:pt modelId="{325330A0-2147-4796-9817-CAB3F41F2E95}" type="sibTrans" cxnId="{E4E9AFFB-9378-4BB0-9ECD-C5E411DDDB8B}">
      <dgm:prSet/>
      <dgm:spPr/>
      <dgm:t>
        <a:bodyPr/>
        <a:lstStyle/>
        <a:p>
          <a:endParaRPr lang="ru-RU"/>
        </a:p>
      </dgm:t>
    </dgm:pt>
    <dgm:pt modelId="{CB819FAC-07F8-4693-AB22-2F863A59A61E}">
      <dgm:prSet/>
      <dgm:spPr/>
      <dgm:t>
        <a:bodyPr/>
        <a:lstStyle/>
        <a:p>
          <a:pPr rtl="0"/>
          <a:r>
            <a:rPr lang="en-US" dirty="0" smtClean="0"/>
            <a:t>Memorization is the main learning strategy Little thought is given to teaching someone how to speak the language.</a:t>
          </a:r>
          <a:endParaRPr lang="ru-RU" dirty="0"/>
        </a:p>
      </dgm:t>
    </dgm:pt>
    <dgm:pt modelId="{EDDF929F-2719-46B4-A47E-14F4B8124BC2}" type="parTrans" cxnId="{93C0E12B-2DBA-4DCD-95B6-E0D8A03AB8FC}">
      <dgm:prSet/>
      <dgm:spPr/>
      <dgm:t>
        <a:bodyPr/>
        <a:lstStyle/>
        <a:p>
          <a:endParaRPr lang="ru-RU"/>
        </a:p>
      </dgm:t>
    </dgm:pt>
    <dgm:pt modelId="{43A5735C-D87F-4F62-88CD-4FBD628C0BDB}" type="sibTrans" cxnId="{93C0E12B-2DBA-4DCD-95B6-E0D8A03AB8FC}">
      <dgm:prSet/>
      <dgm:spPr/>
      <dgm:t>
        <a:bodyPr/>
        <a:lstStyle/>
        <a:p>
          <a:endParaRPr lang="ru-RU"/>
        </a:p>
      </dgm:t>
    </dgm:pt>
    <dgm:pt modelId="{7E5FFE81-85D1-4A62-9C9B-35C5F8C9B023}" type="pres">
      <dgm:prSet presAssocID="{EFAE5038-9E60-4746-8273-B4C9D238E59A}" presName="Name0" presStyleCnt="0">
        <dgm:presLayoutVars>
          <dgm:dir/>
          <dgm:resizeHandles val="exact"/>
        </dgm:presLayoutVars>
      </dgm:prSet>
      <dgm:spPr/>
      <dgm:t>
        <a:bodyPr/>
        <a:lstStyle/>
        <a:p>
          <a:endParaRPr lang="ru-RU"/>
        </a:p>
      </dgm:t>
    </dgm:pt>
    <dgm:pt modelId="{CABC62FF-AAE7-42DF-8418-2106AE959E30}" type="pres">
      <dgm:prSet presAssocID="{8D19CCC1-46CC-4B4B-A0B7-824694499FAA}" presName="composite" presStyleCnt="0"/>
      <dgm:spPr/>
      <dgm:t>
        <a:bodyPr/>
        <a:lstStyle/>
        <a:p>
          <a:endParaRPr lang="ru-RU"/>
        </a:p>
      </dgm:t>
    </dgm:pt>
    <dgm:pt modelId="{FF193097-1F93-41AF-BFFC-1B69FFDDE167}" type="pres">
      <dgm:prSet presAssocID="{8D19CCC1-46CC-4B4B-A0B7-824694499FAA}" presName="rect1" presStyleLbl="trAlignAcc1" presStyleIdx="0" presStyleCnt="5">
        <dgm:presLayoutVars>
          <dgm:bulletEnabled val="1"/>
        </dgm:presLayoutVars>
      </dgm:prSet>
      <dgm:spPr/>
      <dgm:t>
        <a:bodyPr/>
        <a:lstStyle/>
        <a:p>
          <a:endParaRPr lang="ru-RU"/>
        </a:p>
      </dgm:t>
    </dgm:pt>
    <dgm:pt modelId="{FEEA7092-48B3-4BEA-9237-7B7B4E173E5B}" type="pres">
      <dgm:prSet presAssocID="{8D19CCC1-46CC-4B4B-A0B7-824694499FAA}" presName="rect2" presStyleLbl="fgImgPlace1" presStyleIdx="0" presStyleCnt="5"/>
      <dgm:spPr/>
      <dgm:t>
        <a:bodyPr/>
        <a:lstStyle/>
        <a:p>
          <a:endParaRPr lang="ru-RU"/>
        </a:p>
      </dgm:t>
    </dgm:pt>
    <dgm:pt modelId="{E19490F9-C4F8-44D9-B581-30C2E64A40A2}" type="pres">
      <dgm:prSet presAssocID="{4B8BE520-4C30-4686-BF35-65D7D72EF3BB}" presName="sibTrans" presStyleCnt="0"/>
      <dgm:spPr/>
      <dgm:t>
        <a:bodyPr/>
        <a:lstStyle/>
        <a:p>
          <a:endParaRPr lang="ru-RU"/>
        </a:p>
      </dgm:t>
    </dgm:pt>
    <dgm:pt modelId="{146FA9BA-36A8-40EB-8578-A07A1FCE1725}" type="pres">
      <dgm:prSet presAssocID="{817E00D5-4684-4DAF-9AE1-E9D351700573}" presName="composite" presStyleCnt="0"/>
      <dgm:spPr/>
      <dgm:t>
        <a:bodyPr/>
        <a:lstStyle/>
        <a:p>
          <a:endParaRPr lang="ru-RU"/>
        </a:p>
      </dgm:t>
    </dgm:pt>
    <dgm:pt modelId="{ABD93577-A98B-4899-A92E-65963889A60B}" type="pres">
      <dgm:prSet presAssocID="{817E00D5-4684-4DAF-9AE1-E9D351700573}" presName="rect1" presStyleLbl="trAlignAcc1" presStyleIdx="1" presStyleCnt="5">
        <dgm:presLayoutVars>
          <dgm:bulletEnabled val="1"/>
        </dgm:presLayoutVars>
      </dgm:prSet>
      <dgm:spPr/>
      <dgm:t>
        <a:bodyPr/>
        <a:lstStyle/>
        <a:p>
          <a:endParaRPr lang="ru-RU"/>
        </a:p>
      </dgm:t>
    </dgm:pt>
    <dgm:pt modelId="{57CA116C-7021-4719-B480-84F6DBA81F50}" type="pres">
      <dgm:prSet presAssocID="{817E00D5-4684-4DAF-9AE1-E9D351700573}" presName="rect2" presStyleLbl="fgImgPlace1" presStyleIdx="1" presStyleCnt="5"/>
      <dgm:spPr/>
      <dgm:t>
        <a:bodyPr/>
        <a:lstStyle/>
        <a:p>
          <a:endParaRPr lang="ru-RU"/>
        </a:p>
      </dgm:t>
    </dgm:pt>
    <dgm:pt modelId="{39228A9B-0E23-4ACA-9BC7-DD290BBE9C94}" type="pres">
      <dgm:prSet presAssocID="{28C5C49A-3B60-4B49-9147-3B22045B04AD}" presName="sibTrans" presStyleCnt="0"/>
      <dgm:spPr/>
      <dgm:t>
        <a:bodyPr/>
        <a:lstStyle/>
        <a:p>
          <a:endParaRPr lang="ru-RU"/>
        </a:p>
      </dgm:t>
    </dgm:pt>
    <dgm:pt modelId="{7D5A4D34-49C5-4BF4-9D18-17D4DE220F54}" type="pres">
      <dgm:prSet presAssocID="{6250CB6B-0A2D-4470-93A3-9BA3C7A88C49}" presName="composite" presStyleCnt="0"/>
      <dgm:spPr/>
      <dgm:t>
        <a:bodyPr/>
        <a:lstStyle/>
        <a:p>
          <a:endParaRPr lang="ru-RU"/>
        </a:p>
      </dgm:t>
    </dgm:pt>
    <dgm:pt modelId="{EE785680-0634-4FC9-A96B-34D088899027}" type="pres">
      <dgm:prSet presAssocID="{6250CB6B-0A2D-4470-93A3-9BA3C7A88C49}" presName="rect1" presStyleLbl="trAlignAcc1" presStyleIdx="2" presStyleCnt="5">
        <dgm:presLayoutVars>
          <dgm:bulletEnabled val="1"/>
        </dgm:presLayoutVars>
      </dgm:prSet>
      <dgm:spPr/>
      <dgm:t>
        <a:bodyPr/>
        <a:lstStyle/>
        <a:p>
          <a:endParaRPr lang="ru-RU"/>
        </a:p>
      </dgm:t>
    </dgm:pt>
    <dgm:pt modelId="{632F559F-F14E-4178-BB7A-2DAB3139766C}" type="pres">
      <dgm:prSet presAssocID="{6250CB6B-0A2D-4470-93A3-9BA3C7A88C49}" presName="rect2" presStyleLbl="fgImgPlace1" presStyleIdx="2" presStyleCnt="5"/>
      <dgm:spPr/>
      <dgm:t>
        <a:bodyPr/>
        <a:lstStyle/>
        <a:p>
          <a:endParaRPr lang="ru-RU"/>
        </a:p>
      </dgm:t>
    </dgm:pt>
    <dgm:pt modelId="{7388161E-B014-44E3-80F5-2DAC1B2A9B2A}" type="pres">
      <dgm:prSet presAssocID="{0661AF0B-6F33-406F-9E52-AE1950A6EBE5}" presName="sibTrans" presStyleCnt="0"/>
      <dgm:spPr/>
      <dgm:t>
        <a:bodyPr/>
        <a:lstStyle/>
        <a:p>
          <a:endParaRPr lang="ru-RU"/>
        </a:p>
      </dgm:t>
    </dgm:pt>
    <dgm:pt modelId="{5A3C0D4C-39ED-4393-8F9E-B493A3D6273D}" type="pres">
      <dgm:prSet presAssocID="{861AF3E3-0AD1-4F7F-B08E-44A065182CF9}" presName="composite" presStyleCnt="0"/>
      <dgm:spPr/>
      <dgm:t>
        <a:bodyPr/>
        <a:lstStyle/>
        <a:p>
          <a:endParaRPr lang="ru-RU"/>
        </a:p>
      </dgm:t>
    </dgm:pt>
    <dgm:pt modelId="{F0EE7C07-034D-4CE2-A9FA-260A50CB1E7F}" type="pres">
      <dgm:prSet presAssocID="{861AF3E3-0AD1-4F7F-B08E-44A065182CF9}" presName="rect1" presStyleLbl="trAlignAcc1" presStyleIdx="3" presStyleCnt="5">
        <dgm:presLayoutVars>
          <dgm:bulletEnabled val="1"/>
        </dgm:presLayoutVars>
      </dgm:prSet>
      <dgm:spPr/>
      <dgm:t>
        <a:bodyPr/>
        <a:lstStyle/>
        <a:p>
          <a:endParaRPr lang="ru-RU"/>
        </a:p>
      </dgm:t>
    </dgm:pt>
    <dgm:pt modelId="{B73C3246-C2E3-4C8A-AD01-D1FEA92C223E}" type="pres">
      <dgm:prSet presAssocID="{861AF3E3-0AD1-4F7F-B08E-44A065182CF9}" presName="rect2" presStyleLbl="fgImgPlace1" presStyleIdx="3" presStyleCnt="5"/>
      <dgm:spPr/>
      <dgm:t>
        <a:bodyPr/>
        <a:lstStyle/>
        <a:p>
          <a:endParaRPr lang="ru-RU"/>
        </a:p>
      </dgm:t>
    </dgm:pt>
    <dgm:pt modelId="{EAE2FF19-87C1-42A4-9782-65CC51969291}" type="pres">
      <dgm:prSet presAssocID="{325330A0-2147-4796-9817-CAB3F41F2E95}" presName="sibTrans" presStyleCnt="0"/>
      <dgm:spPr/>
      <dgm:t>
        <a:bodyPr/>
        <a:lstStyle/>
        <a:p>
          <a:endParaRPr lang="ru-RU"/>
        </a:p>
      </dgm:t>
    </dgm:pt>
    <dgm:pt modelId="{8B10EF6E-3BF2-4066-9791-3BF04C02F9DD}" type="pres">
      <dgm:prSet presAssocID="{CB819FAC-07F8-4693-AB22-2F863A59A61E}" presName="composite" presStyleCnt="0"/>
      <dgm:spPr/>
      <dgm:t>
        <a:bodyPr/>
        <a:lstStyle/>
        <a:p>
          <a:endParaRPr lang="ru-RU"/>
        </a:p>
      </dgm:t>
    </dgm:pt>
    <dgm:pt modelId="{5D389D06-5C25-4971-84EA-B43EB89153BE}" type="pres">
      <dgm:prSet presAssocID="{CB819FAC-07F8-4693-AB22-2F863A59A61E}" presName="rect1" presStyleLbl="trAlignAcc1" presStyleIdx="4" presStyleCnt="5">
        <dgm:presLayoutVars>
          <dgm:bulletEnabled val="1"/>
        </dgm:presLayoutVars>
      </dgm:prSet>
      <dgm:spPr/>
      <dgm:t>
        <a:bodyPr/>
        <a:lstStyle/>
        <a:p>
          <a:endParaRPr lang="ru-RU"/>
        </a:p>
      </dgm:t>
    </dgm:pt>
    <dgm:pt modelId="{ADA94758-9120-4EDA-9EE4-04CD585B7E8E}" type="pres">
      <dgm:prSet presAssocID="{CB819FAC-07F8-4693-AB22-2F863A59A61E}" presName="rect2" presStyleLbl="fgImgPlace1" presStyleIdx="4" presStyleCnt="5"/>
      <dgm:spPr/>
      <dgm:t>
        <a:bodyPr/>
        <a:lstStyle/>
        <a:p>
          <a:endParaRPr lang="ru-RU"/>
        </a:p>
      </dgm:t>
    </dgm:pt>
  </dgm:ptLst>
  <dgm:cxnLst>
    <dgm:cxn modelId="{AC086A55-49DA-4EAD-A2D5-13E75588F612}" type="presOf" srcId="{CB819FAC-07F8-4693-AB22-2F863A59A61E}" destId="{5D389D06-5C25-4971-84EA-B43EB89153BE}" srcOrd="0" destOrd="0" presId="urn:microsoft.com/office/officeart/2008/layout/PictureStrips"/>
    <dgm:cxn modelId="{E4E9AFFB-9378-4BB0-9ECD-C5E411DDDB8B}" srcId="{EFAE5038-9E60-4746-8273-B4C9D238E59A}" destId="{861AF3E3-0AD1-4F7F-B08E-44A065182CF9}" srcOrd="3" destOrd="0" parTransId="{3E5E6686-28D4-4369-AD67-BD5678DE89F6}" sibTransId="{325330A0-2147-4796-9817-CAB3F41F2E95}"/>
    <dgm:cxn modelId="{93C0E12B-2DBA-4DCD-95B6-E0D8A03AB8FC}" srcId="{EFAE5038-9E60-4746-8273-B4C9D238E59A}" destId="{CB819FAC-07F8-4693-AB22-2F863A59A61E}" srcOrd="4" destOrd="0" parTransId="{EDDF929F-2719-46B4-A47E-14F4B8124BC2}" sibTransId="{43A5735C-D87F-4F62-88CD-4FBD628C0BDB}"/>
    <dgm:cxn modelId="{5544538A-3E09-466D-8AAE-9973A31B51C1}" srcId="{EFAE5038-9E60-4746-8273-B4C9D238E59A}" destId="{8D19CCC1-46CC-4B4B-A0B7-824694499FAA}" srcOrd="0" destOrd="0" parTransId="{938105BB-CA7F-40FF-8CAB-A0D13DA4A6FA}" sibTransId="{4B8BE520-4C30-4686-BF35-65D7D72EF3BB}"/>
    <dgm:cxn modelId="{409D497E-D5E9-43DA-87B4-B9AF0A22EE5E}" type="presOf" srcId="{EFAE5038-9E60-4746-8273-B4C9D238E59A}" destId="{7E5FFE81-85D1-4A62-9C9B-35C5F8C9B023}" srcOrd="0" destOrd="0" presId="urn:microsoft.com/office/officeart/2008/layout/PictureStrips"/>
    <dgm:cxn modelId="{08E6BAC7-1852-456B-A752-47CEC15DA5BA}" type="presOf" srcId="{817E00D5-4684-4DAF-9AE1-E9D351700573}" destId="{ABD93577-A98B-4899-A92E-65963889A60B}" srcOrd="0" destOrd="0" presId="urn:microsoft.com/office/officeart/2008/layout/PictureStrips"/>
    <dgm:cxn modelId="{F0CBE907-CA4C-4C2A-B764-B81DC8568D59}" srcId="{EFAE5038-9E60-4746-8273-B4C9D238E59A}" destId="{6250CB6B-0A2D-4470-93A3-9BA3C7A88C49}" srcOrd="2" destOrd="0" parTransId="{7A1A5A46-C752-40BB-B05D-1C8905A0C6A7}" sibTransId="{0661AF0B-6F33-406F-9E52-AE1950A6EBE5}"/>
    <dgm:cxn modelId="{65183BE2-81DE-4547-A6A1-B6F72EC0DEB4}" type="presOf" srcId="{6250CB6B-0A2D-4470-93A3-9BA3C7A88C49}" destId="{EE785680-0634-4FC9-A96B-34D088899027}" srcOrd="0" destOrd="0" presId="urn:microsoft.com/office/officeart/2008/layout/PictureStrips"/>
    <dgm:cxn modelId="{8C9E7CA0-974D-459B-85C2-83B952DFA688}" type="presOf" srcId="{8D19CCC1-46CC-4B4B-A0B7-824694499FAA}" destId="{FF193097-1F93-41AF-BFFC-1B69FFDDE167}" srcOrd="0" destOrd="0" presId="urn:microsoft.com/office/officeart/2008/layout/PictureStrips"/>
    <dgm:cxn modelId="{FCEA27A2-8F22-49D5-AC67-C9EA46708C50}" srcId="{EFAE5038-9E60-4746-8273-B4C9D238E59A}" destId="{817E00D5-4684-4DAF-9AE1-E9D351700573}" srcOrd="1" destOrd="0" parTransId="{A7CDABE0-7E8C-4397-8E29-59707C08653D}" sibTransId="{28C5C49A-3B60-4B49-9147-3B22045B04AD}"/>
    <dgm:cxn modelId="{2BB75783-5CDC-410F-B035-4964A99D16CB}" type="presOf" srcId="{861AF3E3-0AD1-4F7F-B08E-44A065182CF9}" destId="{F0EE7C07-034D-4CE2-A9FA-260A50CB1E7F}" srcOrd="0" destOrd="0" presId="urn:microsoft.com/office/officeart/2008/layout/PictureStrips"/>
    <dgm:cxn modelId="{D0F3E0B7-00DF-4980-8FB9-F5402A7F6A28}" type="presParOf" srcId="{7E5FFE81-85D1-4A62-9C9B-35C5F8C9B023}" destId="{CABC62FF-AAE7-42DF-8418-2106AE959E30}" srcOrd="0" destOrd="0" presId="urn:microsoft.com/office/officeart/2008/layout/PictureStrips"/>
    <dgm:cxn modelId="{C3341333-A5F9-495F-8BBC-6A8865E14318}" type="presParOf" srcId="{CABC62FF-AAE7-42DF-8418-2106AE959E30}" destId="{FF193097-1F93-41AF-BFFC-1B69FFDDE167}" srcOrd="0" destOrd="0" presId="urn:microsoft.com/office/officeart/2008/layout/PictureStrips"/>
    <dgm:cxn modelId="{AF4AA125-EBB1-4633-A0D7-B588E4BEA51A}" type="presParOf" srcId="{CABC62FF-AAE7-42DF-8418-2106AE959E30}" destId="{FEEA7092-48B3-4BEA-9237-7B7B4E173E5B}" srcOrd="1" destOrd="0" presId="urn:microsoft.com/office/officeart/2008/layout/PictureStrips"/>
    <dgm:cxn modelId="{D0D6473C-1A1C-4BB7-ACA2-C6962639B9C0}" type="presParOf" srcId="{7E5FFE81-85D1-4A62-9C9B-35C5F8C9B023}" destId="{E19490F9-C4F8-44D9-B581-30C2E64A40A2}" srcOrd="1" destOrd="0" presId="urn:microsoft.com/office/officeart/2008/layout/PictureStrips"/>
    <dgm:cxn modelId="{691D6CA4-B2AC-4587-8111-32D8B4BF9F29}" type="presParOf" srcId="{7E5FFE81-85D1-4A62-9C9B-35C5F8C9B023}" destId="{146FA9BA-36A8-40EB-8578-A07A1FCE1725}" srcOrd="2" destOrd="0" presId="urn:microsoft.com/office/officeart/2008/layout/PictureStrips"/>
    <dgm:cxn modelId="{F3146C78-876A-4F39-BFBB-41B7CAA18807}" type="presParOf" srcId="{146FA9BA-36A8-40EB-8578-A07A1FCE1725}" destId="{ABD93577-A98B-4899-A92E-65963889A60B}" srcOrd="0" destOrd="0" presId="urn:microsoft.com/office/officeart/2008/layout/PictureStrips"/>
    <dgm:cxn modelId="{315DA407-86BF-42D3-A428-A872175B9EA5}" type="presParOf" srcId="{146FA9BA-36A8-40EB-8578-A07A1FCE1725}" destId="{57CA116C-7021-4719-B480-84F6DBA81F50}" srcOrd="1" destOrd="0" presId="urn:microsoft.com/office/officeart/2008/layout/PictureStrips"/>
    <dgm:cxn modelId="{2F6CE75F-48DD-411D-AD10-40D5BD755278}" type="presParOf" srcId="{7E5FFE81-85D1-4A62-9C9B-35C5F8C9B023}" destId="{39228A9B-0E23-4ACA-9BC7-DD290BBE9C94}" srcOrd="3" destOrd="0" presId="urn:microsoft.com/office/officeart/2008/layout/PictureStrips"/>
    <dgm:cxn modelId="{B6EE97C2-DCBC-4B5F-BCE2-D28E2EEE7304}" type="presParOf" srcId="{7E5FFE81-85D1-4A62-9C9B-35C5F8C9B023}" destId="{7D5A4D34-49C5-4BF4-9D18-17D4DE220F54}" srcOrd="4" destOrd="0" presId="urn:microsoft.com/office/officeart/2008/layout/PictureStrips"/>
    <dgm:cxn modelId="{4B38E345-F666-4BDF-9A41-B0F32647E674}" type="presParOf" srcId="{7D5A4D34-49C5-4BF4-9D18-17D4DE220F54}" destId="{EE785680-0634-4FC9-A96B-34D088899027}" srcOrd="0" destOrd="0" presId="urn:microsoft.com/office/officeart/2008/layout/PictureStrips"/>
    <dgm:cxn modelId="{4167D7D5-CDC8-407C-973A-910F49285933}" type="presParOf" srcId="{7D5A4D34-49C5-4BF4-9D18-17D4DE220F54}" destId="{632F559F-F14E-4178-BB7A-2DAB3139766C}" srcOrd="1" destOrd="0" presId="urn:microsoft.com/office/officeart/2008/layout/PictureStrips"/>
    <dgm:cxn modelId="{97CF45F6-FB60-48C9-BA38-EE81D63087B0}" type="presParOf" srcId="{7E5FFE81-85D1-4A62-9C9B-35C5F8C9B023}" destId="{7388161E-B014-44E3-80F5-2DAC1B2A9B2A}" srcOrd="5" destOrd="0" presId="urn:microsoft.com/office/officeart/2008/layout/PictureStrips"/>
    <dgm:cxn modelId="{653F5FE3-2BCA-4C6B-8718-A724127F2704}" type="presParOf" srcId="{7E5FFE81-85D1-4A62-9C9B-35C5F8C9B023}" destId="{5A3C0D4C-39ED-4393-8F9E-B493A3D6273D}" srcOrd="6" destOrd="0" presId="urn:microsoft.com/office/officeart/2008/layout/PictureStrips"/>
    <dgm:cxn modelId="{B477D655-FDED-4576-B6B4-EC39ADBF4C56}" type="presParOf" srcId="{5A3C0D4C-39ED-4393-8F9E-B493A3D6273D}" destId="{F0EE7C07-034D-4CE2-A9FA-260A50CB1E7F}" srcOrd="0" destOrd="0" presId="urn:microsoft.com/office/officeart/2008/layout/PictureStrips"/>
    <dgm:cxn modelId="{D6F9D29B-5E35-4B03-9FE2-D4686663AE90}" type="presParOf" srcId="{5A3C0D4C-39ED-4393-8F9E-B493A3D6273D}" destId="{B73C3246-C2E3-4C8A-AD01-D1FEA92C223E}" srcOrd="1" destOrd="0" presId="urn:microsoft.com/office/officeart/2008/layout/PictureStrips"/>
    <dgm:cxn modelId="{C0C203E0-C7D9-4F02-9948-8435BED16C13}" type="presParOf" srcId="{7E5FFE81-85D1-4A62-9C9B-35C5F8C9B023}" destId="{EAE2FF19-87C1-42A4-9782-65CC51969291}" srcOrd="7" destOrd="0" presId="urn:microsoft.com/office/officeart/2008/layout/PictureStrips"/>
    <dgm:cxn modelId="{599F4020-0C30-425A-9BFF-F5E48C3C8DF3}" type="presParOf" srcId="{7E5FFE81-85D1-4A62-9C9B-35C5F8C9B023}" destId="{8B10EF6E-3BF2-4066-9791-3BF04C02F9DD}" srcOrd="8" destOrd="0" presId="urn:microsoft.com/office/officeart/2008/layout/PictureStrips"/>
    <dgm:cxn modelId="{3B7A9DF4-0598-46FB-9E2E-0ED951EE076B}" type="presParOf" srcId="{8B10EF6E-3BF2-4066-9791-3BF04C02F9DD}" destId="{5D389D06-5C25-4971-84EA-B43EB89153BE}" srcOrd="0" destOrd="0" presId="urn:microsoft.com/office/officeart/2008/layout/PictureStrips"/>
    <dgm:cxn modelId="{A4FB42BB-3357-47E2-AF17-92146D4448B8}" type="presParOf" srcId="{8B10EF6E-3BF2-4066-9791-3BF04C02F9DD}" destId="{ADA94758-9120-4EDA-9EE4-04CD585B7E8E}"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97234C9-5A9E-49F1-9033-2CBA7E39D46D}" type="doc">
      <dgm:prSet loTypeId="urn:microsoft.com/office/officeart/2005/8/layout/hierarchy3" loCatId="hierarchy" qsTypeId="urn:microsoft.com/office/officeart/2005/8/quickstyle/3d2" qsCatId="3D" csTypeId="urn:microsoft.com/office/officeart/2005/8/colors/accent4_1" csCatId="accent4"/>
      <dgm:spPr/>
      <dgm:t>
        <a:bodyPr/>
        <a:lstStyle/>
        <a:p>
          <a:endParaRPr lang="ru-RU"/>
        </a:p>
      </dgm:t>
    </dgm:pt>
    <dgm:pt modelId="{E30AADEB-E63C-4BE8-98FA-55C6B3AC01AA}">
      <dgm:prSet/>
      <dgm:spPr/>
      <dgm:t>
        <a:bodyPr/>
        <a:lstStyle/>
        <a:p>
          <a:pPr rtl="0"/>
          <a:r>
            <a:rPr lang="en-US" b="1" smtClean="0"/>
            <a:t>productive</a:t>
          </a:r>
          <a:r>
            <a:rPr lang="en-US" smtClean="0"/>
            <a:t> – students know the words and are able to use them</a:t>
          </a:r>
          <a:endParaRPr lang="ru-RU"/>
        </a:p>
      </dgm:t>
    </dgm:pt>
    <dgm:pt modelId="{88E66CF8-7722-4826-AA6E-26FD7F8EDA29}" type="parTrans" cxnId="{81F160B2-E7DB-455C-8904-DA8FFCEE1E42}">
      <dgm:prSet/>
      <dgm:spPr/>
      <dgm:t>
        <a:bodyPr/>
        <a:lstStyle/>
        <a:p>
          <a:endParaRPr lang="ru-RU"/>
        </a:p>
      </dgm:t>
    </dgm:pt>
    <dgm:pt modelId="{4386D8AB-2F1C-44FC-9974-930B0720BA28}" type="sibTrans" cxnId="{81F160B2-E7DB-455C-8904-DA8FFCEE1E42}">
      <dgm:prSet/>
      <dgm:spPr/>
      <dgm:t>
        <a:bodyPr/>
        <a:lstStyle/>
        <a:p>
          <a:endParaRPr lang="ru-RU"/>
        </a:p>
      </dgm:t>
    </dgm:pt>
    <dgm:pt modelId="{AE87FD61-EE54-4CAC-9AB1-05D8113FBF18}">
      <dgm:prSet/>
      <dgm:spPr/>
      <dgm:t>
        <a:bodyPr/>
        <a:lstStyle/>
        <a:p>
          <a:pPr rtl="0"/>
          <a:r>
            <a:rPr lang="en-US" b="1" smtClean="0"/>
            <a:t>receptive</a:t>
          </a:r>
          <a:r>
            <a:rPr lang="en-US" smtClean="0"/>
            <a:t> – students recognize the words when they meet them but are not able to produce them</a:t>
          </a:r>
          <a:endParaRPr lang="ru-RU"/>
        </a:p>
      </dgm:t>
    </dgm:pt>
    <dgm:pt modelId="{52DE0DD8-BE8B-4D96-BEE7-2D5B4AEACE84}" type="parTrans" cxnId="{6E4F5004-1615-4514-A55F-6B4CA564ED11}">
      <dgm:prSet/>
      <dgm:spPr/>
      <dgm:t>
        <a:bodyPr/>
        <a:lstStyle/>
        <a:p>
          <a:endParaRPr lang="ru-RU"/>
        </a:p>
      </dgm:t>
    </dgm:pt>
    <dgm:pt modelId="{A98A67A3-418D-4161-8B67-72CEA0E7D728}" type="sibTrans" cxnId="{6E4F5004-1615-4514-A55F-6B4CA564ED11}">
      <dgm:prSet/>
      <dgm:spPr/>
      <dgm:t>
        <a:bodyPr/>
        <a:lstStyle/>
        <a:p>
          <a:endParaRPr lang="ru-RU"/>
        </a:p>
      </dgm:t>
    </dgm:pt>
    <dgm:pt modelId="{CFB6946B-BF34-48D3-9091-B1C00B6A0C5C}" type="pres">
      <dgm:prSet presAssocID="{E97234C9-5A9E-49F1-9033-2CBA7E39D46D}" presName="diagram" presStyleCnt="0">
        <dgm:presLayoutVars>
          <dgm:chPref val="1"/>
          <dgm:dir/>
          <dgm:animOne val="branch"/>
          <dgm:animLvl val="lvl"/>
          <dgm:resizeHandles/>
        </dgm:presLayoutVars>
      </dgm:prSet>
      <dgm:spPr/>
      <dgm:t>
        <a:bodyPr/>
        <a:lstStyle/>
        <a:p>
          <a:endParaRPr lang="ru-RU"/>
        </a:p>
      </dgm:t>
    </dgm:pt>
    <dgm:pt modelId="{9D3D36F1-E8D5-4DC3-8175-3EA5C0CBDA00}" type="pres">
      <dgm:prSet presAssocID="{E30AADEB-E63C-4BE8-98FA-55C6B3AC01AA}" presName="root" presStyleCnt="0"/>
      <dgm:spPr/>
    </dgm:pt>
    <dgm:pt modelId="{D56A3BB7-EC11-437C-81DD-71CCB02A3438}" type="pres">
      <dgm:prSet presAssocID="{E30AADEB-E63C-4BE8-98FA-55C6B3AC01AA}" presName="rootComposite" presStyleCnt="0"/>
      <dgm:spPr/>
    </dgm:pt>
    <dgm:pt modelId="{6700A887-1969-4AF1-B542-7F3531137327}" type="pres">
      <dgm:prSet presAssocID="{E30AADEB-E63C-4BE8-98FA-55C6B3AC01AA}" presName="rootText" presStyleLbl="node1" presStyleIdx="0" presStyleCnt="2"/>
      <dgm:spPr/>
      <dgm:t>
        <a:bodyPr/>
        <a:lstStyle/>
        <a:p>
          <a:endParaRPr lang="ru-RU"/>
        </a:p>
      </dgm:t>
    </dgm:pt>
    <dgm:pt modelId="{E993D56F-A94F-4C18-AB8A-2737FBA357F9}" type="pres">
      <dgm:prSet presAssocID="{E30AADEB-E63C-4BE8-98FA-55C6B3AC01AA}" presName="rootConnector" presStyleLbl="node1" presStyleIdx="0" presStyleCnt="2"/>
      <dgm:spPr/>
      <dgm:t>
        <a:bodyPr/>
        <a:lstStyle/>
        <a:p>
          <a:endParaRPr lang="ru-RU"/>
        </a:p>
      </dgm:t>
    </dgm:pt>
    <dgm:pt modelId="{A2CECCAB-7629-4742-AE8A-E7F382C25F41}" type="pres">
      <dgm:prSet presAssocID="{E30AADEB-E63C-4BE8-98FA-55C6B3AC01AA}" presName="childShape" presStyleCnt="0"/>
      <dgm:spPr/>
    </dgm:pt>
    <dgm:pt modelId="{EB288B0F-DF0A-40A0-8B37-87E92EE56B07}" type="pres">
      <dgm:prSet presAssocID="{AE87FD61-EE54-4CAC-9AB1-05D8113FBF18}" presName="root" presStyleCnt="0"/>
      <dgm:spPr/>
    </dgm:pt>
    <dgm:pt modelId="{CBBA818C-B9F5-4FF2-B60D-6DED4CC5699E}" type="pres">
      <dgm:prSet presAssocID="{AE87FD61-EE54-4CAC-9AB1-05D8113FBF18}" presName="rootComposite" presStyleCnt="0"/>
      <dgm:spPr/>
    </dgm:pt>
    <dgm:pt modelId="{1DF9BC02-BCD2-48E6-9E0F-DE72CE95B9DC}" type="pres">
      <dgm:prSet presAssocID="{AE87FD61-EE54-4CAC-9AB1-05D8113FBF18}" presName="rootText" presStyleLbl="node1" presStyleIdx="1" presStyleCnt="2"/>
      <dgm:spPr/>
      <dgm:t>
        <a:bodyPr/>
        <a:lstStyle/>
        <a:p>
          <a:endParaRPr lang="ru-RU"/>
        </a:p>
      </dgm:t>
    </dgm:pt>
    <dgm:pt modelId="{D9F286F7-939F-445C-B34E-F51ACE423D83}" type="pres">
      <dgm:prSet presAssocID="{AE87FD61-EE54-4CAC-9AB1-05D8113FBF18}" presName="rootConnector" presStyleLbl="node1" presStyleIdx="1" presStyleCnt="2"/>
      <dgm:spPr/>
      <dgm:t>
        <a:bodyPr/>
        <a:lstStyle/>
        <a:p>
          <a:endParaRPr lang="ru-RU"/>
        </a:p>
      </dgm:t>
    </dgm:pt>
    <dgm:pt modelId="{C1F1C47C-6456-49BA-A3FD-DD1CEA11C309}" type="pres">
      <dgm:prSet presAssocID="{AE87FD61-EE54-4CAC-9AB1-05D8113FBF18}" presName="childShape" presStyleCnt="0"/>
      <dgm:spPr/>
    </dgm:pt>
  </dgm:ptLst>
  <dgm:cxnLst>
    <dgm:cxn modelId="{81F160B2-E7DB-455C-8904-DA8FFCEE1E42}" srcId="{E97234C9-5A9E-49F1-9033-2CBA7E39D46D}" destId="{E30AADEB-E63C-4BE8-98FA-55C6B3AC01AA}" srcOrd="0" destOrd="0" parTransId="{88E66CF8-7722-4826-AA6E-26FD7F8EDA29}" sibTransId="{4386D8AB-2F1C-44FC-9974-930B0720BA28}"/>
    <dgm:cxn modelId="{3BDA7DF5-4723-44A2-BD22-F3E895DE72C6}" type="presOf" srcId="{AE87FD61-EE54-4CAC-9AB1-05D8113FBF18}" destId="{1DF9BC02-BCD2-48E6-9E0F-DE72CE95B9DC}" srcOrd="0" destOrd="0" presId="urn:microsoft.com/office/officeart/2005/8/layout/hierarchy3"/>
    <dgm:cxn modelId="{6E4F5004-1615-4514-A55F-6B4CA564ED11}" srcId="{E97234C9-5A9E-49F1-9033-2CBA7E39D46D}" destId="{AE87FD61-EE54-4CAC-9AB1-05D8113FBF18}" srcOrd="1" destOrd="0" parTransId="{52DE0DD8-BE8B-4D96-BEE7-2D5B4AEACE84}" sibTransId="{A98A67A3-418D-4161-8B67-72CEA0E7D728}"/>
    <dgm:cxn modelId="{AB3B6898-1E52-49A0-9680-F053B6D30B66}" type="presOf" srcId="{E30AADEB-E63C-4BE8-98FA-55C6B3AC01AA}" destId="{E993D56F-A94F-4C18-AB8A-2737FBA357F9}" srcOrd="1" destOrd="0" presId="urn:microsoft.com/office/officeart/2005/8/layout/hierarchy3"/>
    <dgm:cxn modelId="{CAB43F15-8641-4A93-BA58-F17BFEEBA0BC}" type="presOf" srcId="{AE87FD61-EE54-4CAC-9AB1-05D8113FBF18}" destId="{D9F286F7-939F-445C-B34E-F51ACE423D83}" srcOrd="1" destOrd="0" presId="urn:microsoft.com/office/officeart/2005/8/layout/hierarchy3"/>
    <dgm:cxn modelId="{F7CBF2DE-C6CB-46FD-A8EC-DF8B3D5AF4D4}" type="presOf" srcId="{E97234C9-5A9E-49F1-9033-2CBA7E39D46D}" destId="{CFB6946B-BF34-48D3-9091-B1C00B6A0C5C}" srcOrd="0" destOrd="0" presId="urn:microsoft.com/office/officeart/2005/8/layout/hierarchy3"/>
    <dgm:cxn modelId="{BAE5D431-23C1-479F-887F-EC550473A222}" type="presOf" srcId="{E30AADEB-E63C-4BE8-98FA-55C6B3AC01AA}" destId="{6700A887-1969-4AF1-B542-7F3531137327}" srcOrd="0" destOrd="0" presId="urn:microsoft.com/office/officeart/2005/8/layout/hierarchy3"/>
    <dgm:cxn modelId="{C949E209-A461-42CE-8981-66E0F737CE37}" type="presParOf" srcId="{CFB6946B-BF34-48D3-9091-B1C00B6A0C5C}" destId="{9D3D36F1-E8D5-4DC3-8175-3EA5C0CBDA00}" srcOrd="0" destOrd="0" presId="urn:microsoft.com/office/officeart/2005/8/layout/hierarchy3"/>
    <dgm:cxn modelId="{68EBFBA5-C345-4CA7-AD6C-E7C99449EF64}" type="presParOf" srcId="{9D3D36F1-E8D5-4DC3-8175-3EA5C0CBDA00}" destId="{D56A3BB7-EC11-437C-81DD-71CCB02A3438}" srcOrd="0" destOrd="0" presId="urn:microsoft.com/office/officeart/2005/8/layout/hierarchy3"/>
    <dgm:cxn modelId="{0801ABD8-4959-4446-B0E6-652881455058}" type="presParOf" srcId="{D56A3BB7-EC11-437C-81DD-71CCB02A3438}" destId="{6700A887-1969-4AF1-B542-7F3531137327}" srcOrd="0" destOrd="0" presId="urn:microsoft.com/office/officeart/2005/8/layout/hierarchy3"/>
    <dgm:cxn modelId="{1372F0EC-C6BE-4D05-93C0-A6279BDAF50D}" type="presParOf" srcId="{D56A3BB7-EC11-437C-81DD-71CCB02A3438}" destId="{E993D56F-A94F-4C18-AB8A-2737FBA357F9}" srcOrd="1" destOrd="0" presId="urn:microsoft.com/office/officeart/2005/8/layout/hierarchy3"/>
    <dgm:cxn modelId="{BB97BDD6-4840-4D9D-87C4-340659548B92}" type="presParOf" srcId="{9D3D36F1-E8D5-4DC3-8175-3EA5C0CBDA00}" destId="{A2CECCAB-7629-4742-AE8A-E7F382C25F41}" srcOrd="1" destOrd="0" presId="urn:microsoft.com/office/officeart/2005/8/layout/hierarchy3"/>
    <dgm:cxn modelId="{F54AFC3B-A5B5-4E32-82E0-AC031FADE21F}" type="presParOf" srcId="{CFB6946B-BF34-48D3-9091-B1C00B6A0C5C}" destId="{EB288B0F-DF0A-40A0-8B37-87E92EE56B07}" srcOrd="1" destOrd="0" presId="urn:microsoft.com/office/officeart/2005/8/layout/hierarchy3"/>
    <dgm:cxn modelId="{DF19ABD7-819B-44C3-95E8-C0F525216D5D}" type="presParOf" srcId="{EB288B0F-DF0A-40A0-8B37-87E92EE56B07}" destId="{CBBA818C-B9F5-4FF2-B60D-6DED4CC5699E}" srcOrd="0" destOrd="0" presId="urn:microsoft.com/office/officeart/2005/8/layout/hierarchy3"/>
    <dgm:cxn modelId="{C3F42D4C-BF8A-406E-9ED9-B7F4B712607A}" type="presParOf" srcId="{CBBA818C-B9F5-4FF2-B60D-6DED4CC5699E}" destId="{1DF9BC02-BCD2-48E6-9E0F-DE72CE95B9DC}" srcOrd="0" destOrd="0" presId="urn:microsoft.com/office/officeart/2005/8/layout/hierarchy3"/>
    <dgm:cxn modelId="{C05D3CED-B2D1-411A-8DE5-4011F7E8BD7B}" type="presParOf" srcId="{CBBA818C-B9F5-4FF2-B60D-6DED4CC5699E}" destId="{D9F286F7-939F-445C-B34E-F51ACE423D83}" srcOrd="1" destOrd="0" presId="urn:microsoft.com/office/officeart/2005/8/layout/hierarchy3"/>
    <dgm:cxn modelId="{072B9C34-DBFF-49EF-B36F-EA0C70F72E6C}" type="presParOf" srcId="{EB288B0F-DF0A-40A0-8B37-87E92EE56B07}" destId="{C1F1C47C-6456-49BA-A3FD-DD1CEA11C309}"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DDE57C3-F48F-4CBD-80D1-C53301E442E0}" type="doc">
      <dgm:prSet loTypeId="urn:microsoft.com/office/officeart/2005/8/layout/vList3" loCatId="list" qsTypeId="urn:microsoft.com/office/officeart/2005/8/quickstyle/simple3" qsCatId="simple" csTypeId="urn:microsoft.com/office/officeart/2005/8/colors/accent0_2" csCatId="mainScheme" phldr="1"/>
      <dgm:spPr/>
      <dgm:t>
        <a:bodyPr/>
        <a:lstStyle/>
        <a:p>
          <a:endParaRPr lang="ru-RU"/>
        </a:p>
      </dgm:t>
    </dgm:pt>
    <dgm:pt modelId="{6918DFA6-72A5-475E-A73B-5E997173553E}">
      <dgm:prSet/>
      <dgm:spPr/>
      <dgm:t>
        <a:bodyPr/>
        <a:lstStyle/>
        <a:p>
          <a:pPr rtl="0"/>
          <a:r>
            <a:rPr lang="en-US" dirty="0" smtClean="0"/>
            <a:t>Vocabulary rules for the teacher:</a:t>
          </a:r>
          <a:endParaRPr lang="ru-RU" dirty="0"/>
        </a:p>
      </dgm:t>
    </dgm:pt>
    <dgm:pt modelId="{29F16D68-7F8C-4CEE-9C7D-C7452B226BC5}" type="parTrans" cxnId="{9FA8EC3D-6526-45DD-B460-26EDDD19F2B1}">
      <dgm:prSet/>
      <dgm:spPr/>
      <dgm:t>
        <a:bodyPr/>
        <a:lstStyle/>
        <a:p>
          <a:endParaRPr lang="ru-RU"/>
        </a:p>
      </dgm:t>
    </dgm:pt>
    <dgm:pt modelId="{5D33A16D-CDC8-4E93-A6B4-14876F93AF30}" type="sibTrans" cxnId="{9FA8EC3D-6526-45DD-B460-26EDDD19F2B1}">
      <dgm:prSet/>
      <dgm:spPr/>
      <dgm:t>
        <a:bodyPr/>
        <a:lstStyle/>
        <a:p>
          <a:endParaRPr lang="ru-RU"/>
        </a:p>
      </dgm:t>
    </dgm:pt>
    <dgm:pt modelId="{29EA0459-5F11-4AC6-BF3F-BE5AAB8F3EDC}" type="pres">
      <dgm:prSet presAssocID="{DDDE57C3-F48F-4CBD-80D1-C53301E442E0}" presName="linearFlow" presStyleCnt="0">
        <dgm:presLayoutVars>
          <dgm:dir/>
          <dgm:resizeHandles val="exact"/>
        </dgm:presLayoutVars>
      </dgm:prSet>
      <dgm:spPr/>
      <dgm:t>
        <a:bodyPr/>
        <a:lstStyle/>
        <a:p>
          <a:endParaRPr lang="ru-RU"/>
        </a:p>
      </dgm:t>
    </dgm:pt>
    <dgm:pt modelId="{80B4E051-B525-4591-B0D6-7A8F48A3EB82}" type="pres">
      <dgm:prSet presAssocID="{6918DFA6-72A5-475E-A73B-5E997173553E}" presName="composite" presStyleCnt="0"/>
      <dgm:spPr/>
    </dgm:pt>
    <dgm:pt modelId="{AD712D53-2E14-4A55-B8BF-11EFCBAD1663}" type="pres">
      <dgm:prSet presAssocID="{6918DFA6-72A5-475E-A73B-5E997173553E}" presName="imgShp" presStyleLbl="fgImgPlace1" presStyleIdx="0" presStyleCnt="1" custLinFactNeighborX="-50795" custLinFactNeighborY="-122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6000" r="-56000"/>
          </a:stretch>
        </a:blipFill>
      </dgm:spPr>
    </dgm:pt>
    <dgm:pt modelId="{C4E9782D-1158-4E77-85AF-0FE8A4581E89}" type="pres">
      <dgm:prSet presAssocID="{6918DFA6-72A5-475E-A73B-5E997173553E}" presName="txShp" presStyleLbl="node1" presStyleIdx="0" presStyleCnt="1" custScaleX="123766">
        <dgm:presLayoutVars>
          <dgm:bulletEnabled val="1"/>
        </dgm:presLayoutVars>
      </dgm:prSet>
      <dgm:spPr/>
      <dgm:t>
        <a:bodyPr/>
        <a:lstStyle/>
        <a:p>
          <a:endParaRPr lang="ru-RU"/>
        </a:p>
      </dgm:t>
    </dgm:pt>
  </dgm:ptLst>
  <dgm:cxnLst>
    <dgm:cxn modelId="{B760FBD9-56FA-4849-B7DF-83D8E8D9F14E}" type="presOf" srcId="{6918DFA6-72A5-475E-A73B-5E997173553E}" destId="{C4E9782D-1158-4E77-85AF-0FE8A4581E89}" srcOrd="0" destOrd="0" presId="urn:microsoft.com/office/officeart/2005/8/layout/vList3"/>
    <dgm:cxn modelId="{9FA8EC3D-6526-45DD-B460-26EDDD19F2B1}" srcId="{DDDE57C3-F48F-4CBD-80D1-C53301E442E0}" destId="{6918DFA6-72A5-475E-A73B-5E997173553E}" srcOrd="0" destOrd="0" parTransId="{29F16D68-7F8C-4CEE-9C7D-C7452B226BC5}" sibTransId="{5D33A16D-CDC8-4E93-A6B4-14876F93AF30}"/>
    <dgm:cxn modelId="{CC5A613A-41EA-4DA0-B1C9-C60AF65CC0EC}" type="presOf" srcId="{DDDE57C3-F48F-4CBD-80D1-C53301E442E0}" destId="{29EA0459-5F11-4AC6-BF3F-BE5AAB8F3EDC}" srcOrd="0" destOrd="0" presId="urn:microsoft.com/office/officeart/2005/8/layout/vList3"/>
    <dgm:cxn modelId="{8DC22949-7F45-4049-AECE-8BB3A5818702}" type="presParOf" srcId="{29EA0459-5F11-4AC6-BF3F-BE5AAB8F3EDC}" destId="{80B4E051-B525-4591-B0D6-7A8F48A3EB82}" srcOrd="0" destOrd="0" presId="urn:microsoft.com/office/officeart/2005/8/layout/vList3"/>
    <dgm:cxn modelId="{71EB33C7-89EB-4FC7-83B9-8A78E9D63B11}" type="presParOf" srcId="{80B4E051-B525-4591-B0D6-7A8F48A3EB82}" destId="{AD712D53-2E14-4A55-B8BF-11EFCBAD1663}" srcOrd="0" destOrd="0" presId="urn:microsoft.com/office/officeart/2005/8/layout/vList3"/>
    <dgm:cxn modelId="{9BE6852F-A56E-4C01-964B-4B4A11F0B7CA}" type="presParOf" srcId="{80B4E051-B525-4591-B0D6-7A8F48A3EB82}" destId="{C4E9782D-1158-4E77-85AF-0FE8A4581E8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05C3FD2-1CB5-4DF3-8A71-3CD276E7FF4C}" type="doc">
      <dgm:prSet loTypeId="urn:microsoft.com/office/officeart/2005/8/layout/pList2" loCatId="list" qsTypeId="urn:microsoft.com/office/officeart/2005/8/quickstyle/3d2" qsCatId="3D" csTypeId="urn:microsoft.com/office/officeart/2005/8/colors/accent3_1" csCatId="accent3" phldr="1"/>
      <dgm:spPr/>
      <dgm:t>
        <a:bodyPr/>
        <a:lstStyle/>
        <a:p>
          <a:endParaRPr lang="ru-RU"/>
        </a:p>
      </dgm:t>
    </dgm:pt>
    <dgm:pt modelId="{6B7F5E06-1FFD-4F09-A4E5-13E7714EF9A2}">
      <dgm:prSet/>
      <dgm:spPr/>
      <dgm:t>
        <a:bodyPr/>
        <a:lstStyle/>
        <a:p>
          <a:pPr rtl="0"/>
          <a:r>
            <a:rPr lang="en-US" b="1" dirty="0" smtClean="0"/>
            <a:t>Ways of Vocabulary Presentation:</a:t>
          </a:r>
          <a:endParaRPr lang="ru-RU" dirty="0"/>
        </a:p>
      </dgm:t>
    </dgm:pt>
    <dgm:pt modelId="{F23473EC-63CD-4ECD-8278-DF6183902549}" type="parTrans" cxnId="{07DFF6F1-43F5-4DD2-ACB6-E87F7AD9E948}">
      <dgm:prSet/>
      <dgm:spPr/>
      <dgm:t>
        <a:bodyPr/>
        <a:lstStyle/>
        <a:p>
          <a:endParaRPr lang="ru-RU"/>
        </a:p>
      </dgm:t>
    </dgm:pt>
    <dgm:pt modelId="{4471AB33-B9FE-40BC-80C1-B9957893EC97}" type="sibTrans" cxnId="{07DFF6F1-43F5-4DD2-ACB6-E87F7AD9E948}">
      <dgm:prSet/>
      <dgm:spPr/>
      <dgm:t>
        <a:bodyPr/>
        <a:lstStyle/>
        <a:p>
          <a:endParaRPr lang="ru-RU"/>
        </a:p>
      </dgm:t>
    </dgm:pt>
    <dgm:pt modelId="{0ADB2870-27F2-49AA-B13E-D834530C5F68}" type="pres">
      <dgm:prSet presAssocID="{B05C3FD2-1CB5-4DF3-8A71-3CD276E7FF4C}" presName="Name0" presStyleCnt="0">
        <dgm:presLayoutVars>
          <dgm:dir/>
          <dgm:resizeHandles val="exact"/>
        </dgm:presLayoutVars>
      </dgm:prSet>
      <dgm:spPr/>
      <dgm:t>
        <a:bodyPr/>
        <a:lstStyle/>
        <a:p>
          <a:endParaRPr lang="ru-RU"/>
        </a:p>
      </dgm:t>
    </dgm:pt>
    <dgm:pt modelId="{FEEC731B-1BC8-465C-A0D0-2AEBF0AED664}" type="pres">
      <dgm:prSet presAssocID="{B05C3FD2-1CB5-4DF3-8A71-3CD276E7FF4C}" presName="bkgdShp" presStyleLbl="alignAccFollowNode1" presStyleIdx="0" presStyleCnt="1" custScaleX="92749"/>
      <dgm:spPr/>
    </dgm:pt>
    <dgm:pt modelId="{FF562124-5B05-497D-9E69-4B1E8909751A}" type="pres">
      <dgm:prSet presAssocID="{B05C3FD2-1CB5-4DF3-8A71-3CD276E7FF4C}" presName="linComp" presStyleCnt="0"/>
      <dgm:spPr/>
    </dgm:pt>
    <dgm:pt modelId="{4BDB9535-AF8E-4A66-9C71-B0141356DB3C}" type="pres">
      <dgm:prSet presAssocID="{6B7F5E06-1FFD-4F09-A4E5-13E7714EF9A2}" presName="compNode" presStyleCnt="0"/>
      <dgm:spPr/>
    </dgm:pt>
    <dgm:pt modelId="{9F514C71-823E-48A2-B131-6F8E9051E95C}" type="pres">
      <dgm:prSet presAssocID="{6B7F5E06-1FFD-4F09-A4E5-13E7714EF9A2}" presName="node" presStyleLbl="node1" presStyleIdx="0" presStyleCnt="1" custScaleX="98765" custScaleY="88673">
        <dgm:presLayoutVars>
          <dgm:bulletEnabled val="1"/>
        </dgm:presLayoutVars>
      </dgm:prSet>
      <dgm:spPr/>
      <dgm:t>
        <a:bodyPr/>
        <a:lstStyle/>
        <a:p>
          <a:endParaRPr lang="ru-RU"/>
        </a:p>
      </dgm:t>
    </dgm:pt>
    <dgm:pt modelId="{926B46E4-7985-45AB-BE0A-C77E355163E5}" type="pres">
      <dgm:prSet presAssocID="{6B7F5E06-1FFD-4F09-A4E5-13E7714EF9A2}" presName="invisiNode" presStyleLbl="node1" presStyleIdx="0" presStyleCnt="1"/>
      <dgm:spPr/>
    </dgm:pt>
    <dgm:pt modelId="{821F9925-53FF-4967-8E9C-F0397E6A9032}" type="pres">
      <dgm:prSet presAssocID="{6B7F5E06-1FFD-4F09-A4E5-13E7714EF9A2}" presName="imagNode" presStyleLbl="fgImgPlace1" presStyleIdx="0" presStyleCnt="1" custScaleX="14893" custScaleY="15678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dgm:spPr>
    </dgm:pt>
  </dgm:ptLst>
  <dgm:cxnLst>
    <dgm:cxn modelId="{55ECBB12-F9BD-448A-B0C4-7A4EE471FB3C}" type="presOf" srcId="{6B7F5E06-1FFD-4F09-A4E5-13E7714EF9A2}" destId="{9F514C71-823E-48A2-B131-6F8E9051E95C}" srcOrd="0" destOrd="0" presId="urn:microsoft.com/office/officeart/2005/8/layout/pList2"/>
    <dgm:cxn modelId="{07DFF6F1-43F5-4DD2-ACB6-E87F7AD9E948}" srcId="{B05C3FD2-1CB5-4DF3-8A71-3CD276E7FF4C}" destId="{6B7F5E06-1FFD-4F09-A4E5-13E7714EF9A2}" srcOrd="0" destOrd="0" parTransId="{F23473EC-63CD-4ECD-8278-DF6183902549}" sibTransId="{4471AB33-B9FE-40BC-80C1-B9957893EC97}"/>
    <dgm:cxn modelId="{83E0C5AB-66F9-4ACE-8063-BD55E441E07E}" type="presOf" srcId="{B05C3FD2-1CB5-4DF3-8A71-3CD276E7FF4C}" destId="{0ADB2870-27F2-49AA-B13E-D834530C5F68}" srcOrd="0" destOrd="0" presId="urn:microsoft.com/office/officeart/2005/8/layout/pList2"/>
    <dgm:cxn modelId="{936545B1-02EB-481B-9D80-09AC8E267F9B}" type="presParOf" srcId="{0ADB2870-27F2-49AA-B13E-D834530C5F68}" destId="{FEEC731B-1BC8-465C-A0D0-2AEBF0AED664}" srcOrd="0" destOrd="0" presId="urn:microsoft.com/office/officeart/2005/8/layout/pList2"/>
    <dgm:cxn modelId="{B4ED66E4-9F7B-4B37-A7AC-9ECF7A0C0DA2}" type="presParOf" srcId="{0ADB2870-27F2-49AA-B13E-D834530C5F68}" destId="{FF562124-5B05-497D-9E69-4B1E8909751A}" srcOrd="1" destOrd="0" presId="urn:microsoft.com/office/officeart/2005/8/layout/pList2"/>
    <dgm:cxn modelId="{25349C5C-2BD8-4A0E-A2E8-42CD81D83856}" type="presParOf" srcId="{FF562124-5B05-497D-9E69-4B1E8909751A}" destId="{4BDB9535-AF8E-4A66-9C71-B0141356DB3C}" srcOrd="0" destOrd="0" presId="urn:microsoft.com/office/officeart/2005/8/layout/pList2"/>
    <dgm:cxn modelId="{36C0F23F-DC87-4721-BA39-79E96948445C}" type="presParOf" srcId="{4BDB9535-AF8E-4A66-9C71-B0141356DB3C}" destId="{9F514C71-823E-48A2-B131-6F8E9051E95C}" srcOrd="0" destOrd="0" presId="urn:microsoft.com/office/officeart/2005/8/layout/pList2"/>
    <dgm:cxn modelId="{BB937A5C-BD57-4AF8-A1CF-C02D8BCBC03D}" type="presParOf" srcId="{4BDB9535-AF8E-4A66-9C71-B0141356DB3C}" destId="{926B46E4-7985-45AB-BE0A-C77E355163E5}" srcOrd="1" destOrd="0" presId="urn:microsoft.com/office/officeart/2005/8/layout/pList2"/>
    <dgm:cxn modelId="{1E666567-E17F-430B-A57A-15BF87A2D5CE}" type="presParOf" srcId="{4BDB9535-AF8E-4A66-9C71-B0141356DB3C}" destId="{821F9925-53FF-4967-8E9C-F0397E6A903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C63E91F-6916-4BD2-95AE-55BCD2EF9C45}" type="doc">
      <dgm:prSet loTypeId="urn:microsoft.com/office/officeart/2005/8/layout/venn1" loCatId="relationship" qsTypeId="urn:microsoft.com/office/officeart/2005/8/quickstyle/3d2" qsCatId="3D" csTypeId="urn:microsoft.com/office/officeart/2005/8/colors/colorful2" csCatId="colorful"/>
      <dgm:spPr/>
      <dgm:t>
        <a:bodyPr/>
        <a:lstStyle/>
        <a:p>
          <a:endParaRPr lang="ru-RU"/>
        </a:p>
      </dgm:t>
    </dgm:pt>
    <dgm:pt modelId="{D44B792F-EAF6-4B3D-BA9B-6A783DC968B3}">
      <dgm:prSet/>
      <dgm:spPr/>
      <dgm:t>
        <a:bodyPr/>
        <a:lstStyle/>
        <a:p>
          <a:pPr rtl="0"/>
          <a:r>
            <a:rPr lang="en-US" b="1" smtClean="0"/>
            <a:t>Objects </a:t>
          </a:r>
          <a:endParaRPr lang="ru-RU"/>
        </a:p>
      </dgm:t>
    </dgm:pt>
    <dgm:pt modelId="{07D97A2C-78D8-4642-8369-357FB120B1BA}" type="parTrans" cxnId="{EEA31D81-D925-4AD0-A136-BE50C4CFD6C4}">
      <dgm:prSet/>
      <dgm:spPr/>
      <dgm:t>
        <a:bodyPr/>
        <a:lstStyle/>
        <a:p>
          <a:endParaRPr lang="ru-RU"/>
        </a:p>
      </dgm:t>
    </dgm:pt>
    <dgm:pt modelId="{675D4FBE-9327-4F2D-9FBD-02801AD63E7F}" type="sibTrans" cxnId="{EEA31D81-D925-4AD0-A136-BE50C4CFD6C4}">
      <dgm:prSet/>
      <dgm:spPr/>
      <dgm:t>
        <a:bodyPr/>
        <a:lstStyle/>
        <a:p>
          <a:endParaRPr lang="ru-RU"/>
        </a:p>
      </dgm:t>
    </dgm:pt>
    <dgm:pt modelId="{68C669BE-E400-495E-9CA4-553D16A1A450}">
      <dgm:prSet/>
      <dgm:spPr/>
      <dgm:t>
        <a:bodyPr/>
        <a:lstStyle/>
        <a:p>
          <a:pPr rtl="0"/>
          <a:r>
            <a:rPr lang="en-US" b="1" smtClean="0"/>
            <a:t>Pictures</a:t>
          </a:r>
          <a:endParaRPr lang="ru-RU"/>
        </a:p>
      </dgm:t>
    </dgm:pt>
    <dgm:pt modelId="{F6523ECD-42A5-4B7D-9CE0-DEF902BE7D1A}" type="parTrans" cxnId="{21A2DE1C-FAB1-4A38-B40E-B27E85A6F42D}">
      <dgm:prSet/>
      <dgm:spPr/>
      <dgm:t>
        <a:bodyPr/>
        <a:lstStyle/>
        <a:p>
          <a:endParaRPr lang="ru-RU"/>
        </a:p>
      </dgm:t>
    </dgm:pt>
    <dgm:pt modelId="{6D5C6056-FD8D-4EC2-B6D0-CCF9C1E2B3DB}" type="sibTrans" cxnId="{21A2DE1C-FAB1-4A38-B40E-B27E85A6F42D}">
      <dgm:prSet/>
      <dgm:spPr/>
      <dgm:t>
        <a:bodyPr/>
        <a:lstStyle/>
        <a:p>
          <a:endParaRPr lang="ru-RU"/>
        </a:p>
      </dgm:t>
    </dgm:pt>
    <dgm:pt modelId="{00736C39-24A2-4CC4-9D24-A4C8CAFB9F3E}">
      <dgm:prSet/>
      <dgm:spPr/>
      <dgm:t>
        <a:bodyPr/>
        <a:lstStyle/>
        <a:p>
          <a:pPr rtl="0"/>
          <a:r>
            <a:rPr lang="en-US" b="1" smtClean="0"/>
            <a:t>Mime, action and gesture</a:t>
          </a:r>
          <a:endParaRPr lang="ru-RU"/>
        </a:p>
      </dgm:t>
    </dgm:pt>
    <dgm:pt modelId="{9BCA86EE-0D15-4EA5-AF5F-AD4F15163CE3}" type="parTrans" cxnId="{5BDFA6A5-298F-4CDD-8C7A-F73B806BA851}">
      <dgm:prSet/>
      <dgm:spPr/>
      <dgm:t>
        <a:bodyPr/>
        <a:lstStyle/>
        <a:p>
          <a:endParaRPr lang="ru-RU"/>
        </a:p>
      </dgm:t>
    </dgm:pt>
    <dgm:pt modelId="{1546ED29-2438-4517-9BF7-91E97F457982}" type="sibTrans" cxnId="{5BDFA6A5-298F-4CDD-8C7A-F73B806BA851}">
      <dgm:prSet/>
      <dgm:spPr/>
      <dgm:t>
        <a:bodyPr/>
        <a:lstStyle/>
        <a:p>
          <a:endParaRPr lang="ru-RU"/>
        </a:p>
      </dgm:t>
    </dgm:pt>
    <dgm:pt modelId="{1F9DB2DE-D070-46EE-866B-BDC28C5E9616}">
      <dgm:prSet/>
      <dgm:spPr/>
      <dgm:t>
        <a:bodyPr/>
        <a:lstStyle/>
        <a:p>
          <a:pPr rtl="0"/>
          <a:r>
            <a:rPr lang="en-US" b="1" smtClean="0"/>
            <a:t>Contrast </a:t>
          </a:r>
          <a:r>
            <a:rPr lang="en-US" i="1" smtClean="0"/>
            <a:t>(full - empty)</a:t>
          </a:r>
          <a:endParaRPr lang="ru-RU"/>
        </a:p>
      </dgm:t>
    </dgm:pt>
    <dgm:pt modelId="{A5BA0DED-0BF1-4E4C-98BD-CC0B29A0810C}" type="parTrans" cxnId="{9C0C2156-7109-4498-8A2C-26C0522907C0}">
      <dgm:prSet/>
      <dgm:spPr/>
      <dgm:t>
        <a:bodyPr/>
        <a:lstStyle/>
        <a:p>
          <a:endParaRPr lang="ru-RU"/>
        </a:p>
      </dgm:t>
    </dgm:pt>
    <dgm:pt modelId="{9F818B1D-4110-409B-A0CA-A72D42EDA61C}" type="sibTrans" cxnId="{9C0C2156-7109-4498-8A2C-26C0522907C0}">
      <dgm:prSet/>
      <dgm:spPr/>
      <dgm:t>
        <a:bodyPr/>
        <a:lstStyle/>
        <a:p>
          <a:endParaRPr lang="ru-RU"/>
        </a:p>
      </dgm:t>
    </dgm:pt>
    <dgm:pt modelId="{A2A8FD74-7E60-41F0-A68D-F87D5F2E2C2C}">
      <dgm:prSet/>
      <dgm:spPr/>
      <dgm:t>
        <a:bodyPr/>
        <a:lstStyle/>
        <a:p>
          <a:pPr rtl="0"/>
          <a:r>
            <a:rPr lang="en-US" b="1" smtClean="0"/>
            <a:t>Enumeration </a:t>
          </a:r>
          <a:r>
            <a:rPr lang="en-US" i="1" smtClean="0"/>
            <a:t>(“clothes” – jeans, skirt, vest)</a:t>
          </a:r>
          <a:r>
            <a:rPr lang="en-US" smtClean="0"/>
            <a:t>.</a:t>
          </a:r>
          <a:endParaRPr lang="ru-RU"/>
        </a:p>
      </dgm:t>
    </dgm:pt>
    <dgm:pt modelId="{D60A16A4-01F6-4D41-9D19-7E4D867F4E77}" type="parTrans" cxnId="{8EA333D2-A713-4DAC-8D54-876D6035C32C}">
      <dgm:prSet/>
      <dgm:spPr/>
      <dgm:t>
        <a:bodyPr/>
        <a:lstStyle/>
        <a:p>
          <a:endParaRPr lang="ru-RU"/>
        </a:p>
      </dgm:t>
    </dgm:pt>
    <dgm:pt modelId="{4123A778-DFDE-4B76-AD90-FC4BE18B284A}" type="sibTrans" cxnId="{8EA333D2-A713-4DAC-8D54-876D6035C32C}">
      <dgm:prSet/>
      <dgm:spPr/>
      <dgm:t>
        <a:bodyPr/>
        <a:lstStyle/>
        <a:p>
          <a:endParaRPr lang="ru-RU"/>
        </a:p>
      </dgm:t>
    </dgm:pt>
    <dgm:pt modelId="{BDAE9D77-8164-43E6-A5B2-E04BFBC93FCB}">
      <dgm:prSet/>
      <dgm:spPr/>
      <dgm:t>
        <a:bodyPr/>
        <a:lstStyle/>
        <a:p>
          <a:pPr rtl="0"/>
          <a:r>
            <a:rPr lang="en-US" b="1" smtClean="0"/>
            <a:t>Explanation</a:t>
          </a:r>
          <a:endParaRPr lang="ru-RU"/>
        </a:p>
      </dgm:t>
    </dgm:pt>
    <dgm:pt modelId="{6C0D6CDC-0B34-4726-81BD-DF4F0A8BA3F5}" type="parTrans" cxnId="{24CE4279-AD24-4056-866D-0946CB59F6C7}">
      <dgm:prSet/>
      <dgm:spPr/>
      <dgm:t>
        <a:bodyPr/>
        <a:lstStyle/>
        <a:p>
          <a:endParaRPr lang="ru-RU"/>
        </a:p>
      </dgm:t>
    </dgm:pt>
    <dgm:pt modelId="{84C97B6C-571F-4D61-9E19-28AC6420DEFD}" type="sibTrans" cxnId="{24CE4279-AD24-4056-866D-0946CB59F6C7}">
      <dgm:prSet/>
      <dgm:spPr/>
      <dgm:t>
        <a:bodyPr/>
        <a:lstStyle/>
        <a:p>
          <a:endParaRPr lang="ru-RU"/>
        </a:p>
      </dgm:t>
    </dgm:pt>
    <dgm:pt modelId="{2433A2BA-79DD-4E35-9D8B-D00C704200BB}">
      <dgm:prSet/>
      <dgm:spPr/>
      <dgm:t>
        <a:bodyPr/>
        <a:lstStyle/>
        <a:p>
          <a:pPr rtl="0"/>
          <a:r>
            <a:rPr lang="en-US" b="1" smtClean="0"/>
            <a:t>Translation</a:t>
          </a:r>
          <a:endParaRPr lang="ru-RU"/>
        </a:p>
      </dgm:t>
    </dgm:pt>
    <dgm:pt modelId="{0932135C-8B68-4D50-8A2D-DC3C73518B0E}" type="parTrans" cxnId="{4D80AAAF-047F-438E-B133-2349077D024D}">
      <dgm:prSet/>
      <dgm:spPr/>
      <dgm:t>
        <a:bodyPr/>
        <a:lstStyle/>
        <a:p>
          <a:endParaRPr lang="ru-RU"/>
        </a:p>
      </dgm:t>
    </dgm:pt>
    <dgm:pt modelId="{2143D03B-7BE2-4530-BE3E-1606975A70A4}" type="sibTrans" cxnId="{4D80AAAF-047F-438E-B133-2349077D024D}">
      <dgm:prSet/>
      <dgm:spPr/>
      <dgm:t>
        <a:bodyPr/>
        <a:lstStyle/>
        <a:p>
          <a:endParaRPr lang="ru-RU"/>
        </a:p>
      </dgm:t>
    </dgm:pt>
    <dgm:pt modelId="{9CEF681C-4F01-431E-B9AB-1C190E212ACF}" type="pres">
      <dgm:prSet presAssocID="{AC63E91F-6916-4BD2-95AE-55BCD2EF9C45}" presName="compositeShape" presStyleCnt="0">
        <dgm:presLayoutVars>
          <dgm:chMax val="7"/>
          <dgm:dir/>
          <dgm:resizeHandles val="exact"/>
        </dgm:presLayoutVars>
      </dgm:prSet>
      <dgm:spPr/>
      <dgm:t>
        <a:bodyPr/>
        <a:lstStyle/>
        <a:p>
          <a:endParaRPr lang="ru-RU"/>
        </a:p>
      </dgm:t>
    </dgm:pt>
    <dgm:pt modelId="{D70249BB-570B-421E-B8E4-E3E9323C4E4C}" type="pres">
      <dgm:prSet presAssocID="{D44B792F-EAF6-4B3D-BA9B-6A783DC968B3}" presName="circ1" presStyleLbl="vennNode1" presStyleIdx="0" presStyleCnt="7"/>
      <dgm:spPr/>
    </dgm:pt>
    <dgm:pt modelId="{EA7299A4-5DB0-4A76-9C9F-0F32E808290F}" type="pres">
      <dgm:prSet presAssocID="{D44B792F-EAF6-4B3D-BA9B-6A783DC968B3}" presName="circ1Tx" presStyleLbl="revTx" presStyleIdx="0" presStyleCnt="0">
        <dgm:presLayoutVars>
          <dgm:chMax val="0"/>
          <dgm:chPref val="0"/>
          <dgm:bulletEnabled val="1"/>
        </dgm:presLayoutVars>
      </dgm:prSet>
      <dgm:spPr/>
      <dgm:t>
        <a:bodyPr/>
        <a:lstStyle/>
        <a:p>
          <a:endParaRPr lang="ru-RU"/>
        </a:p>
      </dgm:t>
    </dgm:pt>
    <dgm:pt modelId="{FB60AD31-B590-49DA-9ED2-D0B633A9BD82}" type="pres">
      <dgm:prSet presAssocID="{68C669BE-E400-495E-9CA4-553D16A1A450}" presName="circ2" presStyleLbl="vennNode1" presStyleIdx="1" presStyleCnt="7"/>
      <dgm:spPr/>
    </dgm:pt>
    <dgm:pt modelId="{0BEDB22A-FC38-43DF-BE81-1D60FED6CD69}" type="pres">
      <dgm:prSet presAssocID="{68C669BE-E400-495E-9CA4-553D16A1A450}" presName="circ2Tx" presStyleLbl="revTx" presStyleIdx="0" presStyleCnt="0">
        <dgm:presLayoutVars>
          <dgm:chMax val="0"/>
          <dgm:chPref val="0"/>
          <dgm:bulletEnabled val="1"/>
        </dgm:presLayoutVars>
      </dgm:prSet>
      <dgm:spPr/>
      <dgm:t>
        <a:bodyPr/>
        <a:lstStyle/>
        <a:p>
          <a:endParaRPr lang="ru-RU"/>
        </a:p>
      </dgm:t>
    </dgm:pt>
    <dgm:pt modelId="{933C9AE5-ECD5-499E-A130-A940700E2ED9}" type="pres">
      <dgm:prSet presAssocID="{00736C39-24A2-4CC4-9D24-A4C8CAFB9F3E}" presName="circ3" presStyleLbl="vennNode1" presStyleIdx="2" presStyleCnt="7"/>
      <dgm:spPr/>
    </dgm:pt>
    <dgm:pt modelId="{65747549-0117-4ECE-ADD6-EFF52534E066}" type="pres">
      <dgm:prSet presAssocID="{00736C39-24A2-4CC4-9D24-A4C8CAFB9F3E}" presName="circ3Tx" presStyleLbl="revTx" presStyleIdx="0" presStyleCnt="0">
        <dgm:presLayoutVars>
          <dgm:chMax val="0"/>
          <dgm:chPref val="0"/>
          <dgm:bulletEnabled val="1"/>
        </dgm:presLayoutVars>
      </dgm:prSet>
      <dgm:spPr/>
      <dgm:t>
        <a:bodyPr/>
        <a:lstStyle/>
        <a:p>
          <a:endParaRPr lang="ru-RU"/>
        </a:p>
      </dgm:t>
    </dgm:pt>
    <dgm:pt modelId="{796FA30E-2CCC-42F2-99C7-013895618957}" type="pres">
      <dgm:prSet presAssocID="{1F9DB2DE-D070-46EE-866B-BDC28C5E9616}" presName="circ4" presStyleLbl="vennNode1" presStyleIdx="3" presStyleCnt="7"/>
      <dgm:spPr/>
    </dgm:pt>
    <dgm:pt modelId="{3ADF428A-BE18-47C1-8EFA-78CEB59608B4}" type="pres">
      <dgm:prSet presAssocID="{1F9DB2DE-D070-46EE-866B-BDC28C5E9616}" presName="circ4Tx" presStyleLbl="revTx" presStyleIdx="0" presStyleCnt="0">
        <dgm:presLayoutVars>
          <dgm:chMax val="0"/>
          <dgm:chPref val="0"/>
          <dgm:bulletEnabled val="1"/>
        </dgm:presLayoutVars>
      </dgm:prSet>
      <dgm:spPr/>
      <dgm:t>
        <a:bodyPr/>
        <a:lstStyle/>
        <a:p>
          <a:endParaRPr lang="ru-RU"/>
        </a:p>
      </dgm:t>
    </dgm:pt>
    <dgm:pt modelId="{B0975C1F-670E-4D16-A83E-9B1A06B0D09D}" type="pres">
      <dgm:prSet presAssocID="{A2A8FD74-7E60-41F0-A68D-F87D5F2E2C2C}" presName="circ5" presStyleLbl="vennNode1" presStyleIdx="4" presStyleCnt="7"/>
      <dgm:spPr/>
    </dgm:pt>
    <dgm:pt modelId="{3863FFE0-2F8D-44CB-8AED-C9C1E26F397E}" type="pres">
      <dgm:prSet presAssocID="{A2A8FD74-7E60-41F0-A68D-F87D5F2E2C2C}" presName="circ5Tx" presStyleLbl="revTx" presStyleIdx="0" presStyleCnt="0">
        <dgm:presLayoutVars>
          <dgm:chMax val="0"/>
          <dgm:chPref val="0"/>
          <dgm:bulletEnabled val="1"/>
        </dgm:presLayoutVars>
      </dgm:prSet>
      <dgm:spPr/>
      <dgm:t>
        <a:bodyPr/>
        <a:lstStyle/>
        <a:p>
          <a:endParaRPr lang="ru-RU"/>
        </a:p>
      </dgm:t>
    </dgm:pt>
    <dgm:pt modelId="{B98F7D9A-4762-43ED-ADDA-E379F0599069}" type="pres">
      <dgm:prSet presAssocID="{BDAE9D77-8164-43E6-A5B2-E04BFBC93FCB}" presName="circ6" presStyleLbl="vennNode1" presStyleIdx="5" presStyleCnt="7"/>
      <dgm:spPr/>
    </dgm:pt>
    <dgm:pt modelId="{C5437DF3-10B5-402A-BEDF-686C2D469F31}" type="pres">
      <dgm:prSet presAssocID="{BDAE9D77-8164-43E6-A5B2-E04BFBC93FCB}" presName="circ6Tx" presStyleLbl="revTx" presStyleIdx="0" presStyleCnt="0">
        <dgm:presLayoutVars>
          <dgm:chMax val="0"/>
          <dgm:chPref val="0"/>
          <dgm:bulletEnabled val="1"/>
        </dgm:presLayoutVars>
      </dgm:prSet>
      <dgm:spPr/>
      <dgm:t>
        <a:bodyPr/>
        <a:lstStyle/>
        <a:p>
          <a:endParaRPr lang="ru-RU"/>
        </a:p>
      </dgm:t>
    </dgm:pt>
    <dgm:pt modelId="{1036593F-B227-4DA4-B20D-A2D31A8E4209}" type="pres">
      <dgm:prSet presAssocID="{2433A2BA-79DD-4E35-9D8B-D00C704200BB}" presName="circ7" presStyleLbl="vennNode1" presStyleIdx="6" presStyleCnt="7"/>
      <dgm:spPr/>
    </dgm:pt>
    <dgm:pt modelId="{68DCBF56-AC62-45C7-BC6F-CBCE9E51A633}" type="pres">
      <dgm:prSet presAssocID="{2433A2BA-79DD-4E35-9D8B-D00C704200BB}" presName="circ7Tx" presStyleLbl="revTx" presStyleIdx="0" presStyleCnt="0">
        <dgm:presLayoutVars>
          <dgm:chMax val="0"/>
          <dgm:chPref val="0"/>
          <dgm:bulletEnabled val="1"/>
        </dgm:presLayoutVars>
      </dgm:prSet>
      <dgm:spPr/>
      <dgm:t>
        <a:bodyPr/>
        <a:lstStyle/>
        <a:p>
          <a:endParaRPr lang="ru-RU"/>
        </a:p>
      </dgm:t>
    </dgm:pt>
  </dgm:ptLst>
  <dgm:cxnLst>
    <dgm:cxn modelId="{EEA31D81-D925-4AD0-A136-BE50C4CFD6C4}" srcId="{AC63E91F-6916-4BD2-95AE-55BCD2EF9C45}" destId="{D44B792F-EAF6-4B3D-BA9B-6A783DC968B3}" srcOrd="0" destOrd="0" parTransId="{07D97A2C-78D8-4642-8369-357FB120B1BA}" sibTransId="{675D4FBE-9327-4F2D-9FBD-02801AD63E7F}"/>
    <dgm:cxn modelId="{67E5D10D-6CB6-4489-AE7A-D465EC14ABE3}" type="presOf" srcId="{AC63E91F-6916-4BD2-95AE-55BCD2EF9C45}" destId="{9CEF681C-4F01-431E-B9AB-1C190E212ACF}" srcOrd="0" destOrd="0" presId="urn:microsoft.com/office/officeart/2005/8/layout/venn1"/>
    <dgm:cxn modelId="{5BDFA6A5-298F-4CDD-8C7A-F73B806BA851}" srcId="{AC63E91F-6916-4BD2-95AE-55BCD2EF9C45}" destId="{00736C39-24A2-4CC4-9D24-A4C8CAFB9F3E}" srcOrd="2" destOrd="0" parTransId="{9BCA86EE-0D15-4EA5-AF5F-AD4F15163CE3}" sibTransId="{1546ED29-2438-4517-9BF7-91E97F457982}"/>
    <dgm:cxn modelId="{7C88F764-A7B8-4C4F-BB82-681D6BB71B76}" type="presOf" srcId="{A2A8FD74-7E60-41F0-A68D-F87D5F2E2C2C}" destId="{3863FFE0-2F8D-44CB-8AED-C9C1E26F397E}" srcOrd="0" destOrd="0" presId="urn:microsoft.com/office/officeart/2005/8/layout/venn1"/>
    <dgm:cxn modelId="{D772382A-7D6D-49F4-94FD-16D1D0701722}" type="presOf" srcId="{D44B792F-EAF6-4B3D-BA9B-6A783DC968B3}" destId="{EA7299A4-5DB0-4A76-9C9F-0F32E808290F}" srcOrd="0" destOrd="0" presId="urn:microsoft.com/office/officeart/2005/8/layout/venn1"/>
    <dgm:cxn modelId="{8EA333D2-A713-4DAC-8D54-876D6035C32C}" srcId="{AC63E91F-6916-4BD2-95AE-55BCD2EF9C45}" destId="{A2A8FD74-7E60-41F0-A68D-F87D5F2E2C2C}" srcOrd="4" destOrd="0" parTransId="{D60A16A4-01F6-4D41-9D19-7E4D867F4E77}" sibTransId="{4123A778-DFDE-4B76-AD90-FC4BE18B284A}"/>
    <dgm:cxn modelId="{05D5BB7C-58E4-4705-818A-D4097677B32D}" type="presOf" srcId="{2433A2BA-79DD-4E35-9D8B-D00C704200BB}" destId="{68DCBF56-AC62-45C7-BC6F-CBCE9E51A633}" srcOrd="0" destOrd="0" presId="urn:microsoft.com/office/officeart/2005/8/layout/venn1"/>
    <dgm:cxn modelId="{21A2DE1C-FAB1-4A38-B40E-B27E85A6F42D}" srcId="{AC63E91F-6916-4BD2-95AE-55BCD2EF9C45}" destId="{68C669BE-E400-495E-9CA4-553D16A1A450}" srcOrd="1" destOrd="0" parTransId="{F6523ECD-42A5-4B7D-9CE0-DEF902BE7D1A}" sibTransId="{6D5C6056-FD8D-4EC2-B6D0-CCF9C1E2B3DB}"/>
    <dgm:cxn modelId="{6C724EA5-15D2-40A0-A7DF-A77E75CEBECD}" type="presOf" srcId="{00736C39-24A2-4CC4-9D24-A4C8CAFB9F3E}" destId="{65747549-0117-4ECE-ADD6-EFF52534E066}" srcOrd="0" destOrd="0" presId="urn:microsoft.com/office/officeart/2005/8/layout/venn1"/>
    <dgm:cxn modelId="{9C0C2156-7109-4498-8A2C-26C0522907C0}" srcId="{AC63E91F-6916-4BD2-95AE-55BCD2EF9C45}" destId="{1F9DB2DE-D070-46EE-866B-BDC28C5E9616}" srcOrd="3" destOrd="0" parTransId="{A5BA0DED-0BF1-4E4C-98BD-CC0B29A0810C}" sibTransId="{9F818B1D-4110-409B-A0CA-A72D42EDA61C}"/>
    <dgm:cxn modelId="{24CE4279-AD24-4056-866D-0946CB59F6C7}" srcId="{AC63E91F-6916-4BD2-95AE-55BCD2EF9C45}" destId="{BDAE9D77-8164-43E6-A5B2-E04BFBC93FCB}" srcOrd="5" destOrd="0" parTransId="{6C0D6CDC-0B34-4726-81BD-DF4F0A8BA3F5}" sibTransId="{84C97B6C-571F-4D61-9E19-28AC6420DEFD}"/>
    <dgm:cxn modelId="{C66DCD4C-A019-408B-BCCA-419004786163}" type="presOf" srcId="{68C669BE-E400-495E-9CA4-553D16A1A450}" destId="{0BEDB22A-FC38-43DF-BE81-1D60FED6CD69}" srcOrd="0" destOrd="0" presId="urn:microsoft.com/office/officeart/2005/8/layout/venn1"/>
    <dgm:cxn modelId="{19B228BB-568C-4DF5-8016-2F805C36A804}" type="presOf" srcId="{1F9DB2DE-D070-46EE-866B-BDC28C5E9616}" destId="{3ADF428A-BE18-47C1-8EFA-78CEB59608B4}" srcOrd="0" destOrd="0" presId="urn:microsoft.com/office/officeart/2005/8/layout/venn1"/>
    <dgm:cxn modelId="{E527BE80-BEA9-42B3-B068-F390C8A149D2}" type="presOf" srcId="{BDAE9D77-8164-43E6-A5B2-E04BFBC93FCB}" destId="{C5437DF3-10B5-402A-BEDF-686C2D469F31}" srcOrd="0" destOrd="0" presId="urn:microsoft.com/office/officeart/2005/8/layout/venn1"/>
    <dgm:cxn modelId="{4D80AAAF-047F-438E-B133-2349077D024D}" srcId="{AC63E91F-6916-4BD2-95AE-55BCD2EF9C45}" destId="{2433A2BA-79DD-4E35-9D8B-D00C704200BB}" srcOrd="6" destOrd="0" parTransId="{0932135C-8B68-4D50-8A2D-DC3C73518B0E}" sibTransId="{2143D03B-7BE2-4530-BE3E-1606975A70A4}"/>
    <dgm:cxn modelId="{ECC02925-4F12-4863-8AF5-42973B4C89FF}" type="presParOf" srcId="{9CEF681C-4F01-431E-B9AB-1C190E212ACF}" destId="{D70249BB-570B-421E-B8E4-E3E9323C4E4C}" srcOrd="0" destOrd="0" presId="urn:microsoft.com/office/officeart/2005/8/layout/venn1"/>
    <dgm:cxn modelId="{C47AACB9-A399-45F9-A076-B96BC7BFCFD4}" type="presParOf" srcId="{9CEF681C-4F01-431E-B9AB-1C190E212ACF}" destId="{EA7299A4-5DB0-4A76-9C9F-0F32E808290F}" srcOrd="1" destOrd="0" presId="urn:microsoft.com/office/officeart/2005/8/layout/venn1"/>
    <dgm:cxn modelId="{86610587-426D-40B3-8C52-3744FBE7E1FE}" type="presParOf" srcId="{9CEF681C-4F01-431E-B9AB-1C190E212ACF}" destId="{FB60AD31-B590-49DA-9ED2-D0B633A9BD82}" srcOrd="2" destOrd="0" presId="urn:microsoft.com/office/officeart/2005/8/layout/venn1"/>
    <dgm:cxn modelId="{B0758881-84CD-4FE2-900A-B282BF7B1059}" type="presParOf" srcId="{9CEF681C-4F01-431E-B9AB-1C190E212ACF}" destId="{0BEDB22A-FC38-43DF-BE81-1D60FED6CD69}" srcOrd="3" destOrd="0" presId="urn:microsoft.com/office/officeart/2005/8/layout/venn1"/>
    <dgm:cxn modelId="{8632C1FD-DBFF-40B1-AF17-7A9095C2AC42}" type="presParOf" srcId="{9CEF681C-4F01-431E-B9AB-1C190E212ACF}" destId="{933C9AE5-ECD5-499E-A130-A940700E2ED9}" srcOrd="4" destOrd="0" presId="urn:microsoft.com/office/officeart/2005/8/layout/venn1"/>
    <dgm:cxn modelId="{A7080ACF-4E10-4015-B1E8-9F3570D87E53}" type="presParOf" srcId="{9CEF681C-4F01-431E-B9AB-1C190E212ACF}" destId="{65747549-0117-4ECE-ADD6-EFF52534E066}" srcOrd="5" destOrd="0" presId="urn:microsoft.com/office/officeart/2005/8/layout/venn1"/>
    <dgm:cxn modelId="{39356D3D-7F85-4DC7-8C0B-B7A3853C4E5E}" type="presParOf" srcId="{9CEF681C-4F01-431E-B9AB-1C190E212ACF}" destId="{796FA30E-2CCC-42F2-99C7-013895618957}" srcOrd="6" destOrd="0" presId="urn:microsoft.com/office/officeart/2005/8/layout/venn1"/>
    <dgm:cxn modelId="{36C3C19F-BD16-409F-8F52-1ED073E1D996}" type="presParOf" srcId="{9CEF681C-4F01-431E-B9AB-1C190E212ACF}" destId="{3ADF428A-BE18-47C1-8EFA-78CEB59608B4}" srcOrd="7" destOrd="0" presId="urn:microsoft.com/office/officeart/2005/8/layout/venn1"/>
    <dgm:cxn modelId="{1DE5D1D2-0852-4D50-BDFE-EC451594BC92}" type="presParOf" srcId="{9CEF681C-4F01-431E-B9AB-1C190E212ACF}" destId="{B0975C1F-670E-4D16-A83E-9B1A06B0D09D}" srcOrd="8" destOrd="0" presId="urn:microsoft.com/office/officeart/2005/8/layout/venn1"/>
    <dgm:cxn modelId="{467BB9D9-C287-428A-9FD5-723FF1DE83D1}" type="presParOf" srcId="{9CEF681C-4F01-431E-B9AB-1C190E212ACF}" destId="{3863FFE0-2F8D-44CB-8AED-C9C1E26F397E}" srcOrd="9" destOrd="0" presId="urn:microsoft.com/office/officeart/2005/8/layout/venn1"/>
    <dgm:cxn modelId="{FEF5DA8D-12D0-40E7-AE65-C4F6F4A66B8E}" type="presParOf" srcId="{9CEF681C-4F01-431E-B9AB-1C190E212ACF}" destId="{B98F7D9A-4762-43ED-ADDA-E379F0599069}" srcOrd="10" destOrd="0" presId="urn:microsoft.com/office/officeart/2005/8/layout/venn1"/>
    <dgm:cxn modelId="{E41FC1B4-D2B6-42C7-BB4F-3BC28FEACAED}" type="presParOf" srcId="{9CEF681C-4F01-431E-B9AB-1C190E212ACF}" destId="{C5437DF3-10B5-402A-BEDF-686C2D469F31}" srcOrd="11" destOrd="0" presId="urn:microsoft.com/office/officeart/2005/8/layout/venn1"/>
    <dgm:cxn modelId="{F3745E03-8F8D-4494-A74C-90047EF407D3}" type="presParOf" srcId="{9CEF681C-4F01-431E-B9AB-1C190E212ACF}" destId="{1036593F-B227-4DA4-B20D-A2D31A8E4209}" srcOrd="12" destOrd="0" presId="urn:microsoft.com/office/officeart/2005/8/layout/venn1"/>
    <dgm:cxn modelId="{2DAFDCE3-C03D-403F-A108-3B8EEA97C01F}" type="presParOf" srcId="{9CEF681C-4F01-431E-B9AB-1C190E212ACF}" destId="{68DCBF56-AC62-45C7-BC6F-CBCE9E51A633}" srcOrd="1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4ED773E-2984-49FF-8D6A-406683600343}" type="doc">
      <dgm:prSet loTypeId="urn:microsoft.com/office/officeart/2008/layout/VerticalCurvedList" loCatId="list" qsTypeId="urn:microsoft.com/office/officeart/2005/8/quickstyle/simple1" qsCatId="simple" csTypeId="urn:microsoft.com/office/officeart/2005/8/colors/colorful2" csCatId="colorful"/>
      <dgm:spPr/>
      <dgm:t>
        <a:bodyPr/>
        <a:lstStyle/>
        <a:p>
          <a:endParaRPr lang="ru-RU"/>
        </a:p>
      </dgm:t>
    </dgm:pt>
    <dgm:pt modelId="{1FDAE3C2-EC99-446E-8613-FF255CECC389}">
      <dgm:prSet/>
      <dgm:spPr/>
      <dgm:t>
        <a:bodyPr/>
        <a:lstStyle/>
        <a:p>
          <a:pPr rtl="0"/>
          <a:r>
            <a:rPr lang="en-US" b="1" smtClean="0"/>
            <a:t>Exercises on vocabulary include</a:t>
          </a:r>
          <a:endParaRPr lang="ru-RU"/>
        </a:p>
      </dgm:t>
    </dgm:pt>
    <dgm:pt modelId="{521CFFCD-7F5D-41A6-96BE-4BB87DD6E392}" type="parTrans" cxnId="{16210E1E-6790-4895-A3F8-082C87DECF57}">
      <dgm:prSet/>
      <dgm:spPr/>
      <dgm:t>
        <a:bodyPr/>
        <a:lstStyle/>
        <a:p>
          <a:endParaRPr lang="ru-RU"/>
        </a:p>
      </dgm:t>
    </dgm:pt>
    <dgm:pt modelId="{BF038265-27D7-408A-8FA6-8C448A6B44A2}" type="sibTrans" cxnId="{16210E1E-6790-4895-A3F8-082C87DECF57}">
      <dgm:prSet/>
      <dgm:spPr/>
      <dgm:t>
        <a:bodyPr/>
        <a:lstStyle/>
        <a:p>
          <a:endParaRPr lang="ru-RU"/>
        </a:p>
      </dgm:t>
    </dgm:pt>
    <dgm:pt modelId="{8FA33DB2-A9B0-4189-87C6-B305B8850C63}" type="pres">
      <dgm:prSet presAssocID="{44ED773E-2984-49FF-8D6A-406683600343}" presName="Name0" presStyleCnt="0">
        <dgm:presLayoutVars>
          <dgm:chMax val="7"/>
          <dgm:chPref val="7"/>
          <dgm:dir/>
        </dgm:presLayoutVars>
      </dgm:prSet>
      <dgm:spPr/>
      <dgm:t>
        <a:bodyPr/>
        <a:lstStyle/>
        <a:p>
          <a:endParaRPr lang="ru-RU"/>
        </a:p>
      </dgm:t>
    </dgm:pt>
    <dgm:pt modelId="{77F75FDA-BFA8-4BF4-87F0-8AB65377DB04}" type="pres">
      <dgm:prSet presAssocID="{44ED773E-2984-49FF-8D6A-406683600343}" presName="Name1" presStyleCnt="0"/>
      <dgm:spPr/>
    </dgm:pt>
    <dgm:pt modelId="{86D72F53-E670-47A7-B967-F40C8E3C5839}" type="pres">
      <dgm:prSet presAssocID="{44ED773E-2984-49FF-8D6A-406683600343}" presName="cycle" presStyleCnt="0"/>
      <dgm:spPr/>
    </dgm:pt>
    <dgm:pt modelId="{57C098F6-C8B9-44C0-A7CE-5991AE5CF8B8}" type="pres">
      <dgm:prSet presAssocID="{44ED773E-2984-49FF-8D6A-406683600343}" presName="srcNode" presStyleLbl="node1" presStyleIdx="0" presStyleCnt="1"/>
      <dgm:spPr/>
    </dgm:pt>
    <dgm:pt modelId="{209C09FD-1448-45BC-B5EE-0B281ABED399}" type="pres">
      <dgm:prSet presAssocID="{44ED773E-2984-49FF-8D6A-406683600343}" presName="conn" presStyleLbl="parChTrans1D2" presStyleIdx="0" presStyleCnt="1"/>
      <dgm:spPr/>
      <dgm:t>
        <a:bodyPr/>
        <a:lstStyle/>
        <a:p>
          <a:endParaRPr lang="ru-RU"/>
        </a:p>
      </dgm:t>
    </dgm:pt>
    <dgm:pt modelId="{ACD4ED44-3BC3-4ACB-A4AA-FFBE8A1FB8A9}" type="pres">
      <dgm:prSet presAssocID="{44ED773E-2984-49FF-8D6A-406683600343}" presName="extraNode" presStyleLbl="node1" presStyleIdx="0" presStyleCnt="1"/>
      <dgm:spPr/>
    </dgm:pt>
    <dgm:pt modelId="{77EF3893-A7D1-4339-9B6B-78DCD5B4C071}" type="pres">
      <dgm:prSet presAssocID="{44ED773E-2984-49FF-8D6A-406683600343}" presName="dstNode" presStyleLbl="node1" presStyleIdx="0" presStyleCnt="1"/>
      <dgm:spPr/>
    </dgm:pt>
    <dgm:pt modelId="{9B66EA2E-551D-49C8-9038-DB5DD787545A}" type="pres">
      <dgm:prSet presAssocID="{1FDAE3C2-EC99-446E-8613-FF255CECC389}" presName="text_1" presStyleLbl="node1" presStyleIdx="0" presStyleCnt="1">
        <dgm:presLayoutVars>
          <dgm:bulletEnabled val="1"/>
        </dgm:presLayoutVars>
      </dgm:prSet>
      <dgm:spPr/>
      <dgm:t>
        <a:bodyPr/>
        <a:lstStyle/>
        <a:p>
          <a:endParaRPr lang="ru-RU"/>
        </a:p>
      </dgm:t>
    </dgm:pt>
    <dgm:pt modelId="{153C99F1-218D-4BAC-92D8-C11778A61BF6}" type="pres">
      <dgm:prSet presAssocID="{1FDAE3C2-EC99-446E-8613-FF255CECC389}" presName="accent_1" presStyleCnt="0"/>
      <dgm:spPr/>
    </dgm:pt>
    <dgm:pt modelId="{D58B4628-46AD-4D8D-A3DE-32B0FB91347C}" type="pres">
      <dgm:prSet presAssocID="{1FDAE3C2-EC99-446E-8613-FF255CECC389}" presName="accentRepeatNode" presStyleLbl="solidFgAcc1" presStyleIdx="0" presStyleCnt="1"/>
      <dgm:spPr/>
    </dgm:pt>
  </dgm:ptLst>
  <dgm:cxnLst>
    <dgm:cxn modelId="{A26B5A15-89F9-45CF-AA8F-AD3D5E5FA327}" type="presOf" srcId="{44ED773E-2984-49FF-8D6A-406683600343}" destId="{8FA33DB2-A9B0-4189-87C6-B305B8850C63}" srcOrd="0" destOrd="0" presId="urn:microsoft.com/office/officeart/2008/layout/VerticalCurvedList"/>
    <dgm:cxn modelId="{16210E1E-6790-4895-A3F8-082C87DECF57}" srcId="{44ED773E-2984-49FF-8D6A-406683600343}" destId="{1FDAE3C2-EC99-446E-8613-FF255CECC389}" srcOrd="0" destOrd="0" parTransId="{521CFFCD-7F5D-41A6-96BE-4BB87DD6E392}" sibTransId="{BF038265-27D7-408A-8FA6-8C448A6B44A2}"/>
    <dgm:cxn modelId="{D49102C4-0034-4720-BE29-1D48B724535D}" type="presOf" srcId="{BF038265-27D7-408A-8FA6-8C448A6B44A2}" destId="{209C09FD-1448-45BC-B5EE-0B281ABED399}" srcOrd="0" destOrd="0" presId="urn:microsoft.com/office/officeart/2008/layout/VerticalCurvedList"/>
    <dgm:cxn modelId="{60220647-5ADF-43AD-97EA-440DCCD42885}" type="presOf" srcId="{1FDAE3C2-EC99-446E-8613-FF255CECC389}" destId="{9B66EA2E-551D-49C8-9038-DB5DD787545A}" srcOrd="0" destOrd="0" presId="urn:microsoft.com/office/officeart/2008/layout/VerticalCurvedList"/>
    <dgm:cxn modelId="{5F6FAC38-6FB8-450A-AD71-430D33E87E7F}" type="presParOf" srcId="{8FA33DB2-A9B0-4189-87C6-B305B8850C63}" destId="{77F75FDA-BFA8-4BF4-87F0-8AB65377DB04}" srcOrd="0" destOrd="0" presId="urn:microsoft.com/office/officeart/2008/layout/VerticalCurvedList"/>
    <dgm:cxn modelId="{B258103B-DDBF-4C4B-9986-20B6CE4B59BE}" type="presParOf" srcId="{77F75FDA-BFA8-4BF4-87F0-8AB65377DB04}" destId="{86D72F53-E670-47A7-B967-F40C8E3C5839}" srcOrd="0" destOrd="0" presId="urn:microsoft.com/office/officeart/2008/layout/VerticalCurvedList"/>
    <dgm:cxn modelId="{A314A37E-DB2E-4861-9877-76C49D6150D2}" type="presParOf" srcId="{86D72F53-E670-47A7-B967-F40C8E3C5839}" destId="{57C098F6-C8B9-44C0-A7CE-5991AE5CF8B8}" srcOrd="0" destOrd="0" presId="urn:microsoft.com/office/officeart/2008/layout/VerticalCurvedList"/>
    <dgm:cxn modelId="{EA8B5B0E-6766-4322-BE5D-F644FCE5DD95}" type="presParOf" srcId="{86D72F53-E670-47A7-B967-F40C8E3C5839}" destId="{209C09FD-1448-45BC-B5EE-0B281ABED399}" srcOrd="1" destOrd="0" presId="urn:microsoft.com/office/officeart/2008/layout/VerticalCurvedList"/>
    <dgm:cxn modelId="{C17C84A9-2C0C-4D54-BBC6-1ED64C57C8A4}" type="presParOf" srcId="{86D72F53-E670-47A7-B967-F40C8E3C5839}" destId="{ACD4ED44-3BC3-4ACB-A4AA-FFBE8A1FB8A9}" srcOrd="2" destOrd="0" presId="urn:microsoft.com/office/officeart/2008/layout/VerticalCurvedList"/>
    <dgm:cxn modelId="{EDEEB8D5-7676-4E1D-8E89-7BD733F9CDAC}" type="presParOf" srcId="{86D72F53-E670-47A7-B967-F40C8E3C5839}" destId="{77EF3893-A7D1-4339-9B6B-78DCD5B4C071}" srcOrd="3" destOrd="0" presId="urn:microsoft.com/office/officeart/2008/layout/VerticalCurvedList"/>
    <dgm:cxn modelId="{03CACDB6-0B1D-4898-88B2-32BAB91D8B65}" type="presParOf" srcId="{77F75FDA-BFA8-4BF4-87F0-8AB65377DB04}" destId="{9B66EA2E-551D-49C8-9038-DB5DD787545A}" srcOrd="1" destOrd="0" presId="urn:microsoft.com/office/officeart/2008/layout/VerticalCurvedList"/>
    <dgm:cxn modelId="{7E633301-0401-4FB8-B457-746F5B4E19A2}" type="presParOf" srcId="{77F75FDA-BFA8-4BF4-87F0-8AB65377DB04}" destId="{153C99F1-218D-4BAC-92D8-C11778A61BF6}" srcOrd="2" destOrd="0" presId="urn:microsoft.com/office/officeart/2008/layout/VerticalCurvedList"/>
    <dgm:cxn modelId="{EDBA6FE4-91E6-46E3-9731-CA2CBF2BB95C}" type="presParOf" srcId="{153C99F1-218D-4BAC-92D8-C11778A61BF6}" destId="{D58B4628-46AD-4D8D-A3DE-32B0FB91347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A392158-EB17-4332-AB9A-E4568D1B8E8C}"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ru-RU"/>
        </a:p>
      </dgm:t>
    </dgm:pt>
    <dgm:pt modelId="{F2D97267-A46B-411B-9435-4CC74F0B9F0D}">
      <dgm:prSet/>
      <dgm:spPr/>
      <dgm:t>
        <a:bodyPr/>
        <a:lstStyle/>
        <a:p>
          <a:pPr rtl="0"/>
          <a:r>
            <a:rPr lang="en-US" b="1" smtClean="0"/>
            <a:t>5. Teaching Grammar</a:t>
          </a:r>
          <a:endParaRPr lang="ru-RU"/>
        </a:p>
      </dgm:t>
    </dgm:pt>
    <dgm:pt modelId="{5C2D55BE-5D76-4132-B99C-E2FA07F8398D}" type="parTrans" cxnId="{6BDC4122-6396-491C-857A-AB463B67D7D5}">
      <dgm:prSet/>
      <dgm:spPr/>
      <dgm:t>
        <a:bodyPr/>
        <a:lstStyle/>
        <a:p>
          <a:endParaRPr lang="ru-RU"/>
        </a:p>
      </dgm:t>
    </dgm:pt>
    <dgm:pt modelId="{F0227A66-A1CF-47EE-96F2-805F6406E5C3}" type="sibTrans" cxnId="{6BDC4122-6396-491C-857A-AB463B67D7D5}">
      <dgm:prSet/>
      <dgm:spPr/>
      <dgm:t>
        <a:bodyPr/>
        <a:lstStyle/>
        <a:p>
          <a:endParaRPr lang="ru-RU"/>
        </a:p>
      </dgm:t>
    </dgm:pt>
    <dgm:pt modelId="{7FEB4217-C39D-457F-B4F0-8428E3DCC1CB}" type="pres">
      <dgm:prSet presAssocID="{8A392158-EB17-4332-AB9A-E4568D1B8E8C}" presName="linear" presStyleCnt="0">
        <dgm:presLayoutVars>
          <dgm:animLvl val="lvl"/>
          <dgm:resizeHandles val="exact"/>
        </dgm:presLayoutVars>
      </dgm:prSet>
      <dgm:spPr/>
      <dgm:t>
        <a:bodyPr/>
        <a:lstStyle/>
        <a:p>
          <a:endParaRPr lang="ru-RU"/>
        </a:p>
      </dgm:t>
    </dgm:pt>
    <dgm:pt modelId="{29DDEF8F-9AF7-407A-BB69-020AACB9F25D}" type="pres">
      <dgm:prSet presAssocID="{F2D97267-A46B-411B-9435-4CC74F0B9F0D}" presName="parentText" presStyleLbl="node1" presStyleIdx="0" presStyleCnt="1">
        <dgm:presLayoutVars>
          <dgm:chMax val="0"/>
          <dgm:bulletEnabled val="1"/>
        </dgm:presLayoutVars>
      </dgm:prSet>
      <dgm:spPr/>
      <dgm:t>
        <a:bodyPr/>
        <a:lstStyle/>
        <a:p>
          <a:endParaRPr lang="ru-RU"/>
        </a:p>
      </dgm:t>
    </dgm:pt>
  </dgm:ptLst>
  <dgm:cxnLst>
    <dgm:cxn modelId="{6BDC4122-6396-491C-857A-AB463B67D7D5}" srcId="{8A392158-EB17-4332-AB9A-E4568D1B8E8C}" destId="{F2D97267-A46B-411B-9435-4CC74F0B9F0D}" srcOrd="0" destOrd="0" parTransId="{5C2D55BE-5D76-4132-B99C-E2FA07F8398D}" sibTransId="{F0227A66-A1CF-47EE-96F2-805F6406E5C3}"/>
    <dgm:cxn modelId="{15A28FDA-2D12-41D9-BFE7-411BE09424DF}" type="presOf" srcId="{8A392158-EB17-4332-AB9A-E4568D1B8E8C}" destId="{7FEB4217-C39D-457F-B4F0-8428E3DCC1CB}" srcOrd="0" destOrd="0" presId="urn:microsoft.com/office/officeart/2005/8/layout/vList2"/>
    <dgm:cxn modelId="{7D47DE22-D24D-4C8E-A388-327F6F7BBEA9}" type="presOf" srcId="{F2D97267-A46B-411B-9435-4CC74F0B9F0D}" destId="{29DDEF8F-9AF7-407A-BB69-020AACB9F25D}" srcOrd="0" destOrd="0" presId="urn:microsoft.com/office/officeart/2005/8/layout/vList2"/>
    <dgm:cxn modelId="{F07F7FF6-3D5A-4DE2-AFC2-279ABB8B9E48}" type="presParOf" srcId="{7FEB4217-C39D-457F-B4F0-8428E3DCC1CB}" destId="{29DDEF8F-9AF7-407A-BB69-020AACB9F25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BE28B6E-7811-4E3B-9741-5700ECCA944D}" type="doc">
      <dgm:prSet loTypeId="urn:microsoft.com/office/officeart/2005/8/layout/arrow5" loCatId="process" qsTypeId="urn:microsoft.com/office/officeart/2005/8/quickstyle/simple3" qsCatId="simple" csTypeId="urn:microsoft.com/office/officeart/2005/8/colors/colorful3" csCatId="colorful" phldr="1"/>
      <dgm:spPr/>
      <dgm:t>
        <a:bodyPr/>
        <a:lstStyle/>
        <a:p>
          <a:endParaRPr lang="ru-RU"/>
        </a:p>
      </dgm:t>
    </dgm:pt>
    <dgm:pt modelId="{204B36B7-5FB6-4A58-9F83-C7C45EB56C17}">
      <dgm:prSet/>
      <dgm:spPr/>
      <dgm:t>
        <a:bodyPr/>
        <a:lstStyle/>
        <a:p>
          <a:pPr rtl="0"/>
          <a:r>
            <a:rPr lang="en-US" dirty="0" smtClean="0"/>
            <a:t>grammar material for teaching </a:t>
          </a:r>
          <a:r>
            <a:rPr lang="en-US" b="1" dirty="0" smtClean="0"/>
            <a:t>speaking</a:t>
          </a:r>
          <a:r>
            <a:rPr lang="en-US" dirty="0" smtClean="0"/>
            <a:t> (active minimum) </a:t>
          </a:r>
          <a:endParaRPr lang="ru-RU" dirty="0"/>
        </a:p>
      </dgm:t>
    </dgm:pt>
    <dgm:pt modelId="{44CAB64E-7184-430C-B634-AFC634CB5854}" type="parTrans" cxnId="{1DC25B00-E8C6-4F88-AE52-BC5F55BA9073}">
      <dgm:prSet/>
      <dgm:spPr/>
      <dgm:t>
        <a:bodyPr/>
        <a:lstStyle/>
        <a:p>
          <a:endParaRPr lang="ru-RU"/>
        </a:p>
      </dgm:t>
    </dgm:pt>
    <dgm:pt modelId="{07D6E8FF-95AA-447A-AAE4-0EEC00D3092A}" type="sibTrans" cxnId="{1DC25B00-E8C6-4F88-AE52-BC5F55BA9073}">
      <dgm:prSet/>
      <dgm:spPr/>
      <dgm:t>
        <a:bodyPr/>
        <a:lstStyle/>
        <a:p>
          <a:endParaRPr lang="ru-RU"/>
        </a:p>
      </dgm:t>
    </dgm:pt>
    <dgm:pt modelId="{0816D546-4F94-48E2-B2B2-E44591D9C7FE}">
      <dgm:prSet/>
      <dgm:spPr/>
      <dgm:t>
        <a:bodyPr/>
        <a:lstStyle/>
        <a:p>
          <a:pPr rtl="0"/>
          <a:r>
            <a:rPr lang="en-US" dirty="0" smtClean="0"/>
            <a:t>grammar material for teaching </a:t>
          </a:r>
          <a:r>
            <a:rPr lang="en-US" b="1" dirty="0" smtClean="0"/>
            <a:t>reading</a:t>
          </a:r>
          <a:r>
            <a:rPr lang="en-US" dirty="0" smtClean="0"/>
            <a:t> (passive minimum) </a:t>
          </a:r>
          <a:endParaRPr lang="ru-RU" dirty="0"/>
        </a:p>
      </dgm:t>
    </dgm:pt>
    <dgm:pt modelId="{0E545A93-174C-47F9-BAE1-9D82FA00508A}" type="parTrans" cxnId="{E0129F30-68A0-40EF-A4D1-AB2300D4EED5}">
      <dgm:prSet/>
      <dgm:spPr/>
      <dgm:t>
        <a:bodyPr/>
        <a:lstStyle/>
        <a:p>
          <a:endParaRPr lang="ru-RU"/>
        </a:p>
      </dgm:t>
    </dgm:pt>
    <dgm:pt modelId="{88A166B6-5A2F-4FF5-9F28-154E46D0CC5E}" type="sibTrans" cxnId="{E0129F30-68A0-40EF-A4D1-AB2300D4EED5}">
      <dgm:prSet/>
      <dgm:spPr/>
      <dgm:t>
        <a:bodyPr/>
        <a:lstStyle/>
        <a:p>
          <a:endParaRPr lang="ru-RU"/>
        </a:p>
      </dgm:t>
    </dgm:pt>
    <dgm:pt modelId="{20A09F64-EDA2-4878-A295-A2D5DD13A635}" type="pres">
      <dgm:prSet presAssocID="{5BE28B6E-7811-4E3B-9741-5700ECCA944D}" presName="diagram" presStyleCnt="0">
        <dgm:presLayoutVars>
          <dgm:dir/>
          <dgm:resizeHandles val="exact"/>
        </dgm:presLayoutVars>
      </dgm:prSet>
      <dgm:spPr/>
      <dgm:t>
        <a:bodyPr/>
        <a:lstStyle/>
        <a:p>
          <a:endParaRPr lang="ru-RU"/>
        </a:p>
      </dgm:t>
    </dgm:pt>
    <dgm:pt modelId="{38962460-54C2-4B7E-8A52-B1612CC943D5}" type="pres">
      <dgm:prSet presAssocID="{204B36B7-5FB6-4A58-9F83-C7C45EB56C17}" presName="arrow" presStyleLbl="node1" presStyleIdx="0" presStyleCnt="2">
        <dgm:presLayoutVars>
          <dgm:bulletEnabled val="1"/>
        </dgm:presLayoutVars>
      </dgm:prSet>
      <dgm:spPr/>
      <dgm:t>
        <a:bodyPr/>
        <a:lstStyle/>
        <a:p>
          <a:endParaRPr lang="ru-RU"/>
        </a:p>
      </dgm:t>
    </dgm:pt>
    <dgm:pt modelId="{7D9321AD-E830-4FA5-A02D-BA2CEF029A69}" type="pres">
      <dgm:prSet presAssocID="{0816D546-4F94-48E2-B2B2-E44591D9C7FE}" presName="arrow" presStyleLbl="node1" presStyleIdx="1" presStyleCnt="2">
        <dgm:presLayoutVars>
          <dgm:bulletEnabled val="1"/>
        </dgm:presLayoutVars>
      </dgm:prSet>
      <dgm:spPr/>
      <dgm:t>
        <a:bodyPr/>
        <a:lstStyle/>
        <a:p>
          <a:endParaRPr lang="ru-RU"/>
        </a:p>
      </dgm:t>
    </dgm:pt>
  </dgm:ptLst>
  <dgm:cxnLst>
    <dgm:cxn modelId="{E82E82A4-0148-4D5D-8D1D-27FB5B32E7C1}" type="presOf" srcId="{5BE28B6E-7811-4E3B-9741-5700ECCA944D}" destId="{20A09F64-EDA2-4878-A295-A2D5DD13A635}" srcOrd="0" destOrd="0" presId="urn:microsoft.com/office/officeart/2005/8/layout/arrow5"/>
    <dgm:cxn modelId="{0C51AA8D-EF19-4D3E-93B3-905F736A7058}" type="presOf" srcId="{204B36B7-5FB6-4A58-9F83-C7C45EB56C17}" destId="{38962460-54C2-4B7E-8A52-B1612CC943D5}" srcOrd="0" destOrd="0" presId="urn:microsoft.com/office/officeart/2005/8/layout/arrow5"/>
    <dgm:cxn modelId="{1DC25B00-E8C6-4F88-AE52-BC5F55BA9073}" srcId="{5BE28B6E-7811-4E3B-9741-5700ECCA944D}" destId="{204B36B7-5FB6-4A58-9F83-C7C45EB56C17}" srcOrd="0" destOrd="0" parTransId="{44CAB64E-7184-430C-B634-AFC634CB5854}" sibTransId="{07D6E8FF-95AA-447A-AAE4-0EEC00D3092A}"/>
    <dgm:cxn modelId="{E0129F30-68A0-40EF-A4D1-AB2300D4EED5}" srcId="{5BE28B6E-7811-4E3B-9741-5700ECCA944D}" destId="{0816D546-4F94-48E2-B2B2-E44591D9C7FE}" srcOrd="1" destOrd="0" parTransId="{0E545A93-174C-47F9-BAE1-9D82FA00508A}" sibTransId="{88A166B6-5A2F-4FF5-9F28-154E46D0CC5E}"/>
    <dgm:cxn modelId="{EAA4DEC2-B683-4683-8439-A33D72083AD8}" type="presOf" srcId="{0816D546-4F94-48E2-B2B2-E44591D9C7FE}" destId="{7D9321AD-E830-4FA5-A02D-BA2CEF029A69}" srcOrd="0" destOrd="0" presId="urn:microsoft.com/office/officeart/2005/8/layout/arrow5"/>
    <dgm:cxn modelId="{7B65E332-5C5E-4576-AF7F-6DC577262626}" type="presParOf" srcId="{20A09F64-EDA2-4878-A295-A2D5DD13A635}" destId="{38962460-54C2-4B7E-8A52-B1612CC943D5}" srcOrd="0" destOrd="0" presId="urn:microsoft.com/office/officeart/2005/8/layout/arrow5"/>
    <dgm:cxn modelId="{101D59D0-2A41-4DA2-A33D-213402B59BEF}" type="presParOf" srcId="{20A09F64-EDA2-4878-A295-A2D5DD13A635}" destId="{7D9321AD-E830-4FA5-A02D-BA2CEF029A69}" srcOrd="1"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011A6AE4-90D5-4FB4-A6D9-C87CD22859FB}" type="doc">
      <dgm:prSet loTypeId="urn:microsoft.com/office/officeart/2008/layout/VerticalCurvedList" loCatId="list" qsTypeId="urn:microsoft.com/office/officeart/2005/8/quickstyle/3d1" qsCatId="3D" csTypeId="urn:microsoft.com/office/officeart/2005/8/colors/colorful4" csCatId="colorful"/>
      <dgm:spPr/>
      <dgm:t>
        <a:bodyPr/>
        <a:lstStyle/>
        <a:p>
          <a:endParaRPr lang="ru-RU"/>
        </a:p>
      </dgm:t>
    </dgm:pt>
    <dgm:pt modelId="{34964312-7BB0-4AA5-BCF2-55C4B383D696}">
      <dgm:prSet/>
      <dgm:spPr/>
      <dgm:t>
        <a:bodyPr/>
        <a:lstStyle/>
        <a:p>
          <a:pPr rtl="0"/>
          <a:r>
            <a:rPr lang="en-US" b="1" smtClean="0"/>
            <a:t>Presentation of the New Grammatical Pattern</a:t>
          </a:r>
          <a:endParaRPr lang="ru-RU"/>
        </a:p>
      </dgm:t>
    </dgm:pt>
    <dgm:pt modelId="{5B0E3F01-9910-4EAE-BFB3-6CDEEA2C2FC8}" type="parTrans" cxnId="{3E2AE85B-5EA5-4919-8CB6-7E1DAEC3FDFC}">
      <dgm:prSet/>
      <dgm:spPr/>
      <dgm:t>
        <a:bodyPr/>
        <a:lstStyle/>
        <a:p>
          <a:endParaRPr lang="ru-RU"/>
        </a:p>
      </dgm:t>
    </dgm:pt>
    <dgm:pt modelId="{ECB3335B-5A1D-4D13-B661-67B8156A2B09}" type="sibTrans" cxnId="{3E2AE85B-5EA5-4919-8CB6-7E1DAEC3FDFC}">
      <dgm:prSet/>
      <dgm:spPr/>
      <dgm:t>
        <a:bodyPr/>
        <a:lstStyle/>
        <a:p>
          <a:endParaRPr lang="ru-RU"/>
        </a:p>
      </dgm:t>
    </dgm:pt>
    <dgm:pt modelId="{761B46FB-2688-4428-8FD8-24E1F88322FC}" type="pres">
      <dgm:prSet presAssocID="{011A6AE4-90D5-4FB4-A6D9-C87CD22859FB}" presName="Name0" presStyleCnt="0">
        <dgm:presLayoutVars>
          <dgm:chMax val="7"/>
          <dgm:chPref val="7"/>
          <dgm:dir/>
        </dgm:presLayoutVars>
      </dgm:prSet>
      <dgm:spPr/>
      <dgm:t>
        <a:bodyPr/>
        <a:lstStyle/>
        <a:p>
          <a:endParaRPr lang="ru-RU"/>
        </a:p>
      </dgm:t>
    </dgm:pt>
    <dgm:pt modelId="{BDFE034F-2839-4D80-9E1C-435FEBAD1DF7}" type="pres">
      <dgm:prSet presAssocID="{011A6AE4-90D5-4FB4-A6D9-C87CD22859FB}" presName="Name1" presStyleCnt="0"/>
      <dgm:spPr/>
    </dgm:pt>
    <dgm:pt modelId="{1AE1CE3D-B26F-480C-AB86-5500F0C4223E}" type="pres">
      <dgm:prSet presAssocID="{011A6AE4-90D5-4FB4-A6D9-C87CD22859FB}" presName="cycle" presStyleCnt="0"/>
      <dgm:spPr/>
    </dgm:pt>
    <dgm:pt modelId="{37C698AC-CDCF-4B76-AE9B-A54B44989A84}" type="pres">
      <dgm:prSet presAssocID="{011A6AE4-90D5-4FB4-A6D9-C87CD22859FB}" presName="srcNode" presStyleLbl="node1" presStyleIdx="0" presStyleCnt="1"/>
      <dgm:spPr/>
    </dgm:pt>
    <dgm:pt modelId="{F19CE1EB-D845-4ACE-BD8A-9DE8B41FFF93}" type="pres">
      <dgm:prSet presAssocID="{011A6AE4-90D5-4FB4-A6D9-C87CD22859FB}" presName="conn" presStyleLbl="parChTrans1D2" presStyleIdx="0" presStyleCnt="1"/>
      <dgm:spPr/>
      <dgm:t>
        <a:bodyPr/>
        <a:lstStyle/>
        <a:p>
          <a:endParaRPr lang="ru-RU"/>
        </a:p>
      </dgm:t>
    </dgm:pt>
    <dgm:pt modelId="{913E7113-7877-45EF-A77A-CCC043B87E4C}" type="pres">
      <dgm:prSet presAssocID="{011A6AE4-90D5-4FB4-A6D9-C87CD22859FB}" presName="extraNode" presStyleLbl="node1" presStyleIdx="0" presStyleCnt="1"/>
      <dgm:spPr/>
    </dgm:pt>
    <dgm:pt modelId="{34EC3E1B-F071-4816-B0AE-C11229A6B265}" type="pres">
      <dgm:prSet presAssocID="{011A6AE4-90D5-4FB4-A6D9-C87CD22859FB}" presName="dstNode" presStyleLbl="node1" presStyleIdx="0" presStyleCnt="1"/>
      <dgm:spPr/>
    </dgm:pt>
    <dgm:pt modelId="{D69D3E2C-5FB8-4F41-8EA1-69CAAF11853E}" type="pres">
      <dgm:prSet presAssocID="{34964312-7BB0-4AA5-BCF2-55C4B383D696}" presName="text_1" presStyleLbl="node1" presStyleIdx="0" presStyleCnt="1">
        <dgm:presLayoutVars>
          <dgm:bulletEnabled val="1"/>
        </dgm:presLayoutVars>
      </dgm:prSet>
      <dgm:spPr/>
      <dgm:t>
        <a:bodyPr/>
        <a:lstStyle/>
        <a:p>
          <a:endParaRPr lang="ru-RU"/>
        </a:p>
      </dgm:t>
    </dgm:pt>
    <dgm:pt modelId="{DA9CC490-39FD-494E-B6D6-51DCD18298D6}" type="pres">
      <dgm:prSet presAssocID="{34964312-7BB0-4AA5-BCF2-55C4B383D696}" presName="accent_1" presStyleCnt="0"/>
      <dgm:spPr/>
    </dgm:pt>
    <dgm:pt modelId="{F51F88C2-829C-4BB7-B9DE-CAC62C516DD9}" type="pres">
      <dgm:prSet presAssocID="{34964312-7BB0-4AA5-BCF2-55C4B383D696}" presName="accentRepeatNode" presStyleLbl="solidFgAcc1" presStyleIdx="0" presStyleCnt="1"/>
      <dgm:spPr/>
    </dgm:pt>
  </dgm:ptLst>
  <dgm:cxnLst>
    <dgm:cxn modelId="{6C6F317F-D58A-4A7B-B7BA-6B5B391F3227}" type="presOf" srcId="{ECB3335B-5A1D-4D13-B661-67B8156A2B09}" destId="{F19CE1EB-D845-4ACE-BD8A-9DE8B41FFF93}" srcOrd="0" destOrd="0" presId="urn:microsoft.com/office/officeart/2008/layout/VerticalCurvedList"/>
    <dgm:cxn modelId="{3E2AE85B-5EA5-4919-8CB6-7E1DAEC3FDFC}" srcId="{011A6AE4-90D5-4FB4-A6D9-C87CD22859FB}" destId="{34964312-7BB0-4AA5-BCF2-55C4B383D696}" srcOrd="0" destOrd="0" parTransId="{5B0E3F01-9910-4EAE-BFB3-6CDEEA2C2FC8}" sibTransId="{ECB3335B-5A1D-4D13-B661-67B8156A2B09}"/>
    <dgm:cxn modelId="{6B22CEBE-9B0C-4D50-9749-7734BA2056EA}" type="presOf" srcId="{011A6AE4-90D5-4FB4-A6D9-C87CD22859FB}" destId="{761B46FB-2688-4428-8FD8-24E1F88322FC}" srcOrd="0" destOrd="0" presId="urn:microsoft.com/office/officeart/2008/layout/VerticalCurvedList"/>
    <dgm:cxn modelId="{AB572BC7-CD58-418B-8D5E-2223CEFA2A8B}" type="presOf" srcId="{34964312-7BB0-4AA5-BCF2-55C4B383D696}" destId="{D69D3E2C-5FB8-4F41-8EA1-69CAAF11853E}" srcOrd="0" destOrd="0" presId="urn:microsoft.com/office/officeart/2008/layout/VerticalCurvedList"/>
    <dgm:cxn modelId="{39C65E84-A498-4A55-8B28-3239114F4D2C}" type="presParOf" srcId="{761B46FB-2688-4428-8FD8-24E1F88322FC}" destId="{BDFE034F-2839-4D80-9E1C-435FEBAD1DF7}" srcOrd="0" destOrd="0" presId="urn:microsoft.com/office/officeart/2008/layout/VerticalCurvedList"/>
    <dgm:cxn modelId="{EC2B64E1-8500-487C-B4EB-1C8924DC375B}" type="presParOf" srcId="{BDFE034F-2839-4D80-9E1C-435FEBAD1DF7}" destId="{1AE1CE3D-B26F-480C-AB86-5500F0C4223E}" srcOrd="0" destOrd="0" presId="urn:microsoft.com/office/officeart/2008/layout/VerticalCurvedList"/>
    <dgm:cxn modelId="{81075E0A-61B8-4B6A-9102-D4DA08DA13AE}" type="presParOf" srcId="{1AE1CE3D-B26F-480C-AB86-5500F0C4223E}" destId="{37C698AC-CDCF-4B76-AE9B-A54B44989A84}" srcOrd="0" destOrd="0" presId="urn:microsoft.com/office/officeart/2008/layout/VerticalCurvedList"/>
    <dgm:cxn modelId="{94001E0D-11A2-4ABA-8147-7BFAF5D3050C}" type="presParOf" srcId="{1AE1CE3D-B26F-480C-AB86-5500F0C4223E}" destId="{F19CE1EB-D845-4ACE-BD8A-9DE8B41FFF93}" srcOrd="1" destOrd="0" presId="urn:microsoft.com/office/officeart/2008/layout/VerticalCurvedList"/>
    <dgm:cxn modelId="{14CAEB42-C39A-4EA2-9A11-F6BB5F38BC9B}" type="presParOf" srcId="{1AE1CE3D-B26F-480C-AB86-5500F0C4223E}" destId="{913E7113-7877-45EF-A77A-CCC043B87E4C}" srcOrd="2" destOrd="0" presId="urn:microsoft.com/office/officeart/2008/layout/VerticalCurvedList"/>
    <dgm:cxn modelId="{E712F564-7233-4D67-A8A3-3A28906B7043}" type="presParOf" srcId="{1AE1CE3D-B26F-480C-AB86-5500F0C4223E}" destId="{34EC3E1B-F071-4816-B0AE-C11229A6B265}" srcOrd="3" destOrd="0" presId="urn:microsoft.com/office/officeart/2008/layout/VerticalCurvedList"/>
    <dgm:cxn modelId="{AEFAD783-F2EE-4FF4-A1E6-E2E8BC9E74F6}" type="presParOf" srcId="{BDFE034F-2839-4D80-9E1C-435FEBAD1DF7}" destId="{D69D3E2C-5FB8-4F41-8EA1-69CAAF11853E}" srcOrd="1" destOrd="0" presId="urn:microsoft.com/office/officeart/2008/layout/VerticalCurvedList"/>
    <dgm:cxn modelId="{EB8E7D1A-1332-4793-82F3-E18F924B288D}" type="presParOf" srcId="{BDFE034F-2839-4D80-9E1C-435FEBAD1DF7}" destId="{DA9CC490-39FD-494E-B6D6-51DCD18298D6}" srcOrd="2" destOrd="0" presId="urn:microsoft.com/office/officeart/2008/layout/VerticalCurvedList"/>
    <dgm:cxn modelId="{451CCD06-AF09-45E5-A14B-7A5A43CFFA96}" type="presParOf" srcId="{DA9CC490-39FD-494E-B6D6-51DCD18298D6}" destId="{F51F88C2-829C-4BB7-B9DE-CAC62C516DD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96C7AA3B-F714-4BEE-9151-426527B41FF1}" type="doc">
      <dgm:prSet loTypeId="urn:microsoft.com/office/officeart/2005/8/layout/hierarchy1" loCatId="hierarchy" qsTypeId="urn:microsoft.com/office/officeart/2005/8/quickstyle/3d4" qsCatId="3D" csTypeId="urn:microsoft.com/office/officeart/2005/8/colors/colorful4" csCatId="colorful"/>
      <dgm:spPr/>
      <dgm:t>
        <a:bodyPr/>
        <a:lstStyle/>
        <a:p>
          <a:endParaRPr lang="ru-RU"/>
        </a:p>
      </dgm:t>
    </dgm:pt>
    <dgm:pt modelId="{77390FA8-24C1-4173-85D2-C9761972547A}">
      <dgm:prSet/>
      <dgm:spPr/>
      <dgm:t>
        <a:bodyPr/>
        <a:lstStyle/>
        <a:p>
          <a:pPr rtl="0"/>
          <a:r>
            <a:rPr lang="en-US" smtClean="0"/>
            <a:t>The best way of doing it is to present grammar patterns in context</a:t>
          </a:r>
          <a:endParaRPr lang="ru-RU"/>
        </a:p>
      </dgm:t>
    </dgm:pt>
    <dgm:pt modelId="{1A7AD21B-4FBE-454E-9F88-AC4539F1D321}" type="parTrans" cxnId="{8F10CCAE-AAAB-40F3-88CA-B92540586848}">
      <dgm:prSet/>
      <dgm:spPr/>
      <dgm:t>
        <a:bodyPr/>
        <a:lstStyle/>
        <a:p>
          <a:endParaRPr lang="ru-RU"/>
        </a:p>
      </dgm:t>
    </dgm:pt>
    <dgm:pt modelId="{304E9D35-7D71-42A1-B201-24239FD8226A}" type="sibTrans" cxnId="{8F10CCAE-AAAB-40F3-88CA-B92540586848}">
      <dgm:prSet/>
      <dgm:spPr/>
      <dgm:t>
        <a:bodyPr/>
        <a:lstStyle/>
        <a:p>
          <a:endParaRPr lang="ru-RU"/>
        </a:p>
      </dgm:t>
    </dgm:pt>
    <dgm:pt modelId="{3C0CEF58-25C3-4245-80F5-FB4B3048F5BE}">
      <dgm:prSet/>
      <dgm:spPr/>
      <dgm:t>
        <a:bodyPr/>
        <a:lstStyle/>
        <a:p>
          <a:pPr rtl="0"/>
          <a:r>
            <a:rPr lang="en-US" smtClean="0"/>
            <a:t>The </a:t>
          </a:r>
          <a:r>
            <a:rPr lang="en-US" b="1" smtClean="0"/>
            <a:t>context</a:t>
          </a:r>
          <a:r>
            <a:rPr lang="en-US" smtClean="0"/>
            <a:t> for introducing new grammar patterns should:</a:t>
          </a:r>
          <a:endParaRPr lang="ru-RU"/>
        </a:p>
      </dgm:t>
    </dgm:pt>
    <dgm:pt modelId="{9729E028-0F01-4F48-A779-30D9464EB62B}" type="parTrans" cxnId="{92F1E15C-F514-4873-A45D-F7AEAB13F6E4}">
      <dgm:prSet/>
      <dgm:spPr/>
      <dgm:t>
        <a:bodyPr/>
        <a:lstStyle/>
        <a:p>
          <a:endParaRPr lang="ru-RU"/>
        </a:p>
      </dgm:t>
    </dgm:pt>
    <dgm:pt modelId="{56D16C63-6947-4F85-9063-F63A38E083FF}" type="sibTrans" cxnId="{92F1E15C-F514-4873-A45D-F7AEAB13F6E4}">
      <dgm:prSet/>
      <dgm:spPr/>
      <dgm:t>
        <a:bodyPr/>
        <a:lstStyle/>
        <a:p>
          <a:endParaRPr lang="ru-RU"/>
        </a:p>
      </dgm:t>
    </dgm:pt>
    <dgm:pt modelId="{C33F671B-AB1B-4B14-B463-3D17B5A59D2E}">
      <dgm:prSet/>
      <dgm:spPr/>
      <dgm:t>
        <a:bodyPr/>
        <a:lstStyle/>
        <a:p>
          <a:pPr rtl="0"/>
          <a:r>
            <a:rPr lang="en-US" smtClean="0"/>
            <a:t>show how it is used;</a:t>
          </a:r>
          <a:endParaRPr lang="ru-RU"/>
        </a:p>
      </dgm:t>
    </dgm:pt>
    <dgm:pt modelId="{B28F6BA3-4A39-42C0-8267-160353170C49}" type="parTrans" cxnId="{A456AD55-C182-4316-A590-DA496648EF2F}">
      <dgm:prSet/>
      <dgm:spPr/>
      <dgm:t>
        <a:bodyPr/>
        <a:lstStyle/>
        <a:p>
          <a:endParaRPr lang="ru-RU"/>
        </a:p>
      </dgm:t>
    </dgm:pt>
    <dgm:pt modelId="{758D20FF-CFAE-4A99-8799-EF4E72231FE6}" type="sibTrans" cxnId="{A456AD55-C182-4316-A590-DA496648EF2F}">
      <dgm:prSet/>
      <dgm:spPr/>
      <dgm:t>
        <a:bodyPr/>
        <a:lstStyle/>
        <a:p>
          <a:endParaRPr lang="ru-RU"/>
        </a:p>
      </dgm:t>
    </dgm:pt>
    <dgm:pt modelId="{80BA49D2-3536-4A28-B88A-E506B8304DAA}">
      <dgm:prSet/>
      <dgm:spPr/>
      <dgm:t>
        <a:bodyPr/>
        <a:lstStyle/>
        <a:p>
          <a:pPr rtl="0"/>
          <a:r>
            <a:rPr lang="en-US" smtClean="0"/>
            <a:t>be interesting for the students.</a:t>
          </a:r>
          <a:endParaRPr lang="ru-RU"/>
        </a:p>
      </dgm:t>
    </dgm:pt>
    <dgm:pt modelId="{D4EC045B-A5AC-478C-A034-9528F46B4C15}" type="parTrans" cxnId="{ADA811A0-2117-4FCA-AD3E-9AEC19CBADFC}">
      <dgm:prSet/>
      <dgm:spPr/>
      <dgm:t>
        <a:bodyPr/>
        <a:lstStyle/>
        <a:p>
          <a:endParaRPr lang="ru-RU"/>
        </a:p>
      </dgm:t>
    </dgm:pt>
    <dgm:pt modelId="{988C087B-C2FB-4EAC-8563-6E6E5AD3BBE6}" type="sibTrans" cxnId="{ADA811A0-2117-4FCA-AD3E-9AEC19CBADFC}">
      <dgm:prSet/>
      <dgm:spPr/>
      <dgm:t>
        <a:bodyPr/>
        <a:lstStyle/>
        <a:p>
          <a:endParaRPr lang="ru-RU"/>
        </a:p>
      </dgm:t>
    </dgm:pt>
    <dgm:pt modelId="{9414BD8D-D76B-49E9-A1D1-304A166262BE}" type="pres">
      <dgm:prSet presAssocID="{96C7AA3B-F714-4BEE-9151-426527B41FF1}" presName="hierChild1" presStyleCnt="0">
        <dgm:presLayoutVars>
          <dgm:chPref val="1"/>
          <dgm:dir/>
          <dgm:animOne val="branch"/>
          <dgm:animLvl val="lvl"/>
          <dgm:resizeHandles/>
        </dgm:presLayoutVars>
      </dgm:prSet>
      <dgm:spPr/>
      <dgm:t>
        <a:bodyPr/>
        <a:lstStyle/>
        <a:p>
          <a:endParaRPr lang="ru-RU"/>
        </a:p>
      </dgm:t>
    </dgm:pt>
    <dgm:pt modelId="{693B0E93-15E9-43D7-A51F-09D6AB742342}" type="pres">
      <dgm:prSet presAssocID="{77390FA8-24C1-4173-85D2-C9761972547A}" presName="hierRoot1" presStyleCnt="0"/>
      <dgm:spPr/>
    </dgm:pt>
    <dgm:pt modelId="{9C3B1C38-4B5D-4F2C-B8DD-5D3AC4397B3B}" type="pres">
      <dgm:prSet presAssocID="{77390FA8-24C1-4173-85D2-C9761972547A}" presName="composite" presStyleCnt="0"/>
      <dgm:spPr/>
    </dgm:pt>
    <dgm:pt modelId="{B49D1CF5-F95F-44E0-93DE-4DA617EEFF4D}" type="pres">
      <dgm:prSet presAssocID="{77390FA8-24C1-4173-85D2-C9761972547A}" presName="background" presStyleLbl="node0" presStyleIdx="0" presStyleCnt="2"/>
      <dgm:spPr/>
    </dgm:pt>
    <dgm:pt modelId="{DF5436FF-EEE8-4DDF-9EE4-E008277C9964}" type="pres">
      <dgm:prSet presAssocID="{77390FA8-24C1-4173-85D2-C9761972547A}" presName="text" presStyleLbl="fgAcc0" presStyleIdx="0" presStyleCnt="2">
        <dgm:presLayoutVars>
          <dgm:chPref val="3"/>
        </dgm:presLayoutVars>
      </dgm:prSet>
      <dgm:spPr/>
      <dgm:t>
        <a:bodyPr/>
        <a:lstStyle/>
        <a:p>
          <a:endParaRPr lang="ru-RU"/>
        </a:p>
      </dgm:t>
    </dgm:pt>
    <dgm:pt modelId="{52122D75-2DF4-4E52-8509-237A429BE336}" type="pres">
      <dgm:prSet presAssocID="{77390FA8-24C1-4173-85D2-C9761972547A}" presName="hierChild2" presStyleCnt="0"/>
      <dgm:spPr/>
    </dgm:pt>
    <dgm:pt modelId="{F7B715F8-0A0C-4B5E-A660-A824A425FE6F}" type="pres">
      <dgm:prSet presAssocID="{3C0CEF58-25C3-4245-80F5-FB4B3048F5BE}" presName="hierRoot1" presStyleCnt="0"/>
      <dgm:spPr/>
    </dgm:pt>
    <dgm:pt modelId="{4C6452F6-1C51-475B-9638-EA4090AD43B6}" type="pres">
      <dgm:prSet presAssocID="{3C0CEF58-25C3-4245-80F5-FB4B3048F5BE}" presName="composite" presStyleCnt="0"/>
      <dgm:spPr/>
    </dgm:pt>
    <dgm:pt modelId="{6BA5F264-22FF-485D-A82C-E81F42AF69E9}" type="pres">
      <dgm:prSet presAssocID="{3C0CEF58-25C3-4245-80F5-FB4B3048F5BE}" presName="background" presStyleLbl="node0" presStyleIdx="1" presStyleCnt="2"/>
      <dgm:spPr/>
    </dgm:pt>
    <dgm:pt modelId="{F7937058-7AC0-47A7-B9E7-4EBEFDB25A57}" type="pres">
      <dgm:prSet presAssocID="{3C0CEF58-25C3-4245-80F5-FB4B3048F5BE}" presName="text" presStyleLbl="fgAcc0" presStyleIdx="1" presStyleCnt="2">
        <dgm:presLayoutVars>
          <dgm:chPref val="3"/>
        </dgm:presLayoutVars>
      </dgm:prSet>
      <dgm:spPr/>
      <dgm:t>
        <a:bodyPr/>
        <a:lstStyle/>
        <a:p>
          <a:endParaRPr lang="ru-RU"/>
        </a:p>
      </dgm:t>
    </dgm:pt>
    <dgm:pt modelId="{B1F8E223-3824-469D-8EAD-34B2C14DA9CF}" type="pres">
      <dgm:prSet presAssocID="{3C0CEF58-25C3-4245-80F5-FB4B3048F5BE}" presName="hierChild2" presStyleCnt="0"/>
      <dgm:spPr/>
    </dgm:pt>
    <dgm:pt modelId="{F1FE28EC-DF92-4238-A0C3-B35E5F5B3289}" type="pres">
      <dgm:prSet presAssocID="{B28F6BA3-4A39-42C0-8267-160353170C49}" presName="Name10" presStyleLbl="parChTrans1D2" presStyleIdx="0" presStyleCnt="2"/>
      <dgm:spPr/>
      <dgm:t>
        <a:bodyPr/>
        <a:lstStyle/>
        <a:p>
          <a:endParaRPr lang="ru-RU"/>
        </a:p>
      </dgm:t>
    </dgm:pt>
    <dgm:pt modelId="{C50BC3CB-7A05-4C52-B0B0-F66A79C8ED92}" type="pres">
      <dgm:prSet presAssocID="{C33F671B-AB1B-4B14-B463-3D17B5A59D2E}" presName="hierRoot2" presStyleCnt="0"/>
      <dgm:spPr/>
    </dgm:pt>
    <dgm:pt modelId="{8A15A2AE-8C56-4DB1-8842-1306338C315A}" type="pres">
      <dgm:prSet presAssocID="{C33F671B-AB1B-4B14-B463-3D17B5A59D2E}" presName="composite2" presStyleCnt="0"/>
      <dgm:spPr/>
    </dgm:pt>
    <dgm:pt modelId="{112073F9-14F8-418D-AD5A-3B9E490983E3}" type="pres">
      <dgm:prSet presAssocID="{C33F671B-AB1B-4B14-B463-3D17B5A59D2E}" presName="background2" presStyleLbl="node2" presStyleIdx="0" presStyleCnt="2"/>
      <dgm:spPr/>
    </dgm:pt>
    <dgm:pt modelId="{83C637A4-5A3E-4460-A0E3-106C0EA1E58E}" type="pres">
      <dgm:prSet presAssocID="{C33F671B-AB1B-4B14-B463-3D17B5A59D2E}" presName="text2" presStyleLbl="fgAcc2" presStyleIdx="0" presStyleCnt="2">
        <dgm:presLayoutVars>
          <dgm:chPref val="3"/>
        </dgm:presLayoutVars>
      </dgm:prSet>
      <dgm:spPr/>
      <dgm:t>
        <a:bodyPr/>
        <a:lstStyle/>
        <a:p>
          <a:endParaRPr lang="ru-RU"/>
        </a:p>
      </dgm:t>
    </dgm:pt>
    <dgm:pt modelId="{930E7FDB-3E8D-48E8-BD9E-916C0DB9B2CA}" type="pres">
      <dgm:prSet presAssocID="{C33F671B-AB1B-4B14-B463-3D17B5A59D2E}" presName="hierChild3" presStyleCnt="0"/>
      <dgm:spPr/>
    </dgm:pt>
    <dgm:pt modelId="{69DF6A78-50B2-4856-8192-F0FCFB4E68AB}" type="pres">
      <dgm:prSet presAssocID="{D4EC045B-A5AC-478C-A034-9528F46B4C15}" presName="Name10" presStyleLbl="parChTrans1D2" presStyleIdx="1" presStyleCnt="2"/>
      <dgm:spPr/>
      <dgm:t>
        <a:bodyPr/>
        <a:lstStyle/>
        <a:p>
          <a:endParaRPr lang="ru-RU"/>
        </a:p>
      </dgm:t>
    </dgm:pt>
    <dgm:pt modelId="{8B7E2610-FB45-4222-B280-EC6266DBCA28}" type="pres">
      <dgm:prSet presAssocID="{80BA49D2-3536-4A28-B88A-E506B8304DAA}" presName="hierRoot2" presStyleCnt="0"/>
      <dgm:spPr/>
    </dgm:pt>
    <dgm:pt modelId="{A34BF002-8A81-45AA-99EA-F33BD52C03D2}" type="pres">
      <dgm:prSet presAssocID="{80BA49D2-3536-4A28-B88A-E506B8304DAA}" presName="composite2" presStyleCnt="0"/>
      <dgm:spPr/>
    </dgm:pt>
    <dgm:pt modelId="{6861C3E4-8956-4A5A-B169-A68D94EDC850}" type="pres">
      <dgm:prSet presAssocID="{80BA49D2-3536-4A28-B88A-E506B8304DAA}" presName="background2" presStyleLbl="node2" presStyleIdx="1" presStyleCnt="2"/>
      <dgm:spPr/>
    </dgm:pt>
    <dgm:pt modelId="{7C8CC412-6F0E-4540-BC07-AAB38216D452}" type="pres">
      <dgm:prSet presAssocID="{80BA49D2-3536-4A28-B88A-E506B8304DAA}" presName="text2" presStyleLbl="fgAcc2" presStyleIdx="1" presStyleCnt="2">
        <dgm:presLayoutVars>
          <dgm:chPref val="3"/>
        </dgm:presLayoutVars>
      </dgm:prSet>
      <dgm:spPr/>
      <dgm:t>
        <a:bodyPr/>
        <a:lstStyle/>
        <a:p>
          <a:endParaRPr lang="ru-RU"/>
        </a:p>
      </dgm:t>
    </dgm:pt>
    <dgm:pt modelId="{F4C36649-43BF-4126-8A54-00E11CDCE2AB}" type="pres">
      <dgm:prSet presAssocID="{80BA49D2-3536-4A28-B88A-E506B8304DAA}" presName="hierChild3" presStyleCnt="0"/>
      <dgm:spPr/>
    </dgm:pt>
  </dgm:ptLst>
  <dgm:cxnLst>
    <dgm:cxn modelId="{635F129F-6A2F-427C-8396-09E83AF889B6}" type="presOf" srcId="{3C0CEF58-25C3-4245-80F5-FB4B3048F5BE}" destId="{F7937058-7AC0-47A7-B9E7-4EBEFDB25A57}" srcOrd="0" destOrd="0" presId="urn:microsoft.com/office/officeart/2005/8/layout/hierarchy1"/>
    <dgm:cxn modelId="{ADA811A0-2117-4FCA-AD3E-9AEC19CBADFC}" srcId="{3C0CEF58-25C3-4245-80F5-FB4B3048F5BE}" destId="{80BA49D2-3536-4A28-B88A-E506B8304DAA}" srcOrd="1" destOrd="0" parTransId="{D4EC045B-A5AC-478C-A034-9528F46B4C15}" sibTransId="{988C087B-C2FB-4EAC-8563-6E6E5AD3BBE6}"/>
    <dgm:cxn modelId="{A456AD55-C182-4316-A590-DA496648EF2F}" srcId="{3C0CEF58-25C3-4245-80F5-FB4B3048F5BE}" destId="{C33F671B-AB1B-4B14-B463-3D17B5A59D2E}" srcOrd="0" destOrd="0" parTransId="{B28F6BA3-4A39-42C0-8267-160353170C49}" sibTransId="{758D20FF-CFAE-4A99-8799-EF4E72231FE6}"/>
    <dgm:cxn modelId="{8F10CCAE-AAAB-40F3-88CA-B92540586848}" srcId="{96C7AA3B-F714-4BEE-9151-426527B41FF1}" destId="{77390FA8-24C1-4173-85D2-C9761972547A}" srcOrd="0" destOrd="0" parTransId="{1A7AD21B-4FBE-454E-9F88-AC4539F1D321}" sibTransId="{304E9D35-7D71-42A1-B201-24239FD8226A}"/>
    <dgm:cxn modelId="{33C8CF80-DD8E-4F47-81DD-E4C7E6F6C91F}" type="presOf" srcId="{80BA49D2-3536-4A28-B88A-E506B8304DAA}" destId="{7C8CC412-6F0E-4540-BC07-AAB38216D452}" srcOrd="0" destOrd="0" presId="urn:microsoft.com/office/officeart/2005/8/layout/hierarchy1"/>
    <dgm:cxn modelId="{094733AD-BD33-4CD7-9EAE-DC00C646F4E8}" type="presOf" srcId="{B28F6BA3-4A39-42C0-8267-160353170C49}" destId="{F1FE28EC-DF92-4238-A0C3-B35E5F5B3289}" srcOrd="0" destOrd="0" presId="urn:microsoft.com/office/officeart/2005/8/layout/hierarchy1"/>
    <dgm:cxn modelId="{149337B5-7B34-4190-9EAB-E7CE8B5010D6}" type="presOf" srcId="{77390FA8-24C1-4173-85D2-C9761972547A}" destId="{DF5436FF-EEE8-4DDF-9EE4-E008277C9964}" srcOrd="0" destOrd="0" presId="urn:microsoft.com/office/officeart/2005/8/layout/hierarchy1"/>
    <dgm:cxn modelId="{F5D61714-D15B-408C-9277-BD46EB979EFB}" type="presOf" srcId="{D4EC045B-A5AC-478C-A034-9528F46B4C15}" destId="{69DF6A78-50B2-4856-8192-F0FCFB4E68AB}" srcOrd="0" destOrd="0" presId="urn:microsoft.com/office/officeart/2005/8/layout/hierarchy1"/>
    <dgm:cxn modelId="{D70EF149-38F0-4C5F-A11C-688AF3979D7D}" type="presOf" srcId="{C33F671B-AB1B-4B14-B463-3D17B5A59D2E}" destId="{83C637A4-5A3E-4460-A0E3-106C0EA1E58E}" srcOrd="0" destOrd="0" presId="urn:microsoft.com/office/officeart/2005/8/layout/hierarchy1"/>
    <dgm:cxn modelId="{914D0D61-8D1C-4555-B71D-9181DDC86CBB}" type="presOf" srcId="{96C7AA3B-F714-4BEE-9151-426527B41FF1}" destId="{9414BD8D-D76B-49E9-A1D1-304A166262BE}" srcOrd="0" destOrd="0" presId="urn:microsoft.com/office/officeart/2005/8/layout/hierarchy1"/>
    <dgm:cxn modelId="{92F1E15C-F514-4873-A45D-F7AEAB13F6E4}" srcId="{96C7AA3B-F714-4BEE-9151-426527B41FF1}" destId="{3C0CEF58-25C3-4245-80F5-FB4B3048F5BE}" srcOrd="1" destOrd="0" parTransId="{9729E028-0F01-4F48-A779-30D9464EB62B}" sibTransId="{56D16C63-6947-4F85-9063-F63A38E083FF}"/>
    <dgm:cxn modelId="{9E7A7336-9924-4EAE-A421-F3654A997F08}" type="presParOf" srcId="{9414BD8D-D76B-49E9-A1D1-304A166262BE}" destId="{693B0E93-15E9-43D7-A51F-09D6AB742342}" srcOrd="0" destOrd="0" presId="urn:microsoft.com/office/officeart/2005/8/layout/hierarchy1"/>
    <dgm:cxn modelId="{E7EDB54E-20A2-4209-B919-CC31EABC2E9D}" type="presParOf" srcId="{693B0E93-15E9-43D7-A51F-09D6AB742342}" destId="{9C3B1C38-4B5D-4F2C-B8DD-5D3AC4397B3B}" srcOrd="0" destOrd="0" presId="urn:microsoft.com/office/officeart/2005/8/layout/hierarchy1"/>
    <dgm:cxn modelId="{A8071C55-9E5E-4008-838A-F06F4D286ED1}" type="presParOf" srcId="{9C3B1C38-4B5D-4F2C-B8DD-5D3AC4397B3B}" destId="{B49D1CF5-F95F-44E0-93DE-4DA617EEFF4D}" srcOrd="0" destOrd="0" presId="urn:microsoft.com/office/officeart/2005/8/layout/hierarchy1"/>
    <dgm:cxn modelId="{344C8A19-22BE-4FB2-82EB-22B995B31C1B}" type="presParOf" srcId="{9C3B1C38-4B5D-4F2C-B8DD-5D3AC4397B3B}" destId="{DF5436FF-EEE8-4DDF-9EE4-E008277C9964}" srcOrd="1" destOrd="0" presId="urn:microsoft.com/office/officeart/2005/8/layout/hierarchy1"/>
    <dgm:cxn modelId="{D9BA2461-D7A0-4C57-825A-3A6C62B2009D}" type="presParOf" srcId="{693B0E93-15E9-43D7-A51F-09D6AB742342}" destId="{52122D75-2DF4-4E52-8509-237A429BE336}" srcOrd="1" destOrd="0" presId="urn:microsoft.com/office/officeart/2005/8/layout/hierarchy1"/>
    <dgm:cxn modelId="{A1FE93D1-6FAB-4296-B99B-6208DB58F5B3}" type="presParOf" srcId="{9414BD8D-D76B-49E9-A1D1-304A166262BE}" destId="{F7B715F8-0A0C-4B5E-A660-A824A425FE6F}" srcOrd="1" destOrd="0" presId="urn:microsoft.com/office/officeart/2005/8/layout/hierarchy1"/>
    <dgm:cxn modelId="{9BE83C7B-DC88-4C5D-B8F0-757900318F19}" type="presParOf" srcId="{F7B715F8-0A0C-4B5E-A660-A824A425FE6F}" destId="{4C6452F6-1C51-475B-9638-EA4090AD43B6}" srcOrd="0" destOrd="0" presId="urn:microsoft.com/office/officeart/2005/8/layout/hierarchy1"/>
    <dgm:cxn modelId="{5131CD00-99C7-43E4-8B48-0489B60090EB}" type="presParOf" srcId="{4C6452F6-1C51-475B-9638-EA4090AD43B6}" destId="{6BA5F264-22FF-485D-A82C-E81F42AF69E9}" srcOrd="0" destOrd="0" presId="urn:microsoft.com/office/officeart/2005/8/layout/hierarchy1"/>
    <dgm:cxn modelId="{A00ECC6D-B92E-46BA-A36E-C4F7D913FD68}" type="presParOf" srcId="{4C6452F6-1C51-475B-9638-EA4090AD43B6}" destId="{F7937058-7AC0-47A7-B9E7-4EBEFDB25A57}" srcOrd="1" destOrd="0" presId="urn:microsoft.com/office/officeart/2005/8/layout/hierarchy1"/>
    <dgm:cxn modelId="{7FA57EA7-95BA-420C-B699-C99416F1E24F}" type="presParOf" srcId="{F7B715F8-0A0C-4B5E-A660-A824A425FE6F}" destId="{B1F8E223-3824-469D-8EAD-34B2C14DA9CF}" srcOrd="1" destOrd="0" presId="urn:microsoft.com/office/officeart/2005/8/layout/hierarchy1"/>
    <dgm:cxn modelId="{B7A8B09B-1216-4CB5-A47E-1B527630E380}" type="presParOf" srcId="{B1F8E223-3824-469D-8EAD-34B2C14DA9CF}" destId="{F1FE28EC-DF92-4238-A0C3-B35E5F5B3289}" srcOrd="0" destOrd="0" presId="urn:microsoft.com/office/officeart/2005/8/layout/hierarchy1"/>
    <dgm:cxn modelId="{CA390CE7-4031-42C4-BC28-19CD4640FB3E}" type="presParOf" srcId="{B1F8E223-3824-469D-8EAD-34B2C14DA9CF}" destId="{C50BC3CB-7A05-4C52-B0B0-F66A79C8ED92}" srcOrd="1" destOrd="0" presId="urn:microsoft.com/office/officeart/2005/8/layout/hierarchy1"/>
    <dgm:cxn modelId="{86C67DDD-50E2-4D1D-9917-0049E7470E8F}" type="presParOf" srcId="{C50BC3CB-7A05-4C52-B0B0-F66A79C8ED92}" destId="{8A15A2AE-8C56-4DB1-8842-1306338C315A}" srcOrd="0" destOrd="0" presId="urn:microsoft.com/office/officeart/2005/8/layout/hierarchy1"/>
    <dgm:cxn modelId="{C296675F-C1C0-4BD7-9271-0C9DC89ACE16}" type="presParOf" srcId="{8A15A2AE-8C56-4DB1-8842-1306338C315A}" destId="{112073F9-14F8-418D-AD5A-3B9E490983E3}" srcOrd="0" destOrd="0" presId="urn:microsoft.com/office/officeart/2005/8/layout/hierarchy1"/>
    <dgm:cxn modelId="{4AE9CA4B-A45D-4F08-90C4-E6A9355E6592}" type="presParOf" srcId="{8A15A2AE-8C56-4DB1-8842-1306338C315A}" destId="{83C637A4-5A3E-4460-A0E3-106C0EA1E58E}" srcOrd="1" destOrd="0" presId="urn:microsoft.com/office/officeart/2005/8/layout/hierarchy1"/>
    <dgm:cxn modelId="{62487D45-0A73-42AF-BB55-E50A7FEEED8D}" type="presParOf" srcId="{C50BC3CB-7A05-4C52-B0B0-F66A79C8ED92}" destId="{930E7FDB-3E8D-48E8-BD9E-916C0DB9B2CA}" srcOrd="1" destOrd="0" presId="urn:microsoft.com/office/officeart/2005/8/layout/hierarchy1"/>
    <dgm:cxn modelId="{1ED5423E-472C-4B6E-B10E-1E7BCE11C551}" type="presParOf" srcId="{B1F8E223-3824-469D-8EAD-34B2C14DA9CF}" destId="{69DF6A78-50B2-4856-8192-F0FCFB4E68AB}" srcOrd="2" destOrd="0" presId="urn:microsoft.com/office/officeart/2005/8/layout/hierarchy1"/>
    <dgm:cxn modelId="{CE76676F-8B38-469F-B780-192893FA4750}" type="presParOf" srcId="{B1F8E223-3824-469D-8EAD-34B2C14DA9CF}" destId="{8B7E2610-FB45-4222-B280-EC6266DBCA28}" srcOrd="3" destOrd="0" presId="urn:microsoft.com/office/officeart/2005/8/layout/hierarchy1"/>
    <dgm:cxn modelId="{9C7EC5B1-511F-4BC0-8CE6-2668FC23FBBF}" type="presParOf" srcId="{8B7E2610-FB45-4222-B280-EC6266DBCA28}" destId="{A34BF002-8A81-45AA-99EA-F33BD52C03D2}" srcOrd="0" destOrd="0" presId="urn:microsoft.com/office/officeart/2005/8/layout/hierarchy1"/>
    <dgm:cxn modelId="{63F5476D-6494-4428-8BB4-D94EAB7666CB}" type="presParOf" srcId="{A34BF002-8A81-45AA-99EA-F33BD52C03D2}" destId="{6861C3E4-8956-4A5A-B169-A68D94EDC850}" srcOrd="0" destOrd="0" presId="urn:microsoft.com/office/officeart/2005/8/layout/hierarchy1"/>
    <dgm:cxn modelId="{C5A8AAFF-0E87-4A45-9EB6-622F4009472B}" type="presParOf" srcId="{A34BF002-8A81-45AA-99EA-F33BD52C03D2}" destId="{7C8CC412-6F0E-4540-BC07-AAB38216D452}" srcOrd="1" destOrd="0" presId="urn:microsoft.com/office/officeart/2005/8/layout/hierarchy1"/>
    <dgm:cxn modelId="{7B65EBF8-6596-43E3-BBEB-A0FA52891F38}" type="presParOf" srcId="{8B7E2610-FB45-4222-B280-EC6266DBCA28}" destId="{F4C36649-43BF-4126-8A54-00E11CDCE2AB}"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5D5A6EA9-5B72-4AC2-A096-F4038D0C2BAF}" type="doc">
      <dgm:prSet loTypeId="urn:microsoft.com/office/officeart/2008/layout/VerticalCurvedList" loCatId="list" qsTypeId="urn:microsoft.com/office/officeart/2005/8/quickstyle/simple1" qsCatId="simple" csTypeId="urn:microsoft.com/office/officeart/2005/8/colors/accent5_4" csCatId="accent5" phldr="1"/>
      <dgm:spPr/>
      <dgm:t>
        <a:bodyPr/>
        <a:lstStyle/>
        <a:p>
          <a:endParaRPr lang="ru-RU"/>
        </a:p>
      </dgm:t>
    </dgm:pt>
    <dgm:pt modelId="{D9C7D4BC-120F-4F2C-ABFE-EA9EA7CEC1E2}">
      <dgm:prSet/>
      <dgm:spPr/>
      <dgm:t>
        <a:bodyPr/>
        <a:lstStyle/>
        <a:p>
          <a:pPr rtl="0"/>
          <a:r>
            <a:rPr lang="en-US" b="1" dirty="0" smtClean="0"/>
            <a:t>A general model for introducing new grammar patterns has 5 components:</a:t>
          </a:r>
          <a:endParaRPr lang="ru-RU" dirty="0"/>
        </a:p>
      </dgm:t>
    </dgm:pt>
    <dgm:pt modelId="{4FA9679D-54E9-4719-9586-E45614091698}" type="parTrans" cxnId="{C4480DEC-3B7B-4088-A497-99E3E1A4836B}">
      <dgm:prSet/>
      <dgm:spPr/>
      <dgm:t>
        <a:bodyPr/>
        <a:lstStyle/>
        <a:p>
          <a:endParaRPr lang="ru-RU"/>
        </a:p>
      </dgm:t>
    </dgm:pt>
    <dgm:pt modelId="{85B1677A-9544-479B-A2E5-23D8D6227E01}" type="sibTrans" cxnId="{C4480DEC-3B7B-4088-A497-99E3E1A4836B}">
      <dgm:prSet/>
      <dgm:spPr/>
      <dgm:t>
        <a:bodyPr/>
        <a:lstStyle/>
        <a:p>
          <a:endParaRPr lang="ru-RU"/>
        </a:p>
      </dgm:t>
    </dgm:pt>
    <dgm:pt modelId="{8D8E6706-734A-4D80-9B7E-27FCC5997351}" type="pres">
      <dgm:prSet presAssocID="{5D5A6EA9-5B72-4AC2-A096-F4038D0C2BAF}" presName="Name0" presStyleCnt="0">
        <dgm:presLayoutVars>
          <dgm:chMax val="7"/>
          <dgm:chPref val="7"/>
          <dgm:dir/>
        </dgm:presLayoutVars>
      </dgm:prSet>
      <dgm:spPr/>
      <dgm:t>
        <a:bodyPr/>
        <a:lstStyle/>
        <a:p>
          <a:endParaRPr lang="ru-RU"/>
        </a:p>
      </dgm:t>
    </dgm:pt>
    <dgm:pt modelId="{361B57F3-64EC-4903-ACE5-5A194A391958}" type="pres">
      <dgm:prSet presAssocID="{5D5A6EA9-5B72-4AC2-A096-F4038D0C2BAF}" presName="Name1" presStyleCnt="0"/>
      <dgm:spPr/>
    </dgm:pt>
    <dgm:pt modelId="{9952FBF2-72AB-4254-BAAC-11909004B09E}" type="pres">
      <dgm:prSet presAssocID="{5D5A6EA9-5B72-4AC2-A096-F4038D0C2BAF}" presName="cycle" presStyleCnt="0"/>
      <dgm:spPr/>
    </dgm:pt>
    <dgm:pt modelId="{C600D39B-ACDB-4DD4-8AD5-7F68CDCD5DB9}" type="pres">
      <dgm:prSet presAssocID="{5D5A6EA9-5B72-4AC2-A096-F4038D0C2BAF}" presName="srcNode" presStyleLbl="node1" presStyleIdx="0" presStyleCnt="1"/>
      <dgm:spPr/>
    </dgm:pt>
    <dgm:pt modelId="{FC138FE4-3AD4-4FE4-BA13-1D1E3501893C}" type="pres">
      <dgm:prSet presAssocID="{5D5A6EA9-5B72-4AC2-A096-F4038D0C2BAF}" presName="conn" presStyleLbl="parChTrans1D2" presStyleIdx="0" presStyleCnt="1"/>
      <dgm:spPr/>
      <dgm:t>
        <a:bodyPr/>
        <a:lstStyle/>
        <a:p>
          <a:endParaRPr lang="ru-RU"/>
        </a:p>
      </dgm:t>
    </dgm:pt>
    <dgm:pt modelId="{CAD5944A-FF89-42B9-B95F-ACD34B1F9451}" type="pres">
      <dgm:prSet presAssocID="{5D5A6EA9-5B72-4AC2-A096-F4038D0C2BAF}" presName="extraNode" presStyleLbl="node1" presStyleIdx="0" presStyleCnt="1"/>
      <dgm:spPr/>
    </dgm:pt>
    <dgm:pt modelId="{8DE12AB1-FC27-4C1D-A296-E9764BC925AA}" type="pres">
      <dgm:prSet presAssocID="{5D5A6EA9-5B72-4AC2-A096-F4038D0C2BAF}" presName="dstNode" presStyleLbl="node1" presStyleIdx="0" presStyleCnt="1"/>
      <dgm:spPr/>
    </dgm:pt>
    <dgm:pt modelId="{E4A88981-468A-4669-AF68-A7A39EAA98AD}" type="pres">
      <dgm:prSet presAssocID="{D9C7D4BC-120F-4F2C-ABFE-EA9EA7CEC1E2}" presName="text_1" presStyleLbl="node1" presStyleIdx="0" presStyleCnt="1" custScaleY="200700">
        <dgm:presLayoutVars>
          <dgm:bulletEnabled val="1"/>
        </dgm:presLayoutVars>
      </dgm:prSet>
      <dgm:spPr/>
      <dgm:t>
        <a:bodyPr/>
        <a:lstStyle/>
        <a:p>
          <a:endParaRPr lang="ru-RU"/>
        </a:p>
      </dgm:t>
    </dgm:pt>
    <dgm:pt modelId="{46DA8E0B-A917-4DB2-9124-009A2B7C21BA}" type="pres">
      <dgm:prSet presAssocID="{D9C7D4BC-120F-4F2C-ABFE-EA9EA7CEC1E2}" presName="accent_1" presStyleCnt="0"/>
      <dgm:spPr/>
    </dgm:pt>
    <dgm:pt modelId="{68624D65-346E-4311-AAD4-DEE8FC5DB099}" type="pres">
      <dgm:prSet presAssocID="{D9C7D4BC-120F-4F2C-ABFE-EA9EA7CEC1E2}" presName="accentRepeatNode" presStyleLbl="solidFgAcc1" presStyleIdx="0" presStyleCnt="1"/>
      <dgm:spPr/>
    </dgm:pt>
  </dgm:ptLst>
  <dgm:cxnLst>
    <dgm:cxn modelId="{C4480DEC-3B7B-4088-A497-99E3E1A4836B}" srcId="{5D5A6EA9-5B72-4AC2-A096-F4038D0C2BAF}" destId="{D9C7D4BC-120F-4F2C-ABFE-EA9EA7CEC1E2}" srcOrd="0" destOrd="0" parTransId="{4FA9679D-54E9-4719-9586-E45614091698}" sibTransId="{85B1677A-9544-479B-A2E5-23D8D6227E01}"/>
    <dgm:cxn modelId="{5DE98AAF-0B14-42E2-8E25-B5865EA6B9D5}" type="presOf" srcId="{D9C7D4BC-120F-4F2C-ABFE-EA9EA7CEC1E2}" destId="{E4A88981-468A-4669-AF68-A7A39EAA98AD}" srcOrd="0" destOrd="0" presId="urn:microsoft.com/office/officeart/2008/layout/VerticalCurvedList"/>
    <dgm:cxn modelId="{1C32908A-7148-497C-8DF5-E61FE05B7370}" type="presOf" srcId="{85B1677A-9544-479B-A2E5-23D8D6227E01}" destId="{FC138FE4-3AD4-4FE4-BA13-1D1E3501893C}" srcOrd="0" destOrd="0" presId="urn:microsoft.com/office/officeart/2008/layout/VerticalCurvedList"/>
    <dgm:cxn modelId="{E243CB58-562F-4022-8AB7-DF4DA54772AA}" type="presOf" srcId="{5D5A6EA9-5B72-4AC2-A096-F4038D0C2BAF}" destId="{8D8E6706-734A-4D80-9B7E-27FCC5997351}" srcOrd="0" destOrd="0" presId="urn:microsoft.com/office/officeart/2008/layout/VerticalCurvedList"/>
    <dgm:cxn modelId="{D3B80CFD-C132-4EC8-A960-99F1BDA10366}" type="presParOf" srcId="{8D8E6706-734A-4D80-9B7E-27FCC5997351}" destId="{361B57F3-64EC-4903-ACE5-5A194A391958}" srcOrd="0" destOrd="0" presId="urn:microsoft.com/office/officeart/2008/layout/VerticalCurvedList"/>
    <dgm:cxn modelId="{2B467558-F650-4ABF-9923-58B95F290569}" type="presParOf" srcId="{361B57F3-64EC-4903-ACE5-5A194A391958}" destId="{9952FBF2-72AB-4254-BAAC-11909004B09E}" srcOrd="0" destOrd="0" presId="urn:microsoft.com/office/officeart/2008/layout/VerticalCurvedList"/>
    <dgm:cxn modelId="{2F1AC2EC-F14D-4EBD-A9FD-B31CDF13FCD7}" type="presParOf" srcId="{9952FBF2-72AB-4254-BAAC-11909004B09E}" destId="{C600D39B-ACDB-4DD4-8AD5-7F68CDCD5DB9}" srcOrd="0" destOrd="0" presId="urn:microsoft.com/office/officeart/2008/layout/VerticalCurvedList"/>
    <dgm:cxn modelId="{9612397F-F521-423C-AFF6-FD3163C608C8}" type="presParOf" srcId="{9952FBF2-72AB-4254-BAAC-11909004B09E}" destId="{FC138FE4-3AD4-4FE4-BA13-1D1E3501893C}" srcOrd="1" destOrd="0" presId="urn:microsoft.com/office/officeart/2008/layout/VerticalCurvedList"/>
    <dgm:cxn modelId="{155A6466-C3DB-4E95-BFFA-FB093BB6969F}" type="presParOf" srcId="{9952FBF2-72AB-4254-BAAC-11909004B09E}" destId="{CAD5944A-FF89-42B9-B95F-ACD34B1F9451}" srcOrd="2" destOrd="0" presId="urn:microsoft.com/office/officeart/2008/layout/VerticalCurvedList"/>
    <dgm:cxn modelId="{B5C04C39-A4C0-4897-B771-46DD282921DC}" type="presParOf" srcId="{9952FBF2-72AB-4254-BAAC-11909004B09E}" destId="{8DE12AB1-FC27-4C1D-A296-E9764BC925AA}" srcOrd="3" destOrd="0" presId="urn:microsoft.com/office/officeart/2008/layout/VerticalCurvedList"/>
    <dgm:cxn modelId="{12BF7484-CACE-4DDE-A5AC-604A3962C1E5}" type="presParOf" srcId="{361B57F3-64EC-4903-ACE5-5A194A391958}" destId="{E4A88981-468A-4669-AF68-A7A39EAA98AD}" srcOrd="1" destOrd="0" presId="urn:microsoft.com/office/officeart/2008/layout/VerticalCurvedList"/>
    <dgm:cxn modelId="{BFC4193D-A9DE-4122-9310-6D348E9EEC79}" type="presParOf" srcId="{361B57F3-64EC-4903-ACE5-5A194A391958}" destId="{46DA8E0B-A917-4DB2-9124-009A2B7C21BA}" srcOrd="2" destOrd="0" presId="urn:microsoft.com/office/officeart/2008/layout/VerticalCurvedList"/>
    <dgm:cxn modelId="{6BA52646-B57E-44C0-9CC8-60AF9C5AE37E}" type="presParOf" srcId="{46DA8E0B-A917-4DB2-9124-009A2B7C21BA}" destId="{68624D65-346E-4311-AAD4-DEE8FC5DB09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046B87-CE31-49BE-9241-45DB20EAFF52}" type="doc">
      <dgm:prSet loTypeId="urn:microsoft.com/office/officeart/2008/layout/PictureStrips" loCatId="list" qsTypeId="urn:microsoft.com/office/officeart/2005/8/quickstyle/simple1" qsCatId="simple" csTypeId="urn:microsoft.com/office/officeart/2005/8/colors/accent3_4" csCatId="accent3"/>
      <dgm:spPr/>
      <dgm:t>
        <a:bodyPr/>
        <a:lstStyle/>
        <a:p>
          <a:endParaRPr lang="ru-RU"/>
        </a:p>
      </dgm:t>
    </dgm:pt>
    <dgm:pt modelId="{44C01CDF-5B0C-4CE9-8345-D8EBA2446553}">
      <dgm:prSet/>
      <dgm:spPr/>
      <dgm:t>
        <a:bodyPr/>
        <a:lstStyle/>
        <a:p>
          <a:pPr rtl="0"/>
          <a:r>
            <a:rPr lang="en-US" smtClean="0"/>
            <a:t>Imitates the natural way in which children learn the language</a:t>
          </a:r>
          <a:endParaRPr lang="ru-RU"/>
        </a:p>
      </dgm:t>
    </dgm:pt>
    <dgm:pt modelId="{5036D2C1-A709-4FCD-8470-3AD1F09C93FB}" type="parTrans" cxnId="{B4E4A420-961B-4653-B578-C93ABBE49A20}">
      <dgm:prSet/>
      <dgm:spPr/>
      <dgm:t>
        <a:bodyPr/>
        <a:lstStyle/>
        <a:p>
          <a:endParaRPr lang="ru-RU"/>
        </a:p>
      </dgm:t>
    </dgm:pt>
    <dgm:pt modelId="{E72DC4CB-A1F4-433C-B11F-E6F319513AF6}" type="sibTrans" cxnId="{B4E4A420-961B-4653-B578-C93ABBE49A20}">
      <dgm:prSet/>
      <dgm:spPr/>
      <dgm:t>
        <a:bodyPr/>
        <a:lstStyle/>
        <a:p>
          <a:endParaRPr lang="ru-RU"/>
        </a:p>
      </dgm:t>
    </dgm:pt>
    <dgm:pt modelId="{90608E16-1FC0-40A2-9A4F-E30140C548A4}">
      <dgm:prSet/>
      <dgm:spPr/>
      <dgm:t>
        <a:bodyPr/>
        <a:lstStyle/>
        <a:p>
          <a:pPr rtl="0"/>
          <a:r>
            <a:rPr lang="en-US" smtClean="0"/>
            <a:t>Speaking precedes writing</a:t>
          </a:r>
          <a:endParaRPr lang="ru-RU"/>
        </a:p>
      </dgm:t>
    </dgm:pt>
    <dgm:pt modelId="{7AAC8DBB-CD86-4D63-9416-D30DFC8D77EE}" type="parTrans" cxnId="{15724E52-EB9C-44B0-B6FF-4129C34DF5A7}">
      <dgm:prSet/>
      <dgm:spPr/>
      <dgm:t>
        <a:bodyPr/>
        <a:lstStyle/>
        <a:p>
          <a:endParaRPr lang="ru-RU"/>
        </a:p>
      </dgm:t>
    </dgm:pt>
    <dgm:pt modelId="{38CAF748-10CF-4176-ABD3-436A639BA356}" type="sibTrans" cxnId="{15724E52-EB9C-44B0-B6FF-4129C34DF5A7}">
      <dgm:prSet/>
      <dgm:spPr/>
      <dgm:t>
        <a:bodyPr/>
        <a:lstStyle/>
        <a:p>
          <a:endParaRPr lang="ru-RU"/>
        </a:p>
      </dgm:t>
    </dgm:pt>
    <dgm:pt modelId="{C8CC5E3C-6221-4FEA-9B2F-EC0D4163A6BB}">
      <dgm:prSet/>
      <dgm:spPr/>
      <dgm:t>
        <a:bodyPr/>
        <a:lstStyle/>
        <a:p>
          <a:pPr rtl="0"/>
          <a:r>
            <a:rPr lang="en-US" smtClean="0"/>
            <a:t>Receptive skills precede productive ones </a:t>
          </a:r>
          <a:endParaRPr lang="ru-RU"/>
        </a:p>
      </dgm:t>
    </dgm:pt>
    <dgm:pt modelId="{34B36DF9-BAC3-41F9-86E4-C136BD7CA203}" type="parTrans" cxnId="{ACB24B5E-2BBC-4787-B25B-DF3F01F543AD}">
      <dgm:prSet/>
      <dgm:spPr/>
      <dgm:t>
        <a:bodyPr/>
        <a:lstStyle/>
        <a:p>
          <a:endParaRPr lang="ru-RU"/>
        </a:p>
      </dgm:t>
    </dgm:pt>
    <dgm:pt modelId="{397EBE58-0485-4AFA-9483-46EF763AD68D}" type="sibTrans" cxnId="{ACB24B5E-2BBC-4787-B25B-DF3F01F543AD}">
      <dgm:prSet/>
      <dgm:spPr/>
      <dgm:t>
        <a:bodyPr/>
        <a:lstStyle/>
        <a:p>
          <a:endParaRPr lang="ru-RU"/>
        </a:p>
      </dgm:t>
    </dgm:pt>
    <dgm:pt modelId="{5C4FDABC-CDAE-46EE-8336-24D2359C0A68}">
      <dgm:prSet/>
      <dgm:spPr/>
      <dgm:t>
        <a:bodyPr/>
        <a:lstStyle/>
        <a:p>
          <a:pPr rtl="0"/>
          <a:r>
            <a:rPr lang="en-US" smtClean="0"/>
            <a:t>A great deal of pantomime accompanies the talk. The native language is strictly banned.</a:t>
          </a:r>
          <a:endParaRPr lang="ru-RU"/>
        </a:p>
      </dgm:t>
    </dgm:pt>
    <dgm:pt modelId="{31184E30-EE83-420E-8783-4A567CC4E2A1}" type="parTrans" cxnId="{ECBB2F1B-7D02-477E-8A36-D1ED590F1692}">
      <dgm:prSet/>
      <dgm:spPr/>
      <dgm:t>
        <a:bodyPr/>
        <a:lstStyle/>
        <a:p>
          <a:endParaRPr lang="ru-RU"/>
        </a:p>
      </dgm:t>
    </dgm:pt>
    <dgm:pt modelId="{32771EFD-17F5-4233-8FBF-C4F22DDEECE8}" type="sibTrans" cxnId="{ECBB2F1B-7D02-477E-8A36-D1ED590F1692}">
      <dgm:prSet/>
      <dgm:spPr/>
      <dgm:t>
        <a:bodyPr/>
        <a:lstStyle/>
        <a:p>
          <a:endParaRPr lang="ru-RU"/>
        </a:p>
      </dgm:t>
    </dgm:pt>
    <dgm:pt modelId="{538EFC0B-84AA-4F6F-B28A-7F83F36F6CE5}" type="pres">
      <dgm:prSet presAssocID="{5F046B87-CE31-49BE-9241-45DB20EAFF52}" presName="Name0" presStyleCnt="0">
        <dgm:presLayoutVars>
          <dgm:dir/>
          <dgm:resizeHandles val="exact"/>
        </dgm:presLayoutVars>
      </dgm:prSet>
      <dgm:spPr/>
      <dgm:t>
        <a:bodyPr/>
        <a:lstStyle/>
        <a:p>
          <a:endParaRPr lang="ru-RU"/>
        </a:p>
      </dgm:t>
    </dgm:pt>
    <dgm:pt modelId="{8786B534-759F-4F4E-A835-F33A32AB46A2}" type="pres">
      <dgm:prSet presAssocID="{44C01CDF-5B0C-4CE9-8345-D8EBA2446553}" presName="composite" presStyleCnt="0"/>
      <dgm:spPr/>
    </dgm:pt>
    <dgm:pt modelId="{443E2EA8-65A7-49BF-8C10-B2D10C1C38EE}" type="pres">
      <dgm:prSet presAssocID="{44C01CDF-5B0C-4CE9-8345-D8EBA2446553}" presName="rect1" presStyleLbl="trAlignAcc1" presStyleIdx="0" presStyleCnt="4">
        <dgm:presLayoutVars>
          <dgm:bulletEnabled val="1"/>
        </dgm:presLayoutVars>
      </dgm:prSet>
      <dgm:spPr/>
      <dgm:t>
        <a:bodyPr/>
        <a:lstStyle/>
        <a:p>
          <a:endParaRPr lang="ru-RU"/>
        </a:p>
      </dgm:t>
    </dgm:pt>
    <dgm:pt modelId="{59002763-2320-49B0-A89F-975A3E176DA7}" type="pres">
      <dgm:prSet presAssocID="{44C01CDF-5B0C-4CE9-8345-D8EBA2446553}" presName="rect2" presStyleLbl="fgImgPlace1" presStyleIdx="0" presStyleCnt="4"/>
      <dgm:spPr/>
    </dgm:pt>
    <dgm:pt modelId="{6067D62A-1503-4B13-B098-305B4787A52E}" type="pres">
      <dgm:prSet presAssocID="{E72DC4CB-A1F4-433C-B11F-E6F319513AF6}" presName="sibTrans" presStyleCnt="0"/>
      <dgm:spPr/>
    </dgm:pt>
    <dgm:pt modelId="{E94355F0-91A7-42C1-959C-951A7B989545}" type="pres">
      <dgm:prSet presAssocID="{90608E16-1FC0-40A2-9A4F-E30140C548A4}" presName="composite" presStyleCnt="0"/>
      <dgm:spPr/>
    </dgm:pt>
    <dgm:pt modelId="{2912B252-9CA5-482F-98B5-7EB37DF4CEEE}" type="pres">
      <dgm:prSet presAssocID="{90608E16-1FC0-40A2-9A4F-E30140C548A4}" presName="rect1" presStyleLbl="trAlignAcc1" presStyleIdx="1" presStyleCnt="4">
        <dgm:presLayoutVars>
          <dgm:bulletEnabled val="1"/>
        </dgm:presLayoutVars>
      </dgm:prSet>
      <dgm:spPr/>
      <dgm:t>
        <a:bodyPr/>
        <a:lstStyle/>
        <a:p>
          <a:endParaRPr lang="ru-RU"/>
        </a:p>
      </dgm:t>
    </dgm:pt>
    <dgm:pt modelId="{7B1B447D-B029-47D3-AD56-FE9B3AE6CF02}" type="pres">
      <dgm:prSet presAssocID="{90608E16-1FC0-40A2-9A4F-E30140C548A4}" presName="rect2" presStyleLbl="fgImgPlace1" presStyleIdx="1" presStyleCnt="4"/>
      <dgm:spPr/>
    </dgm:pt>
    <dgm:pt modelId="{C3EE3005-69F9-4F54-808B-5FA9B42BDEA3}" type="pres">
      <dgm:prSet presAssocID="{38CAF748-10CF-4176-ABD3-436A639BA356}" presName="sibTrans" presStyleCnt="0"/>
      <dgm:spPr/>
    </dgm:pt>
    <dgm:pt modelId="{5356F2AA-0594-42D4-8FD9-883FC0884F5B}" type="pres">
      <dgm:prSet presAssocID="{C8CC5E3C-6221-4FEA-9B2F-EC0D4163A6BB}" presName="composite" presStyleCnt="0"/>
      <dgm:spPr/>
    </dgm:pt>
    <dgm:pt modelId="{5BCB08DA-6374-4552-BC7C-0FE2835821E2}" type="pres">
      <dgm:prSet presAssocID="{C8CC5E3C-6221-4FEA-9B2F-EC0D4163A6BB}" presName="rect1" presStyleLbl="trAlignAcc1" presStyleIdx="2" presStyleCnt="4">
        <dgm:presLayoutVars>
          <dgm:bulletEnabled val="1"/>
        </dgm:presLayoutVars>
      </dgm:prSet>
      <dgm:spPr/>
      <dgm:t>
        <a:bodyPr/>
        <a:lstStyle/>
        <a:p>
          <a:endParaRPr lang="ru-RU"/>
        </a:p>
      </dgm:t>
    </dgm:pt>
    <dgm:pt modelId="{6D887282-4EF0-45B6-9141-0CA7A44D512D}" type="pres">
      <dgm:prSet presAssocID="{C8CC5E3C-6221-4FEA-9B2F-EC0D4163A6BB}" presName="rect2" presStyleLbl="fgImgPlace1" presStyleIdx="2" presStyleCnt="4"/>
      <dgm:spPr/>
    </dgm:pt>
    <dgm:pt modelId="{1F5EA14D-8F07-4A8C-AE84-64F50CC5B8A4}" type="pres">
      <dgm:prSet presAssocID="{397EBE58-0485-4AFA-9483-46EF763AD68D}" presName="sibTrans" presStyleCnt="0"/>
      <dgm:spPr/>
    </dgm:pt>
    <dgm:pt modelId="{67CB14B0-7ECE-4FE8-B293-AD11DE2F6847}" type="pres">
      <dgm:prSet presAssocID="{5C4FDABC-CDAE-46EE-8336-24D2359C0A68}" presName="composite" presStyleCnt="0"/>
      <dgm:spPr/>
    </dgm:pt>
    <dgm:pt modelId="{B53209DA-E723-4660-8561-1408A8BF7038}" type="pres">
      <dgm:prSet presAssocID="{5C4FDABC-CDAE-46EE-8336-24D2359C0A68}" presName="rect1" presStyleLbl="trAlignAcc1" presStyleIdx="3" presStyleCnt="4">
        <dgm:presLayoutVars>
          <dgm:bulletEnabled val="1"/>
        </dgm:presLayoutVars>
      </dgm:prSet>
      <dgm:spPr/>
      <dgm:t>
        <a:bodyPr/>
        <a:lstStyle/>
        <a:p>
          <a:endParaRPr lang="ru-RU"/>
        </a:p>
      </dgm:t>
    </dgm:pt>
    <dgm:pt modelId="{9561B8B2-5B2D-493B-B300-CA3DB7D99C5A}" type="pres">
      <dgm:prSet presAssocID="{5C4FDABC-CDAE-46EE-8336-24D2359C0A68}" presName="rect2" presStyleLbl="fgImgPlace1" presStyleIdx="3" presStyleCnt="4"/>
      <dgm:spPr/>
    </dgm:pt>
  </dgm:ptLst>
  <dgm:cxnLst>
    <dgm:cxn modelId="{ACB24B5E-2BBC-4787-B25B-DF3F01F543AD}" srcId="{5F046B87-CE31-49BE-9241-45DB20EAFF52}" destId="{C8CC5E3C-6221-4FEA-9B2F-EC0D4163A6BB}" srcOrd="2" destOrd="0" parTransId="{34B36DF9-BAC3-41F9-86E4-C136BD7CA203}" sibTransId="{397EBE58-0485-4AFA-9483-46EF763AD68D}"/>
    <dgm:cxn modelId="{D628A7E0-A441-46D8-AED9-A2E5E15C45E7}" type="presOf" srcId="{5F046B87-CE31-49BE-9241-45DB20EAFF52}" destId="{538EFC0B-84AA-4F6F-B28A-7F83F36F6CE5}" srcOrd="0" destOrd="0" presId="urn:microsoft.com/office/officeart/2008/layout/PictureStrips"/>
    <dgm:cxn modelId="{C88556B8-2149-4AC6-9854-38C108456BD7}" type="presOf" srcId="{C8CC5E3C-6221-4FEA-9B2F-EC0D4163A6BB}" destId="{5BCB08DA-6374-4552-BC7C-0FE2835821E2}" srcOrd="0" destOrd="0" presId="urn:microsoft.com/office/officeart/2008/layout/PictureStrips"/>
    <dgm:cxn modelId="{E426FF0B-2CC7-4064-941B-64C8B844E5FB}" type="presOf" srcId="{90608E16-1FC0-40A2-9A4F-E30140C548A4}" destId="{2912B252-9CA5-482F-98B5-7EB37DF4CEEE}" srcOrd="0" destOrd="0" presId="urn:microsoft.com/office/officeart/2008/layout/PictureStrips"/>
    <dgm:cxn modelId="{371628F5-1A22-458A-A670-3E8F985A3BFF}" type="presOf" srcId="{5C4FDABC-CDAE-46EE-8336-24D2359C0A68}" destId="{B53209DA-E723-4660-8561-1408A8BF7038}" srcOrd="0" destOrd="0" presId="urn:microsoft.com/office/officeart/2008/layout/PictureStrips"/>
    <dgm:cxn modelId="{597A5A5C-CF5F-4E43-8F23-DBAE1059D451}" type="presOf" srcId="{44C01CDF-5B0C-4CE9-8345-D8EBA2446553}" destId="{443E2EA8-65A7-49BF-8C10-B2D10C1C38EE}" srcOrd="0" destOrd="0" presId="urn:microsoft.com/office/officeart/2008/layout/PictureStrips"/>
    <dgm:cxn modelId="{B4E4A420-961B-4653-B578-C93ABBE49A20}" srcId="{5F046B87-CE31-49BE-9241-45DB20EAFF52}" destId="{44C01CDF-5B0C-4CE9-8345-D8EBA2446553}" srcOrd="0" destOrd="0" parTransId="{5036D2C1-A709-4FCD-8470-3AD1F09C93FB}" sibTransId="{E72DC4CB-A1F4-433C-B11F-E6F319513AF6}"/>
    <dgm:cxn modelId="{ECBB2F1B-7D02-477E-8A36-D1ED590F1692}" srcId="{5F046B87-CE31-49BE-9241-45DB20EAFF52}" destId="{5C4FDABC-CDAE-46EE-8336-24D2359C0A68}" srcOrd="3" destOrd="0" parTransId="{31184E30-EE83-420E-8783-4A567CC4E2A1}" sibTransId="{32771EFD-17F5-4233-8FBF-C4F22DDEECE8}"/>
    <dgm:cxn modelId="{15724E52-EB9C-44B0-B6FF-4129C34DF5A7}" srcId="{5F046B87-CE31-49BE-9241-45DB20EAFF52}" destId="{90608E16-1FC0-40A2-9A4F-E30140C548A4}" srcOrd="1" destOrd="0" parTransId="{7AAC8DBB-CD86-4D63-9416-D30DFC8D77EE}" sibTransId="{38CAF748-10CF-4176-ABD3-436A639BA356}"/>
    <dgm:cxn modelId="{C29B7B26-A29A-4A82-98C9-57F06072B80B}" type="presParOf" srcId="{538EFC0B-84AA-4F6F-B28A-7F83F36F6CE5}" destId="{8786B534-759F-4F4E-A835-F33A32AB46A2}" srcOrd="0" destOrd="0" presId="urn:microsoft.com/office/officeart/2008/layout/PictureStrips"/>
    <dgm:cxn modelId="{CDEC4955-84F9-464E-B792-8E11133C5B4F}" type="presParOf" srcId="{8786B534-759F-4F4E-A835-F33A32AB46A2}" destId="{443E2EA8-65A7-49BF-8C10-B2D10C1C38EE}" srcOrd="0" destOrd="0" presId="urn:microsoft.com/office/officeart/2008/layout/PictureStrips"/>
    <dgm:cxn modelId="{4C6B5280-D674-4C05-AFA4-5601C8CE0C9B}" type="presParOf" srcId="{8786B534-759F-4F4E-A835-F33A32AB46A2}" destId="{59002763-2320-49B0-A89F-975A3E176DA7}" srcOrd="1" destOrd="0" presId="urn:microsoft.com/office/officeart/2008/layout/PictureStrips"/>
    <dgm:cxn modelId="{B25C5E87-79A0-482E-924D-D7C1BA47233C}" type="presParOf" srcId="{538EFC0B-84AA-4F6F-B28A-7F83F36F6CE5}" destId="{6067D62A-1503-4B13-B098-305B4787A52E}" srcOrd="1" destOrd="0" presId="urn:microsoft.com/office/officeart/2008/layout/PictureStrips"/>
    <dgm:cxn modelId="{7E33948E-FBD7-4E48-8A9D-6CFE648D9CA2}" type="presParOf" srcId="{538EFC0B-84AA-4F6F-B28A-7F83F36F6CE5}" destId="{E94355F0-91A7-42C1-959C-951A7B989545}" srcOrd="2" destOrd="0" presId="urn:microsoft.com/office/officeart/2008/layout/PictureStrips"/>
    <dgm:cxn modelId="{B856C86F-9C09-49C8-816C-09E333CC8DD1}" type="presParOf" srcId="{E94355F0-91A7-42C1-959C-951A7B989545}" destId="{2912B252-9CA5-482F-98B5-7EB37DF4CEEE}" srcOrd="0" destOrd="0" presId="urn:microsoft.com/office/officeart/2008/layout/PictureStrips"/>
    <dgm:cxn modelId="{7420EC28-1AA4-4906-B8C1-00D94B729188}" type="presParOf" srcId="{E94355F0-91A7-42C1-959C-951A7B989545}" destId="{7B1B447D-B029-47D3-AD56-FE9B3AE6CF02}" srcOrd="1" destOrd="0" presId="urn:microsoft.com/office/officeart/2008/layout/PictureStrips"/>
    <dgm:cxn modelId="{43964AC6-03F3-47A7-86A6-0628F830DF6E}" type="presParOf" srcId="{538EFC0B-84AA-4F6F-B28A-7F83F36F6CE5}" destId="{C3EE3005-69F9-4F54-808B-5FA9B42BDEA3}" srcOrd="3" destOrd="0" presId="urn:microsoft.com/office/officeart/2008/layout/PictureStrips"/>
    <dgm:cxn modelId="{D9D22858-B978-46CA-A320-87389AF9CEC6}" type="presParOf" srcId="{538EFC0B-84AA-4F6F-B28A-7F83F36F6CE5}" destId="{5356F2AA-0594-42D4-8FD9-883FC0884F5B}" srcOrd="4" destOrd="0" presId="urn:microsoft.com/office/officeart/2008/layout/PictureStrips"/>
    <dgm:cxn modelId="{77969459-FC7E-42D6-BD51-BB24B17C5CB3}" type="presParOf" srcId="{5356F2AA-0594-42D4-8FD9-883FC0884F5B}" destId="{5BCB08DA-6374-4552-BC7C-0FE2835821E2}" srcOrd="0" destOrd="0" presId="urn:microsoft.com/office/officeart/2008/layout/PictureStrips"/>
    <dgm:cxn modelId="{D93D125F-81ED-456C-98D4-67E5E863C45B}" type="presParOf" srcId="{5356F2AA-0594-42D4-8FD9-883FC0884F5B}" destId="{6D887282-4EF0-45B6-9141-0CA7A44D512D}" srcOrd="1" destOrd="0" presId="urn:microsoft.com/office/officeart/2008/layout/PictureStrips"/>
    <dgm:cxn modelId="{022B8ACA-66C2-469B-A739-32CE6A2C8C3E}" type="presParOf" srcId="{538EFC0B-84AA-4F6F-B28A-7F83F36F6CE5}" destId="{1F5EA14D-8F07-4A8C-AE84-64F50CC5B8A4}" srcOrd="5" destOrd="0" presId="urn:microsoft.com/office/officeart/2008/layout/PictureStrips"/>
    <dgm:cxn modelId="{34906FBC-BC25-43A4-BE5A-B05036748579}" type="presParOf" srcId="{538EFC0B-84AA-4F6F-B28A-7F83F36F6CE5}" destId="{67CB14B0-7ECE-4FE8-B293-AD11DE2F6847}" srcOrd="6" destOrd="0" presId="urn:microsoft.com/office/officeart/2008/layout/PictureStrips"/>
    <dgm:cxn modelId="{7B039E20-64B2-4B26-B5A8-E390DA3A19B7}" type="presParOf" srcId="{67CB14B0-7ECE-4FE8-B293-AD11DE2F6847}" destId="{B53209DA-E723-4660-8561-1408A8BF7038}" srcOrd="0" destOrd="0" presId="urn:microsoft.com/office/officeart/2008/layout/PictureStrips"/>
    <dgm:cxn modelId="{B39730CE-110D-4D57-971B-1083117E35EB}" type="presParOf" srcId="{67CB14B0-7ECE-4FE8-B293-AD11DE2F6847}" destId="{9561B8B2-5B2D-493B-B300-CA3DB7D99C5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5D5A6EA9-5B72-4AC2-A096-F4038D0C2BAF}" type="doc">
      <dgm:prSet loTypeId="urn:microsoft.com/office/officeart/2008/layout/VerticalCurvedList" loCatId="list" qsTypeId="urn:microsoft.com/office/officeart/2005/8/quickstyle/simple1" qsCatId="simple" csTypeId="urn:microsoft.com/office/officeart/2005/8/colors/accent5_4" csCatId="accent5" phldr="1"/>
      <dgm:spPr/>
      <dgm:t>
        <a:bodyPr/>
        <a:lstStyle/>
        <a:p>
          <a:endParaRPr lang="ru-RU"/>
        </a:p>
      </dgm:t>
    </dgm:pt>
    <dgm:pt modelId="{D9C7D4BC-120F-4F2C-ABFE-EA9EA7CEC1E2}">
      <dgm:prSet/>
      <dgm:spPr/>
      <dgm:t>
        <a:bodyPr/>
        <a:lstStyle/>
        <a:p>
          <a:pPr rtl="0"/>
          <a:r>
            <a:rPr lang="en-US" b="1" smtClean="0"/>
            <a:t>A general model for introducing new grammar patterns has 5 components:</a:t>
          </a:r>
          <a:endParaRPr lang="ru-RU" dirty="0"/>
        </a:p>
      </dgm:t>
    </dgm:pt>
    <dgm:pt modelId="{4FA9679D-54E9-4719-9586-E45614091698}" type="parTrans" cxnId="{C4480DEC-3B7B-4088-A497-99E3E1A4836B}">
      <dgm:prSet/>
      <dgm:spPr/>
      <dgm:t>
        <a:bodyPr/>
        <a:lstStyle/>
        <a:p>
          <a:endParaRPr lang="ru-RU"/>
        </a:p>
      </dgm:t>
    </dgm:pt>
    <dgm:pt modelId="{85B1677A-9544-479B-A2E5-23D8D6227E01}" type="sibTrans" cxnId="{C4480DEC-3B7B-4088-A497-99E3E1A4836B}">
      <dgm:prSet/>
      <dgm:spPr/>
      <dgm:t>
        <a:bodyPr/>
        <a:lstStyle/>
        <a:p>
          <a:endParaRPr lang="ru-RU"/>
        </a:p>
      </dgm:t>
    </dgm:pt>
    <dgm:pt modelId="{8D8E6706-734A-4D80-9B7E-27FCC5997351}" type="pres">
      <dgm:prSet presAssocID="{5D5A6EA9-5B72-4AC2-A096-F4038D0C2BAF}" presName="Name0" presStyleCnt="0">
        <dgm:presLayoutVars>
          <dgm:chMax val="7"/>
          <dgm:chPref val="7"/>
          <dgm:dir/>
        </dgm:presLayoutVars>
      </dgm:prSet>
      <dgm:spPr/>
      <dgm:t>
        <a:bodyPr/>
        <a:lstStyle/>
        <a:p>
          <a:endParaRPr lang="ru-RU"/>
        </a:p>
      </dgm:t>
    </dgm:pt>
    <dgm:pt modelId="{361B57F3-64EC-4903-ACE5-5A194A391958}" type="pres">
      <dgm:prSet presAssocID="{5D5A6EA9-5B72-4AC2-A096-F4038D0C2BAF}" presName="Name1" presStyleCnt="0"/>
      <dgm:spPr/>
    </dgm:pt>
    <dgm:pt modelId="{9952FBF2-72AB-4254-BAAC-11909004B09E}" type="pres">
      <dgm:prSet presAssocID="{5D5A6EA9-5B72-4AC2-A096-F4038D0C2BAF}" presName="cycle" presStyleCnt="0"/>
      <dgm:spPr/>
    </dgm:pt>
    <dgm:pt modelId="{C600D39B-ACDB-4DD4-8AD5-7F68CDCD5DB9}" type="pres">
      <dgm:prSet presAssocID="{5D5A6EA9-5B72-4AC2-A096-F4038D0C2BAF}" presName="srcNode" presStyleLbl="node1" presStyleIdx="0" presStyleCnt="1"/>
      <dgm:spPr/>
    </dgm:pt>
    <dgm:pt modelId="{FC138FE4-3AD4-4FE4-BA13-1D1E3501893C}" type="pres">
      <dgm:prSet presAssocID="{5D5A6EA9-5B72-4AC2-A096-F4038D0C2BAF}" presName="conn" presStyleLbl="parChTrans1D2" presStyleIdx="0" presStyleCnt="1"/>
      <dgm:spPr/>
      <dgm:t>
        <a:bodyPr/>
        <a:lstStyle/>
        <a:p>
          <a:endParaRPr lang="ru-RU"/>
        </a:p>
      </dgm:t>
    </dgm:pt>
    <dgm:pt modelId="{CAD5944A-FF89-42B9-B95F-ACD34B1F9451}" type="pres">
      <dgm:prSet presAssocID="{5D5A6EA9-5B72-4AC2-A096-F4038D0C2BAF}" presName="extraNode" presStyleLbl="node1" presStyleIdx="0" presStyleCnt="1"/>
      <dgm:spPr/>
    </dgm:pt>
    <dgm:pt modelId="{8DE12AB1-FC27-4C1D-A296-E9764BC925AA}" type="pres">
      <dgm:prSet presAssocID="{5D5A6EA9-5B72-4AC2-A096-F4038D0C2BAF}" presName="dstNode" presStyleLbl="node1" presStyleIdx="0" presStyleCnt="1"/>
      <dgm:spPr/>
    </dgm:pt>
    <dgm:pt modelId="{E4A88981-468A-4669-AF68-A7A39EAA98AD}" type="pres">
      <dgm:prSet presAssocID="{D9C7D4BC-120F-4F2C-ABFE-EA9EA7CEC1E2}" presName="text_1" presStyleLbl="node1" presStyleIdx="0" presStyleCnt="1" custScaleY="200700">
        <dgm:presLayoutVars>
          <dgm:bulletEnabled val="1"/>
        </dgm:presLayoutVars>
      </dgm:prSet>
      <dgm:spPr/>
      <dgm:t>
        <a:bodyPr/>
        <a:lstStyle/>
        <a:p>
          <a:endParaRPr lang="ru-RU"/>
        </a:p>
      </dgm:t>
    </dgm:pt>
    <dgm:pt modelId="{46DA8E0B-A917-4DB2-9124-009A2B7C21BA}" type="pres">
      <dgm:prSet presAssocID="{D9C7D4BC-120F-4F2C-ABFE-EA9EA7CEC1E2}" presName="accent_1" presStyleCnt="0"/>
      <dgm:spPr/>
    </dgm:pt>
    <dgm:pt modelId="{68624D65-346E-4311-AAD4-DEE8FC5DB099}" type="pres">
      <dgm:prSet presAssocID="{D9C7D4BC-120F-4F2C-ABFE-EA9EA7CEC1E2}" presName="accentRepeatNode" presStyleLbl="solidFgAcc1" presStyleIdx="0" presStyleCnt="1"/>
      <dgm:spPr/>
    </dgm:pt>
  </dgm:ptLst>
  <dgm:cxnLst>
    <dgm:cxn modelId="{C4480DEC-3B7B-4088-A497-99E3E1A4836B}" srcId="{5D5A6EA9-5B72-4AC2-A096-F4038D0C2BAF}" destId="{D9C7D4BC-120F-4F2C-ABFE-EA9EA7CEC1E2}" srcOrd="0" destOrd="0" parTransId="{4FA9679D-54E9-4719-9586-E45614091698}" sibTransId="{85B1677A-9544-479B-A2E5-23D8D6227E01}"/>
    <dgm:cxn modelId="{068203F7-93A2-4715-A15F-018BE1DCE048}" type="presOf" srcId="{D9C7D4BC-120F-4F2C-ABFE-EA9EA7CEC1E2}" destId="{E4A88981-468A-4669-AF68-A7A39EAA98AD}" srcOrd="0" destOrd="0" presId="urn:microsoft.com/office/officeart/2008/layout/VerticalCurvedList"/>
    <dgm:cxn modelId="{BB7BC74A-F8AF-43C3-8385-278BE5B92D93}" type="presOf" srcId="{85B1677A-9544-479B-A2E5-23D8D6227E01}" destId="{FC138FE4-3AD4-4FE4-BA13-1D1E3501893C}" srcOrd="0" destOrd="0" presId="urn:microsoft.com/office/officeart/2008/layout/VerticalCurvedList"/>
    <dgm:cxn modelId="{35744B79-77B2-4C2D-AB2E-55E4AF6E30DE}" type="presOf" srcId="{5D5A6EA9-5B72-4AC2-A096-F4038D0C2BAF}" destId="{8D8E6706-734A-4D80-9B7E-27FCC5997351}" srcOrd="0" destOrd="0" presId="urn:microsoft.com/office/officeart/2008/layout/VerticalCurvedList"/>
    <dgm:cxn modelId="{10A675F7-85AF-4B01-976B-E6D2A8DD650E}" type="presParOf" srcId="{8D8E6706-734A-4D80-9B7E-27FCC5997351}" destId="{361B57F3-64EC-4903-ACE5-5A194A391958}" srcOrd="0" destOrd="0" presId="urn:microsoft.com/office/officeart/2008/layout/VerticalCurvedList"/>
    <dgm:cxn modelId="{04C802AC-EFB6-44CC-8C69-EDE356A63F31}" type="presParOf" srcId="{361B57F3-64EC-4903-ACE5-5A194A391958}" destId="{9952FBF2-72AB-4254-BAAC-11909004B09E}" srcOrd="0" destOrd="0" presId="urn:microsoft.com/office/officeart/2008/layout/VerticalCurvedList"/>
    <dgm:cxn modelId="{621AA519-43F7-430B-8B9A-DC36108C3031}" type="presParOf" srcId="{9952FBF2-72AB-4254-BAAC-11909004B09E}" destId="{C600D39B-ACDB-4DD4-8AD5-7F68CDCD5DB9}" srcOrd="0" destOrd="0" presId="urn:microsoft.com/office/officeart/2008/layout/VerticalCurvedList"/>
    <dgm:cxn modelId="{787B589A-FE69-4AA6-A211-F81C750C9D8A}" type="presParOf" srcId="{9952FBF2-72AB-4254-BAAC-11909004B09E}" destId="{FC138FE4-3AD4-4FE4-BA13-1D1E3501893C}" srcOrd="1" destOrd="0" presId="urn:microsoft.com/office/officeart/2008/layout/VerticalCurvedList"/>
    <dgm:cxn modelId="{4C0BC136-2838-455A-8374-FEEDFECEA61A}" type="presParOf" srcId="{9952FBF2-72AB-4254-BAAC-11909004B09E}" destId="{CAD5944A-FF89-42B9-B95F-ACD34B1F9451}" srcOrd="2" destOrd="0" presId="urn:microsoft.com/office/officeart/2008/layout/VerticalCurvedList"/>
    <dgm:cxn modelId="{1111F2D4-1408-49DC-A9B4-A81E05BE383F}" type="presParOf" srcId="{9952FBF2-72AB-4254-BAAC-11909004B09E}" destId="{8DE12AB1-FC27-4C1D-A296-E9764BC925AA}" srcOrd="3" destOrd="0" presId="urn:microsoft.com/office/officeart/2008/layout/VerticalCurvedList"/>
    <dgm:cxn modelId="{E6DAAB1C-9759-4FFF-90FF-3B2AA9E0D083}" type="presParOf" srcId="{361B57F3-64EC-4903-ACE5-5A194A391958}" destId="{E4A88981-468A-4669-AF68-A7A39EAA98AD}" srcOrd="1" destOrd="0" presId="urn:microsoft.com/office/officeart/2008/layout/VerticalCurvedList"/>
    <dgm:cxn modelId="{145CAD4B-C698-415A-B2EB-9A6217AC6180}" type="presParOf" srcId="{361B57F3-64EC-4903-ACE5-5A194A391958}" destId="{46DA8E0B-A917-4DB2-9124-009A2B7C21BA}" srcOrd="2" destOrd="0" presId="urn:microsoft.com/office/officeart/2008/layout/VerticalCurvedList"/>
    <dgm:cxn modelId="{6407FCFF-043E-47B1-BD2C-F6A07C547D81}" type="presParOf" srcId="{46DA8E0B-A917-4DB2-9124-009A2B7C21BA}" destId="{68624D65-346E-4311-AAD4-DEE8FC5DB09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EB35D6C-7D4B-4FBC-93EF-85528D5F90AA}" type="doc">
      <dgm:prSet loTypeId="urn:microsoft.com/office/officeart/2008/layout/VerticalCurvedList" loCatId="list" qsTypeId="urn:microsoft.com/office/officeart/2005/8/quickstyle/simple1" qsCatId="simple" csTypeId="urn:microsoft.com/office/officeart/2005/8/colors/colorful2" csCatId="colorful"/>
      <dgm:spPr/>
      <dgm:t>
        <a:bodyPr/>
        <a:lstStyle/>
        <a:p>
          <a:endParaRPr lang="ru-RU"/>
        </a:p>
      </dgm:t>
    </dgm:pt>
    <dgm:pt modelId="{3882834A-F07B-49A5-9A51-9B8852EB70BA}">
      <dgm:prSet/>
      <dgm:spPr/>
      <dgm:t>
        <a:bodyPr/>
        <a:lstStyle/>
        <a:p>
          <a:pPr rtl="0"/>
          <a:r>
            <a:rPr lang="en-US" b="1" smtClean="0"/>
            <a:t>Types of Exercises for the Assimilation of Grammar:</a:t>
          </a:r>
          <a:endParaRPr lang="ru-RU"/>
        </a:p>
      </dgm:t>
    </dgm:pt>
    <dgm:pt modelId="{AD6D30E7-8F4A-4144-BC22-C12B4F9581B8}" type="parTrans" cxnId="{B475E7E7-B0CB-4C7B-A75B-35B7617AA769}">
      <dgm:prSet/>
      <dgm:spPr/>
      <dgm:t>
        <a:bodyPr/>
        <a:lstStyle/>
        <a:p>
          <a:endParaRPr lang="ru-RU"/>
        </a:p>
      </dgm:t>
    </dgm:pt>
    <dgm:pt modelId="{43223C31-0117-462D-974B-33261156D6BC}" type="sibTrans" cxnId="{B475E7E7-B0CB-4C7B-A75B-35B7617AA769}">
      <dgm:prSet/>
      <dgm:spPr/>
      <dgm:t>
        <a:bodyPr/>
        <a:lstStyle/>
        <a:p>
          <a:endParaRPr lang="ru-RU"/>
        </a:p>
      </dgm:t>
    </dgm:pt>
    <dgm:pt modelId="{D198228D-5A6F-45F6-BC93-2DB554E867C6}" type="pres">
      <dgm:prSet presAssocID="{FEB35D6C-7D4B-4FBC-93EF-85528D5F90AA}" presName="Name0" presStyleCnt="0">
        <dgm:presLayoutVars>
          <dgm:chMax val="7"/>
          <dgm:chPref val="7"/>
          <dgm:dir/>
        </dgm:presLayoutVars>
      </dgm:prSet>
      <dgm:spPr/>
      <dgm:t>
        <a:bodyPr/>
        <a:lstStyle/>
        <a:p>
          <a:endParaRPr lang="ru-RU"/>
        </a:p>
      </dgm:t>
    </dgm:pt>
    <dgm:pt modelId="{79D3FD8D-4E9A-4379-9E87-3693F6DD5574}" type="pres">
      <dgm:prSet presAssocID="{FEB35D6C-7D4B-4FBC-93EF-85528D5F90AA}" presName="Name1" presStyleCnt="0"/>
      <dgm:spPr/>
    </dgm:pt>
    <dgm:pt modelId="{B54BBAF2-F046-43BF-A050-F3F233652D97}" type="pres">
      <dgm:prSet presAssocID="{FEB35D6C-7D4B-4FBC-93EF-85528D5F90AA}" presName="cycle" presStyleCnt="0"/>
      <dgm:spPr/>
    </dgm:pt>
    <dgm:pt modelId="{B699436F-FF80-4576-8A31-F4A63441639B}" type="pres">
      <dgm:prSet presAssocID="{FEB35D6C-7D4B-4FBC-93EF-85528D5F90AA}" presName="srcNode" presStyleLbl="node1" presStyleIdx="0" presStyleCnt="1"/>
      <dgm:spPr/>
    </dgm:pt>
    <dgm:pt modelId="{0832A76E-E2E7-407D-BC7C-1C3BAC6BA6DB}" type="pres">
      <dgm:prSet presAssocID="{FEB35D6C-7D4B-4FBC-93EF-85528D5F90AA}" presName="conn" presStyleLbl="parChTrans1D2" presStyleIdx="0" presStyleCnt="1"/>
      <dgm:spPr/>
      <dgm:t>
        <a:bodyPr/>
        <a:lstStyle/>
        <a:p>
          <a:endParaRPr lang="ru-RU"/>
        </a:p>
      </dgm:t>
    </dgm:pt>
    <dgm:pt modelId="{8765A42E-86EC-4EC5-9BBE-F91A51992300}" type="pres">
      <dgm:prSet presAssocID="{FEB35D6C-7D4B-4FBC-93EF-85528D5F90AA}" presName="extraNode" presStyleLbl="node1" presStyleIdx="0" presStyleCnt="1"/>
      <dgm:spPr/>
    </dgm:pt>
    <dgm:pt modelId="{86A19166-8488-4008-8BC3-A0B02CC2B92E}" type="pres">
      <dgm:prSet presAssocID="{FEB35D6C-7D4B-4FBC-93EF-85528D5F90AA}" presName="dstNode" presStyleLbl="node1" presStyleIdx="0" presStyleCnt="1"/>
      <dgm:spPr/>
    </dgm:pt>
    <dgm:pt modelId="{DAE7B11A-2FF3-4B77-99D8-FCAA0ABFDD7A}" type="pres">
      <dgm:prSet presAssocID="{3882834A-F07B-49A5-9A51-9B8852EB70BA}" presName="text_1" presStyleLbl="node1" presStyleIdx="0" presStyleCnt="1">
        <dgm:presLayoutVars>
          <dgm:bulletEnabled val="1"/>
        </dgm:presLayoutVars>
      </dgm:prSet>
      <dgm:spPr/>
      <dgm:t>
        <a:bodyPr/>
        <a:lstStyle/>
        <a:p>
          <a:endParaRPr lang="ru-RU"/>
        </a:p>
      </dgm:t>
    </dgm:pt>
    <dgm:pt modelId="{A7D430DD-7406-4BE8-87C5-6BE833C8A1BF}" type="pres">
      <dgm:prSet presAssocID="{3882834A-F07B-49A5-9A51-9B8852EB70BA}" presName="accent_1" presStyleCnt="0"/>
      <dgm:spPr/>
    </dgm:pt>
    <dgm:pt modelId="{0217DD36-7D19-42C1-9A2F-66C80EE16809}" type="pres">
      <dgm:prSet presAssocID="{3882834A-F07B-49A5-9A51-9B8852EB70BA}" presName="accentRepeatNode" presStyleLbl="solidFgAcc1" presStyleIdx="0" presStyleCnt="1"/>
      <dgm:spPr/>
    </dgm:pt>
  </dgm:ptLst>
  <dgm:cxnLst>
    <dgm:cxn modelId="{B475E7E7-B0CB-4C7B-A75B-35B7617AA769}" srcId="{FEB35D6C-7D4B-4FBC-93EF-85528D5F90AA}" destId="{3882834A-F07B-49A5-9A51-9B8852EB70BA}" srcOrd="0" destOrd="0" parTransId="{AD6D30E7-8F4A-4144-BC22-C12B4F9581B8}" sibTransId="{43223C31-0117-462D-974B-33261156D6BC}"/>
    <dgm:cxn modelId="{BEFAAFE6-EC03-4D0E-8EF1-5B33843B8DCA}" type="presOf" srcId="{FEB35D6C-7D4B-4FBC-93EF-85528D5F90AA}" destId="{D198228D-5A6F-45F6-BC93-2DB554E867C6}" srcOrd="0" destOrd="0" presId="urn:microsoft.com/office/officeart/2008/layout/VerticalCurvedList"/>
    <dgm:cxn modelId="{2773A89B-38D9-4BD6-8C0C-46B133B7536B}" type="presOf" srcId="{3882834A-F07B-49A5-9A51-9B8852EB70BA}" destId="{DAE7B11A-2FF3-4B77-99D8-FCAA0ABFDD7A}" srcOrd="0" destOrd="0" presId="urn:microsoft.com/office/officeart/2008/layout/VerticalCurvedList"/>
    <dgm:cxn modelId="{7851F4D0-F15E-4CC7-A60B-FD82C087FD2F}" type="presOf" srcId="{43223C31-0117-462D-974B-33261156D6BC}" destId="{0832A76E-E2E7-407D-BC7C-1C3BAC6BA6DB}" srcOrd="0" destOrd="0" presId="urn:microsoft.com/office/officeart/2008/layout/VerticalCurvedList"/>
    <dgm:cxn modelId="{82B59394-DF0D-4EE7-B001-21045DAFFF81}" type="presParOf" srcId="{D198228D-5A6F-45F6-BC93-2DB554E867C6}" destId="{79D3FD8D-4E9A-4379-9E87-3693F6DD5574}" srcOrd="0" destOrd="0" presId="urn:microsoft.com/office/officeart/2008/layout/VerticalCurvedList"/>
    <dgm:cxn modelId="{261D1795-63AF-4E9A-831C-F85716046FDF}" type="presParOf" srcId="{79D3FD8D-4E9A-4379-9E87-3693F6DD5574}" destId="{B54BBAF2-F046-43BF-A050-F3F233652D97}" srcOrd="0" destOrd="0" presId="urn:microsoft.com/office/officeart/2008/layout/VerticalCurvedList"/>
    <dgm:cxn modelId="{CBD57BDB-D594-4742-AC1C-2951C1DA41F9}" type="presParOf" srcId="{B54BBAF2-F046-43BF-A050-F3F233652D97}" destId="{B699436F-FF80-4576-8A31-F4A63441639B}" srcOrd="0" destOrd="0" presId="urn:microsoft.com/office/officeart/2008/layout/VerticalCurvedList"/>
    <dgm:cxn modelId="{FB717915-F50E-4A88-824A-CCA563CF6E90}" type="presParOf" srcId="{B54BBAF2-F046-43BF-A050-F3F233652D97}" destId="{0832A76E-E2E7-407D-BC7C-1C3BAC6BA6DB}" srcOrd="1" destOrd="0" presId="urn:microsoft.com/office/officeart/2008/layout/VerticalCurvedList"/>
    <dgm:cxn modelId="{6EB5F5C1-894D-46DB-8909-CC22B9828FC3}" type="presParOf" srcId="{B54BBAF2-F046-43BF-A050-F3F233652D97}" destId="{8765A42E-86EC-4EC5-9BBE-F91A51992300}" srcOrd="2" destOrd="0" presId="urn:microsoft.com/office/officeart/2008/layout/VerticalCurvedList"/>
    <dgm:cxn modelId="{A3239778-4449-4384-902F-4DAE1D1D9072}" type="presParOf" srcId="{B54BBAF2-F046-43BF-A050-F3F233652D97}" destId="{86A19166-8488-4008-8BC3-A0B02CC2B92E}" srcOrd="3" destOrd="0" presId="urn:microsoft.com/office/officeart/2008/layout/VerticalCurvedList"/>
    <dgm:cxn modelId="{7D7F2DAB-141F-455E-A0D1-AB3BD2AB2915}" type="presParOf" srcId="{79D3FD8D-4E9A-4379-9E87-3693F6DD5574}" destId="{DAE7B11A-2FF3-4B77-99D8-FCAA0ABFDD7A}" srcOrd="1" destOrd="0" presId="urn:microsoft.com/office/officeart/2008/layout/VerticalCurvedList"/>
    <dgm:cxn modelId="{7FE4B058-BB9B-48E5-97EC-B5741A91C237}" type="presParOf" srcId="{79D3FD8D-4E9A-4379-9E87-3693F6DD5574}" destId="{A7D430DD-7406-4BE8-87C5-6BE833C8A1BF}" srcOrd="2" destOrd="0" presId="urn:microsoft.com/office/officeart/2008/layout/VerticalCurvedList"/>
    <dgm:cxn modelId="{897CBF37-DE96-4631-AFDC-EBAD4A0505EA}" type="presParOf" srcId="{A7D430DD-7406-4BE8-87C5-6BE833C8A1BF}" destId="{0217DD36-7D19-42C1-9A2F-66C80EE1680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F63496-AF89-4DBA-B1BB-B7CA13FA65C3}" type="doc">
      <dgm:prSet loTypeId="urn:microsoft.com/office/officeart/2008/layout/PictureStrips" loCatId="list" qsTypeId="urn:microsoft.com/office/officeart/2005/8/quickstyle/simple1" qsCatId="simple" csTypeId="urn:microsoft.com/office/officeart/2005/8/colors/accent2_4" csCatId="accent2" phldr="1"/>
      <dgm:spPr/>
      <dgm:t>
        <a:bodyPr/>
        <a:lstStyle/>
        <a:p>
          <a:endParaRPr lang="ru-RU"/>
        </a:p>
      </dgm:t>
    </dgm:pt>
    <dgm:pt modelId="{5455ECB5-0DAA-472B-8722-FB879AC248E6}">
      <dgm:prSet/>
      <dgm:spPr/>
      <dgm:t>
        <a:bodyPr/>
        <a:lstStyle/>
        <a:p>
          <a:pPr rtl="0"/>
          <a:r>
            <a:rPr lang="en-US" dirty="0" smtClean="0"/>
            <a:t>Classroom instruction is conducted exclusively in the foreign language.</a:t>
          </a:r>
          <a:endParaRPr lang="ru-RU" dirty="0"/>
        </a:p>
      </dgm:t>
    </dgm:pt>
    <dgm:pt modelId="{9562BCE5-A954-45BE-970B-CFE73BB14790}" type="parTrans" cxnId="{ECA67271-34F2-4F1F-9269-9B91176FDE16}">
      <dgm:prSet/>
      <dgm:spPr/>
      <dgm:t>
        <a:bodyPr/>
        <a:lstStyle/>
        <a:p>
          <a:endParaRPr lang="ru-RU"/>
        </a:p>
      </dgm:t>
    </dgm:pt>
    <dgm:pt modelId="{AE3EC7DC-FD41-45DE-9500-8080920606E0}" type="sibTrans" cxnId="{ECA67271-34F2-4F1F-9269-9B91176FDE16}">
      <dgm:prSet/>
      <dgm:spPr/>
      <dgm:t>
        <a:bodyPr/>
        <a:lstStyle/>
        <a:p>
          <a:endParaRPr lang="ru-RU"/>
        </a:p>
      </dgm:t>
    </dgm:pt>
    <dgm:pt modelId="{97A4E3AC-1A07-4798-A229-501306CBCE22}">
      <dgm:prSet/>
      <dgm:spPr/>
      <dgm:t>
        <a:bodyPr/>
        <a:lstStyle/>
        <a:p>
          <a:pPr rtl="0"/>
          <a:r>
            <a:rPr lang="en-US" dirty="0" smtClean="0"/>
            <a:t>Only everyday vocabulary and sentences are taught.</a:t>
          </a:r>
          <a:endParaRPr lang="ru-RU" dirty="0"/>
        </a:p>
      </dgm:t>
    </dgm:pt>
    <dgm:pt modelId="{01039FE5-B186-4AA6-A2BE-A19C669BBD57}" type="parTrans" cxnId="{7C409598-E5CB-4FF1-9069-FD482AA9D7C1}">
      <dgm:prSet/>
      <dgm:spPr/>
      <dgm:t>
        <a:bodyPr/>
        <a:lstStyle/>
        <a:p>
          <a:endParaRPr lang="ru-RU"/>
        </a:p>
      </dgm:t>
    </dgm:pt>
    <dgm:pt modelId="{E87D15DD-32F3-494C-A4C7-86F38893A377}" type="sibTrans" cxnId="{7C409598-E5CB-4FF1-9069-FD482AA9D7C1}">
      <dgm:prSet/>
      <dgm:spPr/>
      <dgm:t>
        <a:bodyPr/>
        <a:lstStyle/>
        <a:p>
          <a:endParaRPr lang="ru-RU"/>
        </a:p>
      </dgm:t>
    </dgm:pt>
    <dgm:pt modelId="{07D5F86A-C385-4C77-A01C-25B03FB8905D}">
      <dgm:prSet/>
      <dgm:spPr/>
      <dgm:t>
        <a:bodyPr/>
        <a:lstStyle/>
        <a:p>
          <a:pPr rtl="0"/>
          <a:r>
            <a:rPr lang="en-US" dirty="0" smtClean="0"/>
            <a:t>Grammar is taught inductively (the problems with adult students have risen, who prefer grammar rules).</a:t>
          </a:r>
          <a:endParaRPr lang="ru-RU" dirty="0"/>
        </a:p>
      </dgm:t>
    </dgm:pt>
    <dgm:pt modelId="{966E1F3E-C4DD-454F-A555-95D4D0F7587A}" type="parTrans" cxnId="{8F8FE8C3-2800-4D31-83A4-03554D3A6B64}">
      <dgm:prSet/>
      <dgm:spPr/>
      <dgm:t>
        <a:bodyPr/>
        <a:lstStyle/>
        <a:p>
          <a:endParaRPr lang="ru-RU"/>
        </a:p>
      </dgm:t>
    </dgm:pt>
    <dgm:pt modelId="{3315FFA4-6526-4E40-89FF-7E1186B6CB5A}" type="sibTrans" cxnId="{8F8FE8C3-2800-4D31-83A4-03554D3A6B64}">
      <dgm:prSet/>
      <dgm:spPr/>
      <dgm:t>
        <a:bodyPr/>
        <a:lstStyle/>
        <a:p>
          <a:endParaRPr lang="ru-RU"/>
        </a:p>
      </dgm:t>
    </dgm:pt>
    <dgm:pt modelId="{0FBF1D50-38A1-4867-8CE2-3A2A429C0D8D}">
      <dgm:prSet/>
      <dgm:spPr/>
      <dgm:t>
        <a:bodyPr/>
        <a:lstStyle/>
        <a:p>
          <a:pPr rtl="0"/>
          <a:r>
            <a:rPr lang="en-US" dirty="0" smtClean="0"/>
            <a:t>Vocabulary is taught through demonstration, objects and pictures.</a:t>
          </a:r>
          <a:endParaRPr lang="ru-RU" dirty="0"/>
        </a:p>
      </dgm:t>
    </dgm:pt>
    <dgm:pt modelId="{91499F4B-8556-4EF9-96A5-4D06FB5EFEB7}" type="parTrans" cxnId="{09FAD212-765E-42E9-9152-1320E536E8B1}">
      <dgm:prSet/>
      <dgm:spPr/>
      <dgm:t>
        <a:bodyPr/>
        <a:lstStyle/>
        <a:p>
          <a:endParaRPr lang="ru-RU"/>
        </a:p>
      </dgm:t>
    </dgm:pt>
    <dgm:pt modelId="{FD54DF56-3994-46BA-B1A0-DDF54871C391}" type="sibTrans" cxnId="{09FAD212-765E-42E9-9152-1320E536E8B1}">
      <dgm:prSet/>
      <dgm:spPr/>
      <dgm:t>
        <a:bodyPr/>
        <a:lstStyle/>
        <a:p>
          <a:endParaRPr lang="ru-RU"/>
        </a:p>
      </dgm:t>
    </dgm:pt>
    <dgm:pt modelId="{322934A6-DD0A-4FDF-8970-516A4E607CD2}">
      <dgm:prSet/>
      <dgm:spPr/>
      <dgm:t>
        <a:bodyPr/>
        <a:lstStyle/>
        <a:p>
          <a:pPr rtl="0"/>
          <a:r>
            <a:rPr lang="en-US" dirty="0" smtClean="0"/>
            <a:t>Both speaking and listening comprehension are taught.</a:t>
          </a:r>
          <a:endParaRPr lang="ru-RU" dirty="0"/>
        </a:p>
      </dgm:t>
    </dgm:pt>
    <dgm:pt modelId="{5108C56F-BB0C-42C3-A71B-0D8DE146DAE3}" type="parTrans" cxnId="{60B133E4-CF8D-4AEF-BD81-4D595003F0D2}">
      <dgm:prSet/>
      <dgm:spPr/>
      <dgm:t>
        <a:bodyPr/>
        <a:lstStyle/>
        <a:p>
          <a:endParaRPr lang="ru-RU"/>
        </a:p>
      </dgm:t>
    </dgm:pt>
    <dgm:pt modelId="{DC7D5135-2151-4702-AC7A-44BB64DD9A5C}" type="sibTrans" cxnId="{60B133E4-CF8D-4AEF-BD81-4D595003F0D2}">
      <dgm:prSet/>
      <dgm:spPr/>
      <dgm:t>
        <a:bodyPr/>
        <a:lstStyle/>
        <a:p>
          <a:endParaRPr lang="ru-RU"/>
        </a:p>
      </dgm:t>
    </dgm:pt>
    <dgm:pt modelId="{AFECA615-86BB-4A8C-9352-D650FD9F8694}">
      <dgm:prSet/>
      <dgm:spPr/>
      <dgm:t>
        <a:bodyPr/>
        <a:lstStyle/>
        <a:p>
          <a:pPr rtl="0"/>
          <a:r>
            <a:rPr lang="en-US" dirty="0" smtClean="0"/>
            <a:t>Correct pronunciation is emphasized.</a:t>
          </a:r>
          <a:endParaRPr lang="ru-RU" dirty="0"/>
        </a:p>
      </dgm:t>
    </dgm:pt>
    <dgm:pt modelId="{7144411C-6E61-482A-9A5B-9ABAE9AFCA70}" type="parTrans" cxnId="{02CBF9BB-63CD-432D-9C45-D05C1D8FBD0A}">
      <dgm:prSet/>
      <dgm:spPr/>
      <dgm:t>
        <a:bodyPr/>
        <a:lstStyle/>
        <a:p>
          <a:endParaRPr lang="ru-RU"/>
        </a:p>
      </dgm:t>
    </dgm:pt>
    <dgm:pt modelId="{AA86A201-CCFC-49BB-BC43-1AB07E65241E}" type="sibTrans" cxnId="{02CBF9BB-63CD-432D-9C45-D05C1D8FBD0A}">
      <dgm:prSet/>
      <dgm:spPr/>
      <dgm:t>
        <a:bodyPr/>
        <a:lstStyle/>
        <a:p>
          <a:endParaRPr lang="ru-RU"/>
        </a:p>
      </dgm:t>
    </dgm:pt>
    <dgm:pt modelId="{EA976A57-4D17-4548-924C-32FBDE066009}" type="pres">
      <dgm:prSet presAssocID="{ECF63496-AF89-4DBA-B1BB-B7CA13FA65C3}" presName="Name0" presStyleCnt="0">
        <dgm:presLayoutVars>
          <dgm:dir/>
          <dgm:resizeHandles val="exact"/>
        </dgm:presLayoutVars>
      </dgm:prSet>
      <dgm:spPr/>
      <dgm:t>
        <a:bodyPr/>
        <a:lstStyle/>
        <a:p>
          <a:endParaRPr lang="ru-RU"/>
        </a:p>
      </dgm:t>
    </dgm:pt>
    <dgm:pt modelId="{2A8D2679-3A98-4C75-BF6F-CAF94A301A68}" type="pres">
      <dgm:prSet presAssocID="{5455ECB5-0DAA-472B-8722-FB879AC248E6}" presName="composite" presStyleCnt="0"/>
      <dgm:spPr/>
    </dgm:pt>
    <dgm:pt modelId="{77B7091B-37A4-4B48-82CD-59E44DDD0882}" type="pres">
      <dgm:prSet presAssocID="{5455ECB5-0DAA-472B-8722-FB879AC248E6}" presName="rect1" presStyleLbl="trAlignAcc1" presStyleIdx="0" presStyleCnt="6">
        <dgm:presLayoutVars>
          <dgm:bulletEnabled val="1"/>
        </dgm:presLayoutVars>
      </dgm:prSet>
      <dgm:spPr/>
      <dgm:t>
        <a:bodyPr/>
        <a:lstStyle/>
        <a:p>
          <a:endParaRPr lang="ru-RU"/>
        </a:p>
      </dgm:t>
    </dgm:pt>
    <dgm:pt modelId="{6F87DEA0-8A52-408C-9373-1701A1F625C6}" type="pres">
      <dgm:prSet presAssocID="{5455ECB5-0DAA-472B-8722-FB879AC248E6}" presName="rect2" presStyleLbl="fgImgPlace1" presStyleIdx="0" presStyleCnt="6"/>
      <dgm:spPr/>
    </dgm:pt>
    <dgm:pt modelId="{22D0C010-69BA-4CFC-80A1-5BEE2F4C4DF1}" type="pres">
      <dgm:prSet presAssocID="{AE3EC7DC-FD41-45DE-9500-8080920606E0}" presName="sibTrans" presStyleCnt="0"/>
      <dgm:spPr/>
    </dgm:pt>
    <dgm:pt modelId="{BF65FDAD-E05E-485D-8527-083492EE2D79}" type="pres">
      <dgm:prSet presAssocID="{97A4E3AC-1A07-4798-A229-501306CBCE22}" presName="composite" presStyleCnt="0"/>
      <dgm:spPr/>
    </dgm:pt>
    <dgm:pt modelId="{67D3E726-6A96-4C23-BCA6-2AC2F1FCE958}" type="pres">
      <dgm:prSet presAssocID="{97A4E3AC-1A07-4798-A229-501306CBCE22}" presName="rect1" presStyleLbl="trAlignAcc1" presStyleIdx="1" presStyleCnt="6">
        <dgm:presLayoutVars>
          <dgm:bulletEnabled val="1"/>
        </dgm:presLayoutVars>
      </dgm:prSet>
      <dgm:spPr/>
      <dgm:t>
        <a:bodyPr/>
        <a:lstStyle/>
        <a:p>
          <a:endParaRPr lang="ru-RU"/>
        </a:p>
      </dgm:t>
    </dgm:pt>
    <dgm:pt modelId="{88704B28-EB53-4279-90BB-2E434711803E}" type="pres">
      <dgm:prSet presAssocID="{97A4E3AC-1A07-4798-A229-501306CBCE22}" presName="rect2" presStyleLbl="fgImgPlace1" presStyleIdx="1" presStyleCnt="6"/>
      <dgm:spPr/>
    </dgm:pt>
    <dgm:pt modelId="{553529C7-C754-4363-8C1B-9FE2A1F0A5ED}" type="pres">
      <dgm:prSet presAssocID="{E87D15DD-32F3-494C-A4C7-86F38893A377}" presName="sibTrans" presStyleCnt="0"/>
      <dgm:spPr/>
    </dgm:pt>
    <dgm:pt modelId="{03790792-EBB1-4580-938F-6FE6A478CDC6}" type="pres">
      <dgm:prSet presAssocID="{07D5F86A-C385-4C77-A01C-25B03FB8905D}" presName="composite" presStyleCnt="0"/>
      <dgm:spPr/>
    </dgm:pt>
    <dgm:pt modelId="{BE52A554-7295-4735-BC93-46EB25C020F7}" type="pres">
      <dgm:prSet presAssocID="{07D5F86A-C385-4C77-A01C-25B03FB8905D}" presName="rect1" presStyleLbl="trAlignAcc1" presStyleIdx="2" presStyleCnt="6">
        <dgm:presLayoutVars>
          <dgm:bulletEnabled val="1"/>
        </dgm:presLayoutVars>
      </dgm:prSet>
      <dgm:spPr/>
      <dgm:t>
        <a:bodyPr/>
        <a:lstStyle/>
        <a:p>
          <a:endParaRPr lang="ru-RU"/>
        </a:p>
      </dgm:t>
    </dgm:pt>
    <dgm:pt modelId="{A9CD148F-D5B7-426C-A43D-59EEB1D50B10}" type="pres">
      <dgm:prSet presAssocID="{07D5F86A-C385-4C77-A01C-25B03FB8905D}" presName="rect2" presStyleLbl="fgImgPlace1" presStyleIdx="2" presStyleCnt="6"/>
      <dgm:spPr/>
    </dgm:pt>
    <dgm:pt modelId="{ADBDA733-196D-48CC-BB1D-4B9875CC3A7B}" type="pres">
      <dgm:prSet presAssocID="{3315FFA4-6526-4E40-89FF-7E1186B6CB5A}" presName="sibTrans" presStyleCnt="0"/>
      <dgm:spPr/>
    </dgm:pt>
    <dgm:pt modelId="{2D600C7D-28DD-4B57-8281-C9711D84069C}" type="pres">
      <dgm:prSet presAssocID="{0FBF1D50-38A1-4867-8CE2-3A2A429C0D8D}" presName="composite" presStyleCnt="0"/>
      <dgm:spPr/>
    </dgm:pt>
    <dgm:pt modelId="{8ACF9A60-24A0-4384-8997-128D9942FB6C}" type="pres">
      <dgm:prSet presAssocID="{0FBF1D50-38A1-4867-8CE2-3A2A429C0D8D}" presName="rect1" presStyleLbl="trAlignAcc1" presStyleIdx="3" presStyleCnt="6">
        <dgm:presLayoutVars>
          <dgm:bulletEnabled val="1"/>
        </dgm:presLayoutVars>
      </dgm:prSet>
      <dgm:spPr/>
      <dgm:t>
        <a:bodyPr/>
        <a:lstStyle/>
        <a:p>
          <a:endParaRPr lang="ru-RU"/>
        </a:p>
      </dgm:t>
    </dgm:pt>
    <dgm:pt modelId="{9BFD3731-9F96-4C85-84E3-B768E8F83E74}" type="pres">
      <dgm:prSet presAssocID="{0FBF1D50-38A1-4867-8CE2-3A2A429C0D8D}" presName="rect2" presStyleLbl="fgImgPlace1" presStyleIdx="3" presStyleCnt="6"/>
      <dgm:spPr/>
    </dgm:pt>
    <dgm:pt modelId="{1BE48CC3-47B0-4F2D-8647-E8DA050EEF33}" type="pres">
      <dgm:prSet presAssocID="{FD54DF56-3994-46BA-B1A0-DDF54871C391}" presName="sibTrans" presStyleCnt="0"/>
      <dgm:spPr/>
    </dgm:pt>
    <dgm:pt modelId="{8CC5ECF2-529F-4387-9716-85E063A12C5E}" type="pres">
      <dgm:prSet presAssocID="{322934A6-DD0A-4FDF-8970-516A4E607CD2}" presName="composite" presStyleCnt="0"/>
      <dgm:spPr/>
    </dgm:pt>
    <dgm:pt modelId="{7A258F90-E545-4926-9120-37A6C1EE3317}" type="pres">
      <dgm:prSet presAssocID="{322934A6-DD0A-4FDF-8970-516A4E607CD2}" presName="rect1" presStyleLbl="trAlignAcc1" presStyleIdx="4" presStyleCnt="6">
        <dgm:presLayoutVars>
          <dgm:bulletEnabled val="1"/>
        </dgm:presLayoutVars>
      </dgm:prSet>
      <dgm:spPr/>
      <dgm:t>
        <a:bodyPr/>
        <a:lstStyle/>
        <a:p>
          <a:endParaRPr lang="ru-RU"/>
        </a:p>
      </dgm:t>
    </dgm:pt>
    <dgm:pt modelId="{575C2946-3A2D-4DD4-BFAB-A8275F32ED68}" type="pres">
      <dgm:prSet presAssocID="{322934A6-DD0A-4FDF-8970-516A4E607CD2}" presName="rect2" presStyleLbl="fgImgPlace1" presStyleIdx="4" presStyleCnt="6"/>
      <dgm:spPr/>
    </dgm:pt>
    <dgm:pt modelId="{47FB77A5-BF07-4733-8552-8C1C3A0D891D}" type="pres">
      <dgm:prSet presAssocID="{DC7D5135-2151-4702-AC7A-44BB64DD9A5C}" presName="sibTrans" presStyleCnt="0"/>
      <dgm:spPr/>
    </dgm:pt>
    <dgm:pt modelId="{55421129-A683-4667-959A-53D11B10A758}" type="pres">
      <dgm:prSet presAssocID="{AFECA615-86BB-4A8C-9352-D650FD9F8694}" presName="composite" presStyleCnt="0"/>
      <dgm:spPr/>
    </dgm:pt>
    <dgm:pt modelId="{7423D4E9-3F7D-4FB5-A1F1-E79DCB63A028}" type="pres">
      <dgm:prSet presAssocID="{AFECA615-86BB-4A8C-9352-D650FD9F8694}" presName="rect1" presStyleLbl="trAlignAcc1" presStyleIdx="5" presStyleCnt="6">
        <dgm:presLayoutVars>
          <dgm:bulletEnabled val="1"/>
        </dgm:presLayoutVars>
      </dgm:prSet>
      <dgm:spPr/>
      <dgm:t>
        <a:bodyPr/>
        <a:lstStyle/>
        <a:p>
          <a:endParaRPr lang="ru-RU"/>
        </a:p>
      </dgm:t>
    </dgm:pt>
    <dgm:pt modelId="{1877C680-E11B-4DA1-AAD1-862669462696}" type="pres">
      <dgm:prSet presAssocID="{AFECA615-86BB-4A8C-9352-D650FD9F8694}" presName="rect2" presStyleLbl="fgImgPlace1" presStyleIdx="5" presStyleCnt="6"/>
      <dgm:spPr/>
    </dgm:pt>
  </dgm:ptLst>
  <dgm:cxnLst>
    <dgm:cxn modelId="{DE38BFDD-605F-46E4-897B-7A364F2FE192}" type="presOf" srcId="{97A4E3AC-1A07-4798-A229-501306CBCE22}" destId="{67D3E726-6A96-4C23-BCA6-2AC2F1FCE958}" srcOrd="0" destOrd="0" presId="urn:microsoft.com/office/officeart/2008/layout/PictureStrips"/>
    <dgm:cxn modelId="{936E2401-F23A-4248-8C60-485D1599373C}" type="presOf" srcId="{AFECA615-86BB-4A8C-9352-D650FD9F8694}" destId="{7423D4E9-3F7D-4FB5-A1F1-E79DCB63A028}" srcOrd="0" destOrd="0" presId="urn:microsoft.com/office/officeart/2008/layout/PictureStrips"/>
    <dgm:cxn modelId="{09FAD212-765E-42E9-9152-1320E536E8B1}" srcId="{ECF63496-AF89-4DBA-B1BB-B7CA13FA65C3}" destId="{0FBF1D50-38A1-4867-8CE2-3A2A429C0D8D}" srcOrd="3" destOrd="0" parTransId="{91499F4B-8556-4EF9-96A5-4D06FB5EFEB7}" sibTransId="{FD54DF56-3994-46BA-B1A0-DDF54871C391}"/>
    <dgm:cxn modelId="{02CBF9BB-63CD-432D-9C45-D05C1D8FBD0A}" srcId="{ECF63496-AF89-4DBA-B1BB-B7CA13FA65C3}" destId="{AFECA615-86BB-4A8C-9352-D650FD9F8694}" srcOrd="5" destOrd="0" parTransId="{7144411C-6E61-482A-9A5B-9ABAE9AFCA70}" sibTransId="{AA86A201-CCFC-49BB-BC43-1AB07E65241E}"/>
    <dgm:cxn modelId="{20411665-23C6-4553-BFB1-78260EEC9128}" type="presOf" srcId="{322934A6-DD0A-4FDF-8970-516A4E607CD2}" destId="{7A258F90-E545-4926-9120-37A6C1EE3317}" srcOrd="0" destOrd="0" presId="urn:microsoft.com/office/officeart/2008/layout/PictureStrips"/>
    <dgm:cxn modelId="{8F8FE8C3-2800-4D31-83A4-03554D3A6B64}" srcId="{ECF63496-AF89-4DBA-B1BB-B7CA13FA65C3}" destId="{07D5F86A-C385-4C77-A01C-25B03FB8905D}" srcOrd="2" destOrd="0" parTransId="{966E1F3E-C4DD-454F-A555-95D4D0F7587A}" sibTransId="{3315FFA4-6526-4E40-89FF-7E1186B6CB5A}"/>
    <dgm:cxn modelId="{7C409598-E5CB-4FF1-9069-FD482AA9D7C1}" srcId="{ECF63496-AF89-4DBA-B1BB-B7CA13FA65C3}" destId="{97A4E3AC-1A07-4798-A229-501306CBCE22}" srcOrd="1" destOrd="0" parTransId="{01039FE5-B186-4AA6-A2BE-A19C669BBD57}" sibTransId="{E87D15DD-32F3-494C-A4C7-86F38893A377}"/>
    <dgm:cxn modelId="{60B133E4-CF8D-4AEF-BD81-4D595003F0D2}" srcId="{ECF63496-AF89-4DBA-B1BB-B7CA13FA65C3}" destId="{322934A6-DD0A-4FDF-8970-516A4E607CD2}" srcOrd="4" destOrd="0" parTransId="{5108C56F-BB0C-42C3-A71B-0D8DE146DAE3}" sibTransId="{DC7D5135-2151-4702-AC7A-44BB64DD9A5C}"/>
    <dgm:cxn modelId="{7D6A52CE-E498-4B11-A0A9-EFFBB90CE02B}" type="presOf" srcId="{ECF63496-AF89-4DBA-B1BB-B7CA13FA65C3}" destId="{EA976A57-4D17-4548-924C-32FBDE066009}" srcOrd="0" destOrd="0" presId="urn:microsoft.com/office/officeart/2008/layout/PictureStrips"/>
    <dgm:cxn modelId="{85228741-BA84-4190-B97F-D4F077B7C67C}" type="presOf" srcId="{0FBF1D50-38A1-4867-8CE2-3A2A429C0D8D}" destId="{8ACF9A60-24A0-4384-8997-128D9942FB6C}" srcOrd="0" destOrd="0" presId="urn:microsoft.com/office/officeart/2008/layout/PictureStrips"/>
    <dgm:cxn modelId="{70AC2535-B1DB-44BD-B4CB-F89A061690CC}" type="presOf" srcId="{07D5F86A-C385-4C77-A01C-25B03FB8905D}" destId="{BE52A554-7295-4735-BC93-46EB25C020F7}" srcOrd="0" destOrd="0" presId="urn:microsoft.com/office/officeart/2008/layout/PictureStrips"/>
    <dgm:cxn modelId="{94323D6D-9679-4951-872E-843B36EC3D97}" type="presOf" srcId="{5455ECB5-0DAA-472B-8722-FB879AC248E6}" destId="{77B7091B-37A4-4B48-82CD-59E44DDD0882}" srcOrd="0" destOrd="0" presId="urn:microsoft.com/office/officeart/2008/layout/PictureStrips"/>
    <dgm:cxn modelId="{ECA67271-34F2-4F1F-9269-9B91176FDE16}" srcId="{ECF63496-AF89-4DBA-B1BB-B7CA13FA65C3}" destId="{5455ECB5-0DAA-472B-8722-FB879AC248E6}" srcOrd="0" destOrd="0" parTransId="{9562BCE5-A954-45BE-970B-CFE73BB14790}" sibTransId="{AE3EC7DC-FD41-45DE-9500-8080920606E0}"/>
    <dgm:cxn modelId="{AD01FCC0-42F0-46BF-9157-D4C5FE39B89D}" type="presParOf" srcId="{EA976A57-4D17-4548-924C-32FBDE066009}" destId="{2A8D2679-3A98-4C75-BF6F-CAF94A301A68}" srcOrd="0" destOrd="0" presId="urn:microsoft.com/office/officeart/2008/layout/PictureStrips"/>
    <dgm:cxn modelId="{3A670BAA-354D-4171-9934-708484F0FCC0}" type="presParOf" srcId="{2A8D2679-3A98-4C75-BF6F-CAF94A301A68}" destId="{77B7091B-37A4-4B48-82CD-59E44DDD0882}" srcOrd="0" destOrd="0" presId="urn:microsoft.com/office/officeart/2008/layout/PictureStrips"/>
    <dgm:cxn modelId="{4E5D27CB-D027-43A5-81B5-48414F475CE0}" type="presParOf" srcId="{2A8D2679-3A98-4C75-BF6F-CAF94A301A68}" destId="{6F87DEA0-8A52-408C-9373-1701A1F625C6}" srcOrd="1" destOrd="0" presId="urn:microsoft.com/office/officeart/2008/layout/PictureStrips"/>
    <dgm:cxn modelId="{CE106FDC-305E-4DDF-A474-2192CFF2C836}" type="presParOf" srcId="{EA976A57-4D17-4548-924C-32FBDE066009}" destId="{22D0C010-69BA-4CFC-80A1-5BEE2F4C4DF1}" srcOrd="1" destOrd="0" presId="urn:microsoft.com/office/officeart/2008/layout/PictureStrips"/>
    <dgm:cxn modelId="{89178B09-06EB-4D56-A6C7-18E47725E5D4}" type="presParOf" srcId="{EA976A57-4D17-4548-924C-32FBDE066009}" destId="{BF65FDAD-E05E-485D-8527-083492EE2D79}" srcOrd="2" destOrd="0" presId="urn:microsoft.com/office/officeart/2008/layout/PictureStrips"/>
    <dgm:cxn modelId="{F3236F36-0942-4D64-B946-CAD89966377D}" type="presParOf" srcId="{BF65FDAD-E05E-485D-8527-083492EE2D79}" destId="{67D3E726-6A96-4C23-BCA6-2AC2F1FCE958}" srcOrd="0" destOrd="0" presId="urn:microsoft.com/office/officeart/2008/layout/PictureStrips"/>
    <dgm:cxn modelId="{E39B922D-5DEE-4E40-A640-4F536070C11A}" type="presParOf" srcId="{BF65FDAD-E05E-485D-8527-083492EE2D79}" destId="{88704B28-EB53-4279-90BB-2E434711803E}" srcOrd="1" destOrd="0" presId="urn:microsoft.com/office/officeart/2008/layout/PictureStrips"/>
    <dgm:cxn modelId="{70005E30-C3AC-4383-9A70-73E4DF56FA3B}" type="presParOf" srcId="{EA976A57-4D17-4548-924C-32FBDE066009}" destId="{553529C7-C754-4363-8C1B-9FE2A1F0A5ED}" srcOrd="3" destOrd="0" presId="urn:microsoft.com/office/officeart/2008/layout/PictureStrips"/>
    <dgm:cxn modelId="{2EA89712-DCCC-403D-A6E5-90012B63B8CC}" type="presParOf" srcId="{EA976A57-4D17-4548-924C-32FBDE066009}" destId="{03790792-EBB1-4580-938F-6FE6A478CDC6}" srcOrd="4" destOrd="0" presId="urn:microsoft.com/office/officeart/2008/layout/PictureStrips"/>
    <dgm:cxn modelId="{25147CD2-E116-42A6-A2F8-E3424C456CC3}" type="presParOf" srcId="{03790792-EBB1-4580-938F-6FE6A478CDC6}" destId="{BE52A554-7295-4735-BC93-46EB25C020F7}" srcOrd="0" destOrd="0" presId="urn:microsoft.com/office/officeart/2008/layout/PictureStrips"/>
    <dgm:cxn modelId="{6B6DD0BC-716B-483E-9066-3ED6B57AA561}" type="presParOf" srcId="{03790792-EBB1-4580-938F-6FE6A478CDC6}" destId="{A9CD148F-D5B7-426C-A43D-59EEB1D50B10}" srcOrd="1" destOrd="0" presId="urn:microsoft.com/office/officeart/2008/layout/PictureStrips"/>
    <dgm:cxn modelId="{8C0156A8-1699-4605-B48B-93215F6BAD08}" type="presParOf" srcId="{EA976A57-4D17-4548-924C-32FBDE066009}" destId="{ADBDA733-196D-48CC-BB1D-4B9875CC3A7B}" srcOrd="5" destOrd="0" presId="urn:microsoft.com/office/officeart/2008/layout/PictureStrips"/>
    <dgm:cxn modelId="{52FF8302-4E33-4C88-8EC4-F84B2AE37E9C}" type="presParOf" srcId="{EA976A57-4D17-4548-924C-32FBDE066009}" destId="{2D600C7D-28DD-4B57-8281-C9711D84069C}" srcOrd="6" destOrd="0" presId="urn:microsoft.com/office/officeart/2008/layout/PictureStrips"/>
    <dgm:cxn modelId="{E06C2CB1-1B73-4F4A-BC01-15ECB91BD814}" type="presParOf" srcId="{2D600C7D-28DD-4B57-8281-C9711D84069C}" destId="{8ACF9A60-24A0-4384-8997-128D9942FB6C}" srcOrd="0" destOrd="0" presId="urn:microsoft.com/office/officeart/2008/layout/PictureStrips"/>
    <dgm:cxn modelId="{78543FD9-53AA-4BE5-A533-2FA6413846C4}" type="presParOf" srcId="{2D600C7D-28DD-4B57-8281-C9711D84069C}" destId="{9BFD3731-9F96-4C85-84E3-B768E8F83E74}" srcOrd="1" destOrd="0" presId="urn:microsoft.com/office/officeart/2008/layout/PictureStrips"/>
    <dgm:cxn modelId="{E7427B34-7D24-4804-B946-25ABF1ED4C54}" type="presParOf" srcId="{EA976A57-4D17-4548-924C-32FBDE066009}" destId="{1BE48CC3-47B0-4F2D-8647-E8DA050EEF33}" srcOrd="7" destOrd="0" presId="urn:microsoft.com/office/officeart/2008/layout/PictureStrips"/>
    <dgm:cxn modelId="{51F4813B-C94A-44E3-91FE-99A586F32EE0}" type="presParOf" srcId="{EA976A57-4D17-4548-924C-32FBDE066009}" destId="{8CC5ECF2-529F-4387-9716-85E063A12C5E}" srcOrd="8" destOrd="0" presId="urn:microsoft.com/office/officeart/2008/layout/PictureStrips"/>
    <dgm:cxn modelId="{C6FEC1C1-C2E9-4800-B668-A495E4A07A79}" type="presParOf" srcId="{8CC5ECF2-529F-4387-9716-85E063A12C5E}" destId="{7A258F90-E545-4926-9120-37A6C1EE3317}" srcOrd="0" destOrd="0" presId="urn:microsoft.com/office/officeart/2008/layout/PictureStrips"/>
    <dgm:cxn modelId="{361A085D-EA8C-4FE1-AD41-931FCEFEA59A}" type="presParOf" srcId="{8CC5ECF2-529F-4387-9716-85E063A12C5E}" destId="{575C2946-3A2D-4DD4-BFAB-A8275F32ED68}" srcOrd="1" destOrd="0" presId="urn:microsoft.com/office/officeart/2008/layout/PictureStrips"/>
    <dgm:cxn modelId="{689CBA53-1ECB-4797-8DB2-5817878B93EC}" type="presParOf" srcId="{EA976A57-4D17-4548-924C-32FBDE066009}" destId="{47FB77A5-BF07-4733-8552-8C1C3A0D891D}" srcOrd="9" destOrd="0" presId="urn:microsoft.com/office/officeart/2008/layout/PictureStrips"/>
    <dgm:cxn modelId="{2CF60B62-E617-484B-B2C0-285D637A2E86}" type="presParOf" srcId="{EA976A57-4D17-4548-924C-32FBDE066009}" destId="{55421129-A683-4667-959A-53D11B10A758}" srcOrd="10" destOrd="0" presId="urn:microsoft.com/office/officeart/2008/layout/PictureStrips"/>
    <dgm:cxn modelId="{8036A3C0-EBBB-443D-B3F6-57AB18F1DA62}" type="presParOf" srcId="{55421129-A683-4667-959A-53D11B10A758}" destId="{7423D4E9-3F7D-4FB5-A1F1-E79DCB63A028}" srcOrd="0" destOrd="0" presId="urn:microsoft.com/office/officeart/2008/layout/PictureStrips"/>
    <dgm:cxn modelId="{63E2FD86-CD8A-40E2-AAF4-65AB286D8567}" type="presParOf" srcId="{55421129-A683-4667-959A-53D11B10A758}" destId="{1877C680-E11B-4DA1-AAD1-86266946269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AD808C-1BAE-414F-9E3E-F6E7E4CCA378}" type="doc">
      <dgm:prSet loTypeId="urn:microsoft.com/office/officeart/2008/layout/PictureStrips" loCatId="list" qsTypeId="urn:microsoft.com/office/officeart/2005/8/quickstyle/simple1" qsCatId="simple" csTypeId="urn:microsoft.com/office/officeart/2005/8/colors/accent6_4" csCatId="accent6"/>
      <dgm:spPr/>
      <dgm:t>
        <a:bodyPr/>
        <a:lstStyle/>
        <a:p>
          <a:endParaRPr lang="ru-RU"/>
        </a:p>
      </dgm:t>
    </dgm:pt>
    <dgm:pt modelId="{191E371F-5975-4703-917D-2F27160CD906}">
      <dgm:prSet/>
      <dgm:spPr/>
      <dgm:t>
        <a:bodyPr/>
        <a:lstStyle/>
        <a:p>
          <a:pPr rtl="0"/>
          <a:r>
            <a:rPr lang="en-US" smtClean="0"/>
            <a:t>New material is presented in dialogues. Memorization of set phrases is important.</a:t>
          </a:r>
          <a:endParaRPr lang="ru-RU"/>
        </a:p>
      </dgm:t>
    </dgm:pt>
    <dgm:pt modelId="{39364BDC-348D-421F-AF81-0E65D109D9F2}" type="parTrans" cxnId="{BC521EBB-F19F-4C97-BE21-167B69F13106}">
      <dgm:prSet/>
      <dgm:spPr/>
      <dgm:t>
        <a:bodyPr/>
        <a:lstStyle/>
        <a:p>
          <a:endParaRPr lang="ru-RU"/>
        </a:p>
      </dgm:t>
    </dgm:pt>
    <dgm:pt modelId="{B107B324-B3DC-4571-A777-53AD7AFA0C20}" type="sibTrans" cxnId="{BC521EBB-F19F-4C97-BE21-167B69F13106}">
      <dgm:prSet/>
      <dgm:spPr/>
      <dgm:t>
        <a:bodyPr/>
        <a:lstStyle/>
        <a:p>
          <a:endParaRPr lang="ru-RU"/>
        </a:p>
      </dgm:t>
    </dgm:pt>
    <dgm:pt modelId="{3857900D-9D46-4075-B8A9-333F24F97647}">
      <dgm:prSet/>
      <dgm:spPr/>
      <dgm:t>
        <a:bodyPr/>
        <a:lstStyle/>
        <a:p>
          <a:pPr rtl="0"/>
          <a:r>
            <a:rPr lang="en-US" smtClean="0"/>
            <a:t>Little or no grammatical explanation.</a:t>
          </a:r>
          <a:endParaRPr lang="ru-RU"/>
        </a:p>
      </dgm:t>
    </dgm:pt>
    <dgm:pt modelId="{4157040F-A8AD-46E3-BF79-E80B74CE65B5}" type="parTrans" cxnId="{AEDDB8DC-1571-4FB8-B8B7-CC98E0093245}">
      <dgm:prSet/>
      <dgm:spPr/>
      <dgm:t>
        <a:bodyPr/>
        <a:lstStyle/>
        <a:p>
          <a:endParaRPr lang="ru-RU"/>
        </a:p>
      </dgm:t>
    </dgm:pt>
    <dgm:pt modelId="{ABD6C4E3-0E4A-4DA6-ABDE-5E2A6B315D8E}" type="sibTrans" cxnId="{AEDDB8DC-1571-4FB8-B8B7-CC98E0093245}">
      <dgm:prSet/>
      <dgm:spPr/>
      <dgm:t>
        <a:bodyPr/>
        <a:lstStyle/>
        <a:p>
          <a:endParaRPr lang="ru-RU"/>
        </a:p>
      </dgm:t>
    </dgm:pt>
    <dgm:pt modelId="{D3895C85-6942-4000-99F2-BD9F553695F0}">
      <dgm:prSet/>
      <dgm:spPr/>
      <dgm:t>
        <a:bodyPr/>
        <a:lstStyle/>
        <a:p>
          <a:pPr rtl="0"/>
          <a:r>
            <a:rPr lang="en-US" smtClean="0"/>
            <a:t>Vocabulary is very limited and learned in context (not in a list of isolated words). </a:t>
          </a:r>
          <a:endParaRPr lang="ru-RU"/>
        </a:p>
      </dgm:t>
    </dgm:pt>
    <dgm:pt modelId="{51A7FF9C-2255-4C13-893F-3C1C36957BE9}" type="parTrans" cxnId="{1425BDB2-AF56-49AB-A436-E51ECC9DCC00}">
      <dgm:prSet/>
      <dgm:spPr/>
      <dgm:t>
        <a:bodyPr/>
        <a:lstStyle/>
        <a:p>
          <a:endParaRPr lang="ru-RU"/>
        </a:p>
      </dgm:t>
    </dgm:pt>
    <dgm:pt modelId="{BA6E1DFD-F691-41B4-9E2A-16BF42078B59}" type="sibTrans" cxnId="{1425BDB2-AF56-49AB-A436-E51ECC9DCC00}">
      <dgm:prSet/>
      <dgm:spPr/>
      <dgm:t>
        <a:bodyPr/>
        <a:lstStyle/>
        <a:p>
          <a:endParaRPr lang="ru-RU"/>
        </a:p>
      </dgm:t>
    </dgm:pt>
    <dgm:pt modelId="{DA68428D-A18A-4D97-9E30-A6E69F455C39}">
      <dgm:prSet/>
      <dgm:spPr/>
      <dgm:t>
        <a:bodyPr/>
        <a:lstStyle/>
        <a:p>
          <a:pPr rtl="0"/>
          <a:r>
            <a:rPr lang="en-US" smtClean="0"/>
            <a:t>Great importance is attached to pronunciation.</a:t>
          </a:r>
          <a:endParaRPr lang="ru-RU"/>
        </a:p>
      </dgm:t>
    </dgm:pt>
    <dgm:pt modelId="{20548CA6-C798-4585-9E22-3D7CDA7190B4}" type="parTrans" cxnId="{E9613CB8-8167-42CE-B239-F1F5E2E4E56E}">
      <dgm:prSet/>
      <dgm:spPr/>
      <dgm:t>
        <a:bodyPr/>
        <a:lstStyle/>
        <a:p>
          <a:endParaRPr lang="ru-RU"/>
        </a:p>
      </dgm:t>
    </dgm:pt>
    <dgm:pt modelId="{ACE29D48-8AE7-4D17-93E5-E5D418FA5CCC}" type="sibTrans" cxnId="{E9613CB8-8167-42CE-B239-F1F5E2E4E56E}">
      <dgm:prSet/>
      <dgm:spPr/>
      <dgm:t>
        <a:bodyPr/>
        <a:lstStyle/>
        <a:p>
          <a:endParaRPr lang="ru-RU"/>
        </a:p>
      </dgm:t>
    </dgm:pt>
    <dgm:pt modelId="{AE775CA8-C2C7-442E-A13D-7C1BF506D52F}">
      <dgm:prSet/>
      <dgm:spPr/>
      <dgm:t>
        <a:bodyPr/>
        <a:lstStyle/>
        <a:p>
          <a:pPr rtl="0"/>
          <a:r>
            <a:rPr lang="en-US" smtClean="0"/>
            <a:t>Very little use of the native language.</a:t>
          </a:r>
          <a:endParaRPr lang="ru-RU"/>
        </a:p>
      </dgm:t>
    </dgm:pt>
    <dgm:pt modelId="{144E1305-E8C1-407B-9439-D6333A207133}" type="parTrans" cxnId="{DE577F91-8794-4E85-B441-95D7259DD700}">
      <dgm:prSet/>
      <dgm:spPr/>
      <dgm:t>
        <a:bodyPr/>
        <a:lstStyle/>
        <a:p>
          <a:endParaRPr lang="ru-RU"/>
        </a:p>
      </dgm:t>
    </dgm:pt>
    <dgm:pt modelId="{3C798359-3D02-4836-A956-119A9979086B}" type="sibTrans" cxnId="{DE577F91-8794-4E85-B441-95D7259DD700}">
      <dgm:prSet/>
      <dgm:spPr/>
      <dgm:t>
        <a:bodyPr/>
        <a:lstStyle/>
        <a:p>
          <a:endParaRPr lang="ru-RU"/>
        </a:p>
      </dgm:t>
    </dgm:pt>
    <dgm:pt modelId="{E9E5D787-2176-48FA-8DD1-F64909F4890E}">
      <dgm:prSet/>
      <dgm:spPr/>
      <dgm:t>
        <a:bodyPr/>
        <a:lstStyle/>
        <a:p>
          <a:pPr rtl="0"/>
          <a:r>
            <a:rPr lang="en-US" smtClean="0"/>
            <a:t>Errors are to be avoided at all costs.</a:t>
          </a:r>
          <a:endParaRPr lang="ru-RU"/>
        </a:p>
      </dgm:t>
    </dgm:pt>
    <dgm:pt modelId="{B92C91F3-A9EB-4E31-B3E0-46FFF6D57937}" type="parTrans" cxnId="{E22DE2D3-079F-4923-854E-1B9604EFB4FE}">
      <dgm:prSet/>
      <dgm:spPr/>
      <dgm:t>
        <a:bodyPr/>
        <a:lstStyle/>
        <a:p>
          <a:endParaRPr lang="ru-RU"/>
        </a:p>
      </dgm:t>
    </dgm:pt>
    <dgm:pt modelId="{8F83493E-A517-433D-BE66-2906F3FF16B1}" type="sibTrans" cxnId="{E22DE2D3-079F-4923-854E-1B9604EFB4FE}">
      <dgm:prSet/>
      <dgm:spPr/>
      <dgm:t>
        <a:bodyPr/>
        <a:lstStyle/>
        <a:p>
          <a:endParaRPr lang="ru-RU"/>
        </a:p>
      </dgm:t>
    </dgm:pt>
    <dgm:pt modelId="{E5305EF0-2B60-42FE-9075-A388D4654367}" type="pres">
      <dgm:prSet presAssocID="{BDAD808C-1BAE-414F-9E3E-F6E7E4CCA378}" presName="Name0" presStyleCnt="0">
        <dgm:presLayoutVars>
          <dgm:dir/>
          <dgm:resizeHandles val="exact"/>
        </dgm:presLayoutVars>
      </dgm:prSet>
      <dgm:spPr/>
      <dgm:t>
        <a:bodyPr/>
        <a:lstStyle/>
        <a:p>
          <a:endParaRPr lang="ru-RU"/>
        </a:p>
      </dgm:t>
    </dgm:pt>
    <dgm:pt modelId="{BC0B5DD0-3890-45E7-932E-BA9BA9AAAE2B}" type="pres">
      <dgm:prSet presAssocID="{191E371F-5975-4703-917D-2F27160CD906}" presName="composite" presStyleCnt="0"/>
      <dgm:spPr/>
    </dgm:pt>
    <dgm:pt modelId="{1BDF913A-B335-46A5-8518-0F3D7592E844}" type="pres">
      <dgm:prSet presAssocID="{191E371F-5975-4703-917D-2F27160CD906}" presName="rect1" presStyleLbl="trAlignAcc1" presStyleIdx="0" presStyleCnt="6">
        <dgm:presLayoutVars>
          <dgm:bulletEnabled val="1"/>
        </dgm:presLayoutVars>
      </dgm:prSet>
      <dgm:spPr/>
      <dgm:t>
        <a:bodyPr/>
        <a:lstStyle/>
        <a:p>
          <a:endParaRPr lang="ru-RU"/>
        </a:p>
      </dgm:t>
    </dgm:pt>
    <dgm:pt modelId="{16FCAEE0-3787-4BBD-B73B-FAC4D38B4ED5}" type="pres">
      <dgm:prSet presAssocID="{191E371F-5975-4703-917D-2F27160CD906}" presName="rect2" presStyleLbl="fgImgPlace1" presStyleIdx="0" presStyleCnt="6"/>
      <dgm:spPr/>
    </dgm:pt>
    <dgm:pt modelId="{649A7A63-EB07-41E7-9D62-7DC9E359645F}" type="pres">
      <dgm:prSet presAssocID="{B107B324-B3DC-4571-A777-53AD7AFA0C20}" presName="sibTrans" presStyleCnt="0"/>
      <dgm:spPr/>
    </dgm:pt>
    <dgm:pt modelId="{AC7A187B-1810-442A-908D-79A87CA489F2}" type="pres">
      <dgm:prSet presAssocID="{3857900D-9D46-4075-B8A9-333F24F97647}" presName="composite" presStyleCnt="0"/>
      <dgm:spPr/>
    </dgm:pt>
    <dgm:pt modelId="{FFF16942-CA4F-49EE-9E54-ED7C174D4A94}" type="pres">
      <dgm:prSet presAssocID="{3857900D-9D46-4075-B8A9-333F24F97647}" presName="rect1" presStyleLbl="trAlignAcc1" presStyleIdx="1" presStyleCnt="6">
        <dgm:presLayoutVars>
          <dgm:bulletEnabled val="1"/>
        </dgm:presLayoutVars>
      </dgm:prSet>
      <dgm:spPr/>
      <dgm:t>
        <a:bodyPr/>
        <a:lstStyle/>
        <a:p>
          <a:endParaRPr lang="ru-RU"/>
        </a:p>
      </dgm:t>
    </dgm:pt>
    <dgm:pt modelId="{A498261D-FDD5-4A08-9408-3AC943D923B0}" type="pres">
      <dgm:prSet presAssocID="{3857900D-9D46-4075-B8A9-333F24F97647}" presName="rect2" presStyleLbl="fgImgPlace1" presStyleIdx="1" presStyleCnt="6"/>
      <dgm:spPr/>
    </dgm:pt>
    <dgm:pt modelId="{B64A7927-7279-41A1-88A9-92348DFC2D5A}" type="pres">
      <dgm:prSet presAssocID="{ABD6C4E3-0E4A-4DA6-ABDE-5E2A6B315D8E}" presName="sibTrans" presStyleCnt="0"/>
      <dgm:spPr/>
    </dgm:pt>
    <dgm:pt modelId="{CDB654FD-B14E-4EEF-A9D5-8217E7B9920A}" type="pres">
      <dgm:prSet presAssocID="{D3895C85-6942-4000-99F2-BD9F553695F0}" presName="composite" presStyleCnt="0"/>
      <dgm:spPr/>
    </dgm:pt>
    <dgm:pt modelId="{AC47F8C1-401D-4461-93BB-85482AEB814C}" type="pres">
      <dgm:prSet presAssocID="{D3895C85-6942-4000-99F2-BD9F553695F0}" presName="rect1" presStyleLbl="trAlignAcc1" presStyleIdx="2" presStyleCnt="6">
        <dgm:presLayoutVars>
          <dgm:bulletEnabled val="1"/>
        </dgm:presLayoutVars>
      </dgm:prSet>
      <dgm:spPr/>
      <dgm:t>
        <a:bodyPr/>
        <a:lstStyle/>
        <a:p>
          <a:endParaRPr lang="ru-RU"/>
        </a:p>
      </dgm:t>
    </dgm:pt>
    <dgm:pt modelId="{CCD2398D-536B-452B-8B5E-096644E4EE86}" type="pres">
      <dgm:prSet presAssocID="{D3895C85-6942-4000-99F2-BD9F553695F0}" presName="rect2" presStyleLbl="fgImgPlace1" presStyleIdx="2" presStyleCnt="6"/>
      <dgm:spPr/>
    </dgm:pt>
    <dgm:pt modelId="{FCEABFD0-F2EE-4179-A821-B9CF150E8948}" type="pres">
      <dgm:prSet presAssocID="{BA6E1DFD-F691-41B4-9E2A-16BF42078B59}" presName="sibTrans" presStyleCnt="0"/>
      <dgm:spPr/>
    </dgm:pt>
    <dgm:pt modelId="{9361634E-3B2C-488A-AA45-3B5D03AD9D6D}" type="pres">
      <dgm:prSet presAssocID="{DA68428D-A18A-4D97-9E30-A6E69F455C39}" presName="composite" presStyleCnt="0"/>
      <dgm:spPr/>
    </dgm:pt>
    <dgm:pt modelId="{91DD865F-AD41-4F64-9F33-85D3AAD5BAB6}" type="pres">
      <dgm:prSet presAssocID="{DA68428D-A18A-4D97-9E30-A6E69F455C39}" presName="rect1" presStyleLbl="trAlignAcc1" presStyleIdx="3" presStyleCnt="6">
        <dgm:presLayoutVars>
          <dgm:bulletEnabled val="1"/>
        </dgm:presLayoutVars>
      </dgm:prSet>
      <dgm:spPr/>
      <dgm:t>
        <a:bodyPr/>
        <a:lstStyle/>
        <a:p>
          <a:endParaRPr lang="ru-RU"/>
        </a:p>
      </dgm:t>
    </dgm:pt>
    <dgm:pt modelId="{5E650D64-268C-456F-8BB2-7D8003C0939D}" type="pres">
      <dgm:prSet presAssocID="{DA68428D-A18A-4D97-9E30-A6E69F455C39}" presName="rect2" presStyleLbl="fgImgPlace1" presStyleIdx="3" presStyleCnt="6"/>
      <dgm:spPr/>
    </dgm:pt>
    <dgm:pt modelId="{AAF776A9-9CBE-46DD-8BD2-B42918E22331}" type="pres">
      <dgm:prSet presAssocID="{ACE29D48-8AE7-4D17-93E5-E5D418FA5CCC}" presName="sibTrans" presStyleCnt="0"/>
      <dgm:spPr/>
    </dgm:pt>
    <dgm:pt modelId="{30C4A789-50C0-4031-BA97-3D38A2EDFEFC}" type="pres">
      <dgm:prSet presAssocID="{AE775CA8-C2C7-442E-A13D-7C1BF506D52F}" presName="composite" presStyleCnt="0"/>
      <dgm:spPr/>
    </dgm:pt>
    <dgm:pt modelId="{E94A6B49-D976-404C-B94D-F4F704D44CC9}" type="pres">
      <dgm:prSet presAssocID="{AE775CA8-C2C7-442E-A13D-7C1BF506D52F}" presName="rect1" presStyleLbl="trAlignAcc1" presStyleIdx="4" presStyleCnt="6">
        <dgm:presLayoutVars>
          <dgm:bulletEnabled val="1"/>
        </dgm:presLayoutVars>
      </dgm:prSet>
      <dgm:spPr/>
      <dgm:t>
        <a:bodyPr/>
        <a:lstStyle/>
        <a:p>
          <a:endParaRPr lang="ru-RU"/>
        </a:p>
      </dgm:t>
    </dgm:pt>
    <dgm:pt modelId="{BD7CD60E-FEEC-4041-97D6-591EDAF9347E}" type="pres">
      <dgm:prSet presAssocID="{AE775CA8-C2C7-442E-A13D-7C1BF506D52F}" presName="rect2" presStyleLbl="fgImgPlace1" presStyleIdx="4" presStyleCnt="6"/>
      <dgm:spPr/>
    </dgm:pt>
    <dgm:pt modelId="{9CFD1D65-FAAB-4479-ACE9-EF0854CB419E}" type="pres">
      <dgm:prSet presAssocID="{3C798359-3D02-4836-A956-119A9979086B}" presName="sibTrans" presStyleCnt="0"/>
      <dgm:spPr/>
    </dgm:pt>
    <dgm:pt modelId="{019FC7E9-F46B-4511-A5F6-7DCE460BE4DF}" type="pres">
      <dgm:prSet presAssocID="{E9E5D787-2176-48FA-8DD1-F64909F4890E}" presName="composite" presStyleCnt="0"/>
      <dgm:spPr/>
    </dgm:pt>
    <dgm:pt modelId="{A5814D98-A382-4DA7-BFC2-E2C7340ABE4F}" type="pres">
      <dgm:prSet presAssocID="{E9E5D787-2176-48FA-8DD1-F64909F4890E}" presName="rect1" presStyleLbl="trAlignAcc1" presStyleIdx="5" presStyleCnt="6">
        <dgm:presLayoutVars>
          <dgm:bulletEnabled val="1"/>
        </dgm:presLayoutVars>
      </dgm:prSet>
      <dgm:spPr/>
      <dgm:t>
        <a:bodyPr/>
        <a:lstStyle/>
        <a:p>
          <a:endParaRPr lang="ru-RU"/>
        </a:p>
      </dgm:t>
    </dgm:pt>
    <dgm:pt modelId="{9419D56D-5C6F-44A3-A71B-CB55C13A3C28}" type="pres">
      <dgm:prSet presAssocID="{E9E5D787-2176-48FA-8DD1-F64909F4890E}" presName="rect2" presStyleLbl="fgImgPlace1" presStyleIdx="5" presStyleCnt="6"/>
      <dgm:spPr/>
    </dgm:pt>
  </dgm:ptLst>
  <dgm:cxnLst>
    <dgm:cxn modelId="{DDD637CE-0E94-4F04-ADE3-D0EC5F57983D}" type="presOf" srcId="{191E371F-5975-4703-917D-2F27160CD906}" destId="{1BDF913A-B335-46A5-8518-0F3D7592E844}" srcOrd="0" destOrd="0" presId="urn:microsoft.com/office/officeart/2008/layout/PictureStrips"/>
    <dgm:cxn modelId="{1425BDB2-AF56-49AB-A436-E51ECC9DCC00}" srcId="{BDAD808C-1BAE-414F-9E3E-F6E7E4CCA378}" destId="{D3895C85-6942-4000-99F2-BD9F553695F0}" srcOrd="2" destOrd="0" parTransId="{51A7FF9C-2255-4C13-893F-3C1C36957BE9}" sibTransId="{BA6E1DFD-F691-41B4-9E2A-16BF42078B59}"/>
    <dgm:cxn modelId="{CD82DF15-A4AB-49A4-B5B6-256ABA6D9F2F}" type="presOf" srcId="{AE775CA8-C2C7-442E-A13D-7C1BF506D52F}" destId="{E94A6B49-D976-404C-B94D-F4F704D44CC9}" srcOrd="0" destOrd="0" presId="urn:microsoft.com/office/officeart/2008/layout/PictureStrips"/>
    <dgm:cxn modelId="{E9613CB8-8167-42CE-B239-F1F5E2E4E56E}" srcId="{BDAD808C-1BAE-414F-9E3E-F6E7E4CCA378}" destId="{DA68428D-A18A-4D97-9E30-A6E69F455C39}" srcOrd="3" destOrd="0" parTransId="{20548CA6-C798-4585-9E22-3D7CDA7190B4}" sibTransId="{ACE29D48-8AE7-4D17-93E5-E5D418FA5CCC}"/>
    <dgm:cxn modelId="{DE577F91-8794-4E85-B441-95D7259DD700}" srcId="{BDAD808C-1BAE-414F-9E3E-F6E7E4CCA378}" destId="{AE775CA8-C2C7-442E-A13D-7C1BF506D52F}" srcOrd="4" destOrd="0" parTransId="{144E1305-E8C1-407B-9439-D6333A207133}" sibTransId="{3C798359-3D02-4836-A956-119A9979086B}"/>
    <dgm:cxn modelId="{16C424FA-3B34-42D0-AC9B-66FAB067B7A0}" type="presOf" srcId="{DA68428D-A18A-4D97-9E30-A6E69F455C39}" destId="{91DD865F-AD41-4F64-9F33-85D3AAD5BAB6}" srcOrd="0" destOrd="0" presId="urn:microsoft.com/office/officeart/2008/layout/PictureStrips"/>
    <dgm:cxn modelId="{4E3F045C-47DD-4E9F-9994-5576D1C613F9}" type="presOf" srcId="{BDAD808C-1BAE-414F-9E3E-F6E7E4CCA378}" destId="{E5305EF0-2B60-42FE-9075-A388D4654367}" srcOrd="0" destOrd="0" presId="urn:microsoft.com/office/officeart/2008/layout/PictureStrips"/>
    <dgm:cxn modelId="{E22DE2D3-079F-4923-854E-1B9604EFB4FE}" srcId="{BDAD808C-1BAE-414F-9E3E-F6E7E4CCA378}" destId="{E9E5D787-2176-48FA-8DD1-F64909F4890E}" srcOrd="5" destOrd="0" parTransId="{B92C91F3-A9EB-4E31-B3E0-46FFF6D57937}" sibTransId="{8F83493E-A517-433D-BE66-2906F3FF16B1}"/>
    <dgm:cxn modelId="{BC521EBB-F19F-4C97-BE21-167B69F13106}" srcId="{BDAD808C-1BAE-414F-9E3E-F6E7E4CCA378}" destId="{191E371F-5975-4703-917D-2F27160CD906}" srcOrd="0" destOrd="0" parTransId="{39364BDC-348D-421F-AF81-0E65D109D9F2}" sibTransId="{B107B324-B3DC-4571-A777-53AD7AFA0C20}"/>
    <dgm:cxn modelId="{7A2FE51A-49A5-4A95-B0B7-7BE4E609DF4F}" type="presOf" srcId="{E9E5D787-2176-48FA-8DD1-F64909F4890E}" destId="{A5814D98-A382-4DA7-BFC2-E2C7340ABE4F}" srcOrd="0" destOrd="0" presId="urn:microsoft.com/office/officeart/2008/layout/PictureStrips"/>
    <dgm:cxn modelId="{CBC65E11-A24B-49BB-8E76-64A29217D43A}" type="presOf" srcId="{D3895C85-6942-4000-99F2-BD9F553695F0}" destId="{AC47F8C1-401D-4461-93BB-85482AEB814C}" srcOrd="0" destOrd="0" presId="urn:microsoft.com/office/officeart/2008/layout/PictureStrips"/>
    <dgm:cxn modelId="{AEDDB8DC-1571-4FB8-B8B7-CC98E0093245}" srcId="{BDAD808C-1BAE-414F-9E3E-F6E7E4CCA378}" destId="{3857900D-9D46-4075-B8A9-333F24F97647}" srcOrd="1" destOrd="0" parTransId="{4157040F-A8AD-46E3-BF79-E80B74CE65B5}" sibTransId="{ABD6C4E3-0E4A-4DA6-ABDE-5E2A6B315D8E}"/>
    <dgm:cxn modelId="{ACF0C779-3425-4860-9970-AB01F63E930C}" type="presOf" srcId="{3857900D-9D46-4075-B8A9-333F24F97647}" destId="{FFF16942-CA4F-49EE-9E54-ED7C174D4A94}" srcOrd="0" destOrd="0" presId="urn:microsoft.com/office/officeart/2008/layout/PictureStrips"/>
    <dgm:cxn modelId="{EF38A798-BAD1-4AA2-9AA1-94FF358DA9E6}" type="presParOf" srcId="{E5305EF0-2B60-42FE-9075-A388D4654367}" destId="{BC0B5DD0-3890-45E7-932E-BA9BA9AAAE2B}" srcOrd="0" destOrd="0" presId="urn:microsoft.com/office/officeart/2008/layout/PictureStrips"/>
    <dgm:cxn modelId="{F180AF52-02CB-4C8F-AEC5-5885E8114B1E}" type="presParOf" srcId="{BC0B5DD0-3890-45E7-932E-BA9BA9AAAE2B}" destId="{1BDF913A-B335-46A5-8518-0F3D7592E844}" srcOrd="0" destOrd="0" presId="urn:microsoft.com/office/officeart/2008/layout/PictureStrips"/>
    <dgm:cxn modelId="{43B9C48B-3E94-4AD4-8386-ECD261B9F67B}" type="presParOf" srcId="{BC0B5DD0-3890-45E7-932E-BA9BA9AAAE2B}" destId="{16FCAEE0-3787-4BBD-B73B-FAC4D38B4ED5}" srcOrd="1" destOrd="0" presId="urn:microsoft.com/office/officeart/2008/layout/PictureStrips"/>
    <dgm:cxn modelId="{CE7755D7-BE66-4D99-BA7E-3ADCB3C63C08}" type="presParOf" srcId="{E5305EF0-2B60-42FE-9075-A388D4654367}" destId="{649A7A63-EB07-41E7-9D62-7DC9E359645F}" srcOrd="1" destOrd="0" presId="urn:microsoft.com/office/officeart/2008/layout/PictureStrips"/>
    <dgm:cxn modelId="{1532C422-0517-4A55-9E76-4040ACF97317}" type="presParOf" srcId="{E5305EF0-2B60-42FE-9075-A388D4654367}" destId="{AC7A187B-1810-442A-908D-79A87CA489F2}" srcOrd="2" destOrd="0" presId="urn:microsoft.com/office/officeart/2008/layout/PictureStrips"/>
    <dgm:cxn modelId="{9ECDD852-2845-4AD7-B855-D9F742EB05F5}" type="presParOf" srcId="{AC7A187B-1810-442A-908D-79A87CA489F2}" destId="{FFF16942-CA4F-49EE-9E54-ED7C174D4A94}" srcOrd="0" destOrd="0" presId="urn:microsoft.com/office/officeart/2008/layout/PictureStrips"/>
    <dgm:cxn modelId="{D391F2FE-F742-4581-8EFA-E363867A0F96}" type="presParOf" srcId="{AC7A187B-1810-442A-908D-79A87CA489F2}" destId="{A498261D-FDD5-4A08-9408-3AC943D923B0}" srcOrd="1" destOrd="0" presId="urn:microsoft.com/office/officeart/2008/layout/PictureStrips"/>
    <dgm:cxn modelId="{915DBD90-3463-4828-B75F-D85D1923762F}" type="presParOf" srcId="{E5305EF0-2B60-42FE-9075-A388D4654367}" destId="{B64A7927-7279-41A1-88A9-92348DFC2D5A}" srcOrd="3" destOrd="0" presId="urn:microsoft.com/office/officeart/2008/layout/PictureStrips"/>
    <dgm:cxn modelId="{477C9B6E-8490-4942-8639-8CF49AA71664}" type="presParOf" srcId="{E5305EF0-2B60-42FE-9075-A388D4654367}" destId="{CDB654FD-B14E-4EEF-A9D5-8217E7B9920A}" srcOrd="4" destOrd="0" presId="urn:microsoft.com/office/officeart/2008/layout/PictureStrips"/>
    <dgm:cxn modelId="{B544008A-196B-42D2-9F8B-EA93FD687C6D}" type="presParOf" srcId="{CDB654FD-B14E-4EEF-A9D5-8217E7B9920A}" destId="{AC47F8C1-401D-4461-93BB-85482AEB814C}" srcOrd="0" destOrd="0" presId="urn:microsoft.com/office/officeart/2008/layout/PictureStrips"/>
    <dgm:cxn modelId="{31C3D0F6-ACF0-429F-A782-111E93911784}" type="presParOf" srcId="{CDB654FD-B14E-4EEF-A9D5-8217E7B9920A}" destId="{CCD2398D-536B-452B-8B5E-096644E4EE86}" srcOrd="1" destOrd="0" presId="urn:microsoft.com/office/officeart/2008/layout/PictureStrips"/>
    <dgm:cxn modelId="{657B4027-C743-417F-9DA4-A2EC68657EEA}" type="presParOf" srcId="{E5305EF0-2B60-42FE-9075-A388D4654367}" destId="{FCEABFD0-F2EE-4179-A821-B9CF150E8948}" srcOrd="5" destOrd="0" presId="urn:microsoft.com/office/officeart/2008/layout/PictureStrips"/>
    <dgm:cxn modelId="{3EDA9307-C316-43BD-9EA2-1DE71E1D7572}" type="presParOf" srcId="{E5305EF0-2B60-42FE-9075-A388D4654367}" destId="{9361634E-3B2C-488A-AA45-3B5D03AD9D6D}" srcOrd="6" destOrd="0" presId="urn:microsoft.com/office/officeart/2008/layout/PictureStrips"/>
    <dgm:cxn modelId="{ECFCEA0B-3DE6-4531-9A60-619FA1A4444A}" type="presParOf" srcId="{9361634E-3B2C-488A-AA45-3B5D03AD9D6D}" destId="{91DD865F-AD41-4F64-9F33-85D3AAD5BAB6}" srcOrd="0" destOrd="0" presId="urn:microsoft.com/office/officeart/2008/layout/PictureStrips"/>
    <dgm:cxn modelId="{F14C6C0E-8195-43C0-BD13-767A307BA00E}" type="presParOf" srcId="{9361634E-3B2C-488A-AA45-3B5D03AD9D6D}" destId="{5E650D64-268C-456F-8BB2-7D8003C0939D}" srcOrd="1" destOrd="0" presId="urn:microsoft.com/office/officeart/2008/layout/PictureStrips"/>
    <dgm:cxn modelId="{38B5568F-7A04-4F12-97DD-B5876DD15C41}" type="presParOf" srcId="{E5305EF0-2B60-42FE-9075-A388D4654367}" destId="{AAF776A9-9CBE-46DD-8BD2-B42918E22331}" srcOrd="7" destOrd="0" presId="urn:microsoft.com/office/officeart/2008/layout/PictureStrips"/>
    <dgm:cxn modelId="{F2F790BF-F7B8-4233-9AA7-E75FE9DB276B}" type="presParOf" srcId="{E5305EF0-2B60-42FE-9075-A388D4654367}" destId="{30C4A789-50C0-4031-BA97-3D38A2EDFEFC}" srcOrd="8" destOrd="0" presId="urn:microsoft.com/office/officeart/2008/layout/PictureStrips"/>
    <dgm:cxn modelId="{5ECF2733-20F5-4258-81DB-7ABE2D44E8DA}" type="presParOf" srcId="{30C4A789-50C0-4031-BA97-3D38A2EDFEFC}" destId="{E94A6B49-D976-404C-B94D-F4F704D44CC9}" srcOrd="0" destOrd="0" presId="urn:microsoft.com/office/officeart/2008/layout/PictureStrips"/>
    <dgm:cxn modelId="{A8CC84D0-906F-4B4C-85D6-B76D3180B7BB}" type="presParOf" srcId="{30C4A789-50C0-4031-BA97-3D38A2EDFEFC}" destId="{BD7CD60E-FEEC-4041-97D6-591EDAF9347E}" srcOrd="1" destOrd="0" presId="urn:microsoft.com/office/officeart/2008/layout/PictureStrips"/>
    <dgm:cxn modelId="{58C32DD6-CC41-45BB-96F5-E884C23AC876}" type="presParOf" srcId="{E5305EF0-2B60-42FE-9075-A388D4654367}" destId="{9CFD1D65-FAAB-4479-ACE9-EF0854CB419E}" srcOrd="9" destOrd="0" presId="urn:microsoft.com/office/officeart/2008/layout/PictureStrips"/>
    <dgm:cxn modelId="{D19AD21C-D185-4087-9A58-00077539E938}" type="presParOf" srcId="{E5305EF0-2B60-42FE-9075-A388D4654367}" destId="{019FC7E9-F46B-4511-A5F6-7DCE460BE4DF}" srcOrd="10" destOrd="0" presId="urn:microsoft.com/office/officeart/2008/layout/PictureStrips"/>
    <dgm:cxn modelId="{FE106068-497C-4114-B537-7D4A96982006}" type="presParOf" srcId="{019FC7E9-F46B-4511-A5F6-7DCE460BE4DF}" destId="{A5814D98-A382-4DA7-BFC2-E2C7340ABE4F}" srcOrd="0" destOrd="0" presId="urn:microsoft.com/office/officeart/2008/layout/PictureStrips"/>
    <dgm:cxn modelId="{41B5FE1F-D710-4173-8AC5-5375A83DCC00}" type="presParOf" srcId="{019FC7E9-F46B-4511-A5F6-7DCE460BE4DF}" destId="{9419D56D-5C6F-44A3-A71B-CB55C13A3C2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D497C4-9772-4F60-873E-8C8E6FCEBFD9}" type="doc">
      <dgm:prSet loTypeId="urn:microsoft.com/office/officeart/2008/layout/PictureStrips" loCatId="list" qsTypeId="urn:microsoft.com/office/officeart/2005/8/quickstyle/simple1" qsCatId="simple" csTypeId="urn:microsoft.com/office/officeart/2005/8/colors/accent4_4" csCatId="accent4" phldr="1"/>
      <dgm:spPr/>
      <dgm:t>
        <a:bodyPr/>
        <a:lstStyle/>
        <a:p>
          <a:endParaRPr lang="ru-RU"/>
        </a:p>
      </dgm:t>
    </dgm:pt>
    <dgm:pt modelId="{AB871752-3227-4DC8-BC5B-5F262ACF526C}">
      <dgm:prSet/>
      <dgm:spPr/>
      <dgm:t>
        <a:bodyPr/>
        <a:lstStyle/>
        <a:p>
          <a:pPr rtl="0"/>
          <a:r>
            <a:rPr lang="en-US" dirty="0" smtClean="0"/>
            <a:t>All four skills – reading, writing, speaking, and listening – are taught from the beginning. </a:t>
          </a:r>
          <a:endParaRPr lang="ru-RU" dirty="0"/>
        </a:p>
      </dgm:t>
    </dgm:pt>
    <dgm:pt modelId="{2BC59246-2FBC-4DBF-B449-5919CEED7506}" type="parTrans" cxnId="{1E35BD65-697F-44EF-87A4-0487746AF0A1}">
      <dgm:prSet/>
      <dgm:spPr/>
      <dgm:t>
        <a:bodyPr/>
        <a:lstStyle/>
        <a:p>
          <a:endParaRPr lang="ru-RU"/>
        </a:p>
      </dgm:t>
    </dgm:pt>
    <dgm:pt modelId="{190CA7D1-90F1-46F5-A9F6-8DFEB14720E2}" type="sibTrans" cxnId="{1E35BD65-697F-44EF-87A4-0487746AF0A1}">
      <dgm:prSet/>
      <dgm:spPr/>
      <dgm:t>
        <a:bodyPr/>
        <a:lstStyle/>
        <a:p>
          <a:endParaRPr lang="ru-RU"/>
        </a:p>
      </dgm:t>
    </dgm:pt>
    <dgm:pt modelId="{80734737-2BB4-422E-9E1C-B481B707A3AC}">
      <dgm:prSet/>
      <dgm:spPr/>
      <dgm:t>
        <a:bodyPr/>
        <a:lstStyle/>
        <a:p>
          <a:pPr rtl="0"/>
          <a:r>
            <a:rPr lang="en-US" dirty="0" smtClean="0"/>
            <a:t>Students’ errors are expected as a normal part of learning</a:t>
          </a:r>
          <a:endParaRPr lang="ru-RU" dirty="0"/>
        </a:p>
      </dgm:t>
    </dgm:pt>
    <dgm:pt modelId="{E75A1BEA-F2DA-46DB-9C2F-9ACB448556AA}" type="parTrans" cxnId="{DB598C7F-DDF2-47C1-85A0-E2C09F6E16B7}">
      <dgm:prSet/>
      <dgm:spPr/>
      <dgm:t>
        <a:bodyPr/>
        <a:lstStyle/>
        <a:p>
          <a:endParaRPr lang="ru-RU"/>
        </a:p>
      </dgm:t>
    </dgm:pt>
    <dgm:pt modelId="{99388CDB-F827-431E-8379-8297DA56C953}" type="sibTrans" cxnId="{DB598C7F-DDF2-47C1-85A0-E2C09F6E16B7}">
      <dgm:prSet/>
      <dgm:spPr/>
      <dgm:t>
        <a:bodyPr/>
        <a:lstStyle/>
        <a:p>
          <a:endParaRPr lang="ru-RU"/>
        </a:p>
      </dgm:t>
    </dgm:pt>
    <dgm:pt modelId="{5B3F7B19-6DC8-43DF-B352-4BA2B29612C2}">
      <dgm:prSet/>
      <dgm:spPr/>
      <dgm:t>
        <a:bodyPr/>
        <a:lstStyle/>
        <a:p>
          <a:pPr rtl="0"/>
          <a:r>
            <a:rPr lang="en-US" dirty="0" smtClean="0"/>
            <a:t>The teacher’s silence helps foster self-reliance and student initiative. </a:t>
          </a:r>
          <a:endParaRPr lang="ru-RU" dirty="0"/>
        </a:p>
      </dgm:t>
    </dgm:pt>
    <dgm:pt modelId="{91024EE9-C55A-4667-98E2-18CB746858D4}" type="parTrans" cxnId="{7F15A301-54C1-4078-840A-E3B7CF2A9492}">
      <dgm:prSet/>
      <dgm:spPr/>
      <dgm:t>
        <a:bodyPr/>
        <a:lstStyle/>
        <a:p>
          <a:endParaRPr lang="ru-RU"/>
        </a:p>
      </dgm:t>
    </dgm:pt>
    <dgm:pt modelId="{D0104F0E-BB21-4C94-AFC1-086C2ECBA26A}" type="sibTrans" cxnId="{7F15A301-54C1-4078-840A-E3B7CF2A9492}">
      <dgm:prSet/>
      <dgm:spPr/>
      <dgm:t>
        <a:bodyPr/>
        <a:lstStyle/>
        <a:p>
          <a:endParaRPr lang="ru-RU"/>
        </a:p>
      </dgm:t>
    </dgm:pt>
    <dgm:pt modelId="{82295D08-1D94-4155-A6E6-B04168732BA7}">
      <dgm:prSet/>
      <dgm:spPr/>
      <dgm:t>
        <a:bodyPr/>
        <a:lstStyle/>
        <a:p>
          <a:pPr rtl="0"/>
          <a:r>
            <a:rPr lang="en-US" dirty="0" smtClean="0"/>
            <a:t>The teacher is active in setting up situations, while students do most of the talking and interacting. </a:t>
          </a:r>
          <a:endParaRPr lang="ru-RU" dirty="0"/>
        </a:p>
      </dgm:t>
    </dgm:pt>
    <dgm:pt modelId="{FC1D479A-15B3-4B86-AA25-710FAFD94CE3}" type="parTrans" cxnId="{F046BA32-65FC-47C5-B116-0523B17373B2}">
      <dgm:prSet/>
      <dgm:spPr/>
      <dgm:t>
        <a:bodyPr/>
        <a:lstStyle/>
        <a:p>
          <a:endParaRPr lang="ru-RU"/>
        </a:p>
      </dgm:t>
    </dgm:pt>
    <dgm:pt modelId="{0597C69D-4370-4213-A17B-2C311AB25598}" type="sibTrans" cxnId="{F046BA32-65FC-47C5-B116-0523B17373B2}">
      <dgm:prSet/>
      <dgm:spPr/>
      <dgm:t>
        <a:bodyPr/>
        <a:lstStyle/>
        <a:p>
          <a:endParaRPr lang="ru-RU"/>
        </a:p>
      </dgm:t>
    </dgm:pt>
    <dgm:pt modelId="{CFC2CD84-8A20-4FC9-85A3-FA0B72A82F2E}" type="pres">
      <dgm:prSet presAssocID="{BBD497C4-9772-4F60-873E-8C8E6FCEBFD9}" presName="Name0" presStyleCnt="0">
        <dgm:presLayoutVars>
          <dgm:dir/>
          <dgm:resizeHandles val="exact"/>
        </dgm:presLayoutVars>
      </dgm:prSet>
      <dgm:spPr/>
      <dgm:t>
        <a:bodyPr/>
        <a:lstStyle/>
        <a:p>
          <a:endParaRPr lang="ru-RU"/>
        </a:p>
      </dgm:t>
    </dgm:pt>
    <dgm:pt modelId="{2804E00C-8180-44B7-9FA0-4F489A5610CE}" type="pres">
      <dgm:prSet presAssocID="{AB871752-3227-4DC8-BC5B-5F262ACF526C}" presName="composite" presStyleCnt="0"/>
      <dgm:spPr/>
    </dgm:pt>
    <dgm:pt modelId="{3AC12B2D-0C66-4966-AAE0-0ADA5EB53D28}" type="pres">
      <dgm:prSet presAssocID="{AB871752-3227-4DC8-BC5B-5F262ACF526C}" presName="rect1" presStyleLbl="trAlignAcc1" presStyleIdx="0" presStyleCnt="4">
        <dgm:presLayoutVars>
          <dgm:bulletEnabled val="1"/>
        </dgm:presLayoutVars>
      </dgm:prSet>
      <dgm:spPr/>
      <dgm:t>
        <a:bodyPr/>
        <a:lstStyle/>
        <a:p>
          <a:endParaRPr lang="ru-RU"/>
        </a:p>
      </dgm:t>
    </dgm:pt>
    <dgm:pt modelId="{19B634D0-2125-47E4-8174-052695307030}" type="pres">
      <dgm:prSet presAssocID="{AB871752-3227-4DC8-BC5B-5F262ACF526C}" presName="rect2" presStyleLbl="fgImgPlace1" presStyleIdx="0" presStyleCnt="4"/>
      <dgm:spPr/>
    </dgm:pt>
    <dgm:pt modelId="{13EBC428-B1D3-4371-A7E7-4C18D9FFFEB0}" type="pres">
      <dgm:prSet presAssocID="{190CA7D1-90F1-46F5-A9F6-8DFEB14720E2}" presName="sibTrans" presStyleCnt="0"/>
      <dgm:spPr/>
    </dgm:pt>
    <dgm:pt modelId="{047A0946-DFE7-403F-B55F-7415FBBD926E}" type="pres">
      <dgm:prSet presAssocID="{80734737-2BB4-422E-9E1C-B481B707A3AC}" presName="composite" presStyleCnt="0"/>
      <dgm:spPr/>
    </dgm:pt>
    <dgm:pt modelId="{91D8EFDD-ECCE-47A6-AC2B-FB00BA82D1F2}" type="pres">
      <dgm:prSet presAssocID="{80734737-2BB4-422E-9E1C-B481B707A3AC}" presName="rect1" presStyleLbl="trAlignAcc1" presStyleIdx="1" presStyleCnt="4">
        <dgm:presLayoutVars>
          <dgm:bulletEnabled val="1"/>
        </dgm:presLayoutVars>
      </dgm:prSet>
      <dgm:spPr/>
      <dgm:t>
        <a:bodyPr/>
        <a:lstStyle/>
        <a:p>
          <a:endParaRPr lang="ru-RU"/>
        </a:p>
      </dgm:t>
    </dgm:pt>
    <dgm:pt modelId="{DC3CFBD7-1E7C-493C-9731-8F528DEEAAC6}" type="pres">
      <dgm:prSet presAssocID="{80734737-2BB4-422E-9E1C-B481B707A3AC}" presName="rect2" presStyleLbl="fgImgPlace1" presStyleIdx="1" presStyleCnt="4"/>
      <dgm:spPr/>
    </dgm:pt>
    <dgm:pt modelId="{21C7CE0F-FAE2-4D20-A404-858824E81A52}" type="pres">
      <dgm:prSet presAssocID="{99388CDB-F827-431E-8379-8297DA56C953}" presName="sibTrans" presStyleCnt="0"/>
      <dgm:spPr/>
    </dgm:pt>
    <dgm:pt modelId="{BAF3ED35-94A7-410B-AC9C-5A1A0ADDF914}" type="pres">
      <dgm:prSet presAssocID="{5B3F7B19-6DC8-43DF-B352-4BA2B29612C2}" presName="composite" presStyleCnt="0"/>
      <dgm:spPr/>
    </dgm:pt>
    <dgm:pt modelId="{9850B394-9E00-4ABE-84E2-FBCA39A66729}" type="pres">
      <dgm:prSet presAssocID="{5B3F7B19-6DC8-43DF-B352-4BA2B29612C2}" presName="rect1" presStyleLbl="trAlignAcc1" presStyleIdx="2" presStyleCnt="4">
        <dgm:presLayoutVars>
          <dgm:bulletEnabled val="1"/>
        </dgm:presLayoutVars>
      </dgm:prSet>
      <dgm:spPr/>
      <dgm:t>
        <a:bodyPr/>
        <a:lstStyle/>
        <a:p>
          <a:endParaRPr lang="ru-RU"/>
        </a:p>
      </dgm:t>
    </dgm:pt>
    <dgm:pt modelId="{5BB9D77A-0942-4D07-A013-C19A17085D24}" type="pres">
      <dgm:prSet presAssocID="{5B3F7B19-6DC8-43DF-B352-4BA2B29612C2}" presName="rect2" presStyleLbl="fgImgPlace1" presStyleIdx="2" presStyleCnt="4"/>
      <dgm:spPr/>
    </dgm:pt>
    <dgm:pt modelId="{21C278B8-EDEA-4D41-B00E-23EEBF5EFDEE}" type="pres">
      <dgm:prSet presAssocID="{D0104F0E-BB21-4C94-AFC1-086C2ECBA26A}" presName="sibTrans" presStyleCnt="0"/>
      <dgm:spPr/>
    </dgm:pt>
    <dgm:pt modelId="{9D2B4BEA-AE76-4CDE-B6C9-B57D7AD6AED3}" type="pres">
      <dgm:prSet presAssocID="{82295D08-1D94-4155-A6E6-B04168732BA7}" presName="composite" presStyleCnt="0"/>
      <dgm:spPr/>
    </dgm:pt>
    <dgm:pt modelId="{F276C3E9-2FD2-4E6D-99AE-6EEF67DAA1C4}" type="pres">
      <dgm:prSet presAssocID="{82295D08-1D94-4155-A6E6-B04168732BA7}" presName="rect1" presStyleLbl="trAlignAcc1" presStyleIdx="3" presStyleCnt="4">
        <dgm:presLayoutVars>
          <dgm:bulletEnabled val="1"/>
        </dgm:presLayoutVars>
      </dgm:prSet>
      <dgm:spPr/>
      <dgm:t>
        <a:bodyPr/>
        <a:lstStyle/>
        <a:p>
          <a:endParaRPr lang="ru-RU"/>
        </a:p>
      </dgm:t>
    </dgm:pt>
    <dgm:pt modelId="{2203616B-14FB-41D6-861F-7F48CF9456F7}" type="pres">
      <dgm:prSet presAssocID="{82295D08-1D94-4155-A6E6-B04168732BA7}" presName="rect2" presStyleLbl="fgImgPlace1" presStyleIdx="3" presStyleCnt="4"/>
      <dgm:spPr/>
    </dgm:pt>
  </dgm:ptLst>
  <dgm:cxnLst>
    <dgm:cxn modelId="{C1762B7F-D5BE-4C24-9158-761E37BCE0BB}" type="presOf" srcId="{80734737-2BB4-422E-9E1C-B481B707A3AC}" destId="{91D8EFDD-ECCE-47A6-AC2B-FB00BA82D1F2}" srcOrd="0" destOrd="0" presId="urn:microsoft.com/office/officeart/2008/layout/PictureStrips"/>
    <dgm:cxn modelId="{38F582F8-F68D-4470-96B4-4C2AABD42978}" type="presOf" srcId="{AB871752-3227-4DC8-BC5B-5F262ACF526C}" destId="{3AC12B2D-0C66-4966-AAE0-0ADA5EB53D28}" srcOrd="0" destOrd="0" presId="urn:microsoft.com/office/officeart/2008/layout/PictureStrips"/>
    <dgm:cxn modelId="{F046BA32-65FC-47C5-B116-0523B17373B2}" srcId="{BBD497C4-9772-4F60-873E-8C8E6FCEBFD9}" destId="{82295D08-1D94-4155-A6E6-B04168732BA7}" srcOrd="3" destOrd="0" parTransId="{FC1D479A-15B3-4B86-AA25-710FAFD94CE3}" sibTransId="{0597C69D-4370-4213-A17B-2C311AB25598}"/>
    <dgm:cxn modelId="{DEBC25D4-B0C6-44B1-B14D-7A4AD058BDAA}" type="presOf" srcId="{BBD497C4-9772-4F60-873E-8C8E6FCEBFD9}" destId="{CFC2CD84-8A20-4FC9-85A3-FA0B72A82F2E}" srcOrd="0" destOrd="0" presId="urn:microsoft.com/office/officeart/2008/layout/PictureStrips"/>
    <dgm:cxn modelId="{36EED12E-6630-4E20-BC54-2109E1E746E1}" type="presOf" srcId="{5B3F7B19-6DC8-43DF-B352-4BA2B29612C2}" destId="{9850B394-9E00-4ABE-84E2-FBCA39A66729}" srcOrd="0" destOrd="0" presId="urn:microsoft.com/office/officeart/2008/layout/PictureStrips"/>
    <dgm:cxn modelId="{7F15A301-54C1-4078-840A-E3B7CF2A9492}" srcId="{BBD497C4-9772-4F60-873E-8C8E6FCEBFD9}" destId="{5B3F7B19-6DC8-43DF-B352-4BA2B29612C2}" srcOrd="2" destOrd="0" parTransId="{91024EE9-C55A-4667-98E2-18CB746858D4}" sibTransId="{D0104F0E-BB21-4C94-AFC1-086C2ECBA26A}"/>
    <dgm:cxn modelId="{E8A8A1A7-F701-432F-843A-708B35107B31}" type="presOf" srcId="{82295D08-1D94-4155-A6E6-B04168732BA7}" destId="{F276C3E9-2FD2-4E6D-99AE-6EEF67DAA1C4}" srcOrd="0" destOrd="0" presId="urn:microsoft.com/office/officeart/2008/layout/PictureStrips"/>
    <dgm:cxn modelId="{1E35BD65-697F-44EF-87A4-0487746AF0A1}" srcId="{BBD497C4-9772-4F60-873E-8C8E6FCEBFD9}" destId="{AB871752-3227-4DC8-BC5B-5F262ACF526C}" srcOrd="0" destOrd="0" parTransId="{2BC59246-2FBC-4DBF-B449-5919CEED7506}" sibTransId="{190CA7D1-90F1-46F5-A9F6-8DFEB14720E2}"/>
    <dgm:cxn modelId="{DB598C7F-DDF2-47C1-85A0-E2C09F6E16B7}" srcId="{BBD497C4-9772-4F60-873E-8C8E6FCEBFD9}" destId="{80734737-2BB4-422E-9E1C-B481B707A3AC}" srcOrd="1" destOrd="0" parTransId="{E75A1BEA-F2DA-46DB-9C2F-9ACB448556AA}" sibTransId="{99388CDB-F827-431E-8379-8297DA56C953}"/>
    <dgm:cxn modelId="{80500125-A856-450C-9A56-8005DBB1C233}" type="presParOf" srcId="{CFC2CD84-8A20-4FC9-85A3-FA0B72A82F2E}" destId="{2804E00C-8180-44B7-9FA0-4F489A5610CE}" srcOrd="0" destOrd="0" presId="urn:microsoft.com/office/officeart/2008/layout/PictureStrips"/>
    <dgm:cxn modelId="{A667066A-7B46-4F14-A10C-5436482A4374}" type="presParOf" srcId="{2804E00C-8180-44B7-9FA0-4F489A5610CE}" destId="{3AC12B2D-0C66-4966-AAE0-0ADA5EB53D28}" srcOrd="0" destOrd="0" presId="urn:microsoft.com/office/officeart/2008/layout/PictureStrips"/>
    <dgm:cxn modelId="{737DDBC7-82D7-48F9-8FB4-029B5BFD5090}" type="presParOf" srcId="{2804E00C-8180-44B7-9FA0-4F489A5610CE}" destId="{19B634D0-2125-47E4-8174-052695307030}" srcOrd="1" destOrd="0" presId="urn:microsoft.com/office/officeart/2008/layout/PictureStrips"/>
    <dgm:cxn modelId="{E22A8386-3D45-477D-85B1-264D1FDADC49}" type="presParOf" srcId="{CFC2CD84-8A20-4FC9-85A3-FA0B72A82F2E}" destId="{13EBC428-B1D3-4371-A7E7-4C18D9FFFEB0}" srcOrd="1" destOrd="0" presId="urn:microsoft.com/office/officeart/2008/layout/PictureStrips"/>
    <dgm:cxn modelId="{FE2873D6-C854-4264-AAEB-A99A973E117A}" type="presParOf" srcId="{CFC2CD84-8A20-4FC9-85A3-FA0B72A82F2E}" destId="{047A0946-DFE7-403F-B55F-7415FBBD926E}" srcOrd="2" destOrd="0" presId="urn:microsoft.com/office/officeart/2008/layout/PictureStrips"/>
    <dgm:cxn modelId="{C4B51832-FCDE-4736-BDA5-44A5673F8D7F}" type="presParOf" srcId="{047A0946-DFE7-403F-B55F-7415FBBD926E}" destId="{91D8EFDD-ECCE-47A6-AC2B-FB00BA82D1F2}" srcOrd="0" destOrd="0" presId="urn:microsoft.com/office/officeart/2008/layout/PictureStrips"/>
    <dgm:cxn modelId="{065A36BC-4C04-416A-BF11-CB1FCA51DEBB}" type="presParOf" srcId="{047A0946-DFE7-403F-B55F-7415FBBD926E}" destId="{DC3CFBD7-1E7C-493C-9731-8F528DEEAAC6}" srcOrd="1" destOrd="0" presId="urn:microsoft.com/office/officeart/2008/layout/PictureStrips"/>
    <dgm:cxn modelId="{8527B932-07A5-436F-AAE9-38BCA65B9A4D}" type="presParOf" srcId="{CFC2CD84-8A20-4FC9-85A3-FA0B72A82F2E}" destId="{21C7CE0F-FAE2-4D20-A404-858824E81A52}" srcOrd="3" destOrd="0" presId="urn:microsoft.com/office/officeart/2008/layout/PictureStrips"/>
    <dgm:cxn modelId="{CD526064-DE30-436F-862D-F38EF1A3351B}" type="presParOf" srcId="{CFC2CD84-8A20-4FC9-85A3-FA0B72A82F2E}" destId="{BAF3ED35-94A7-410B-AC9C-5A1A0ADDF914}" srcOrd="4" destOrd="0" presId="urn:microsoft.com/office/officeart/2008/layout/PictureStrips"/>
    <dgm:cxn modelId="{4307A32D-35E6-44C6-B478-D517D31B28D7}" type="presParOf" srcId="{BAF3ED35-94A7-410B-AC9C-5A1A0ADDF914}" destId="{9850B394-9E00-4ABE-84E2-FBCA39A66729}" srcOrd="0" destOrd="0" presId="urn:microsoft.com/office/officeart/2008/layout/PictureStrips"/>
    <dgm:cxn modelId="{B098C1E6-EE66-4F13-930D-6F6B166B36C4}" type="presParOf" srcId="{BAF3ED35-94A7-410B-AC9C-5A1A0ADDF914}" destId="{5BB9D77A-0942-4D07-A013-C19A17085D24}" srcOrd="1" destOrd="0" presId="urn:microsoft.com/office/officeart/2008/layout/PictureStrips"/>
    <dgm:cxn modelId="{2B4F2FF8-B357-4FDD-8407-65B987A5C938}" type="presParOf" srcId="{CFC2CD84-8A20-4FC9-85A3-FA0B72A82F2E}" destId="{21C278B8-EDEA-4D41-B00E-23EEBF5EFDEE}" srcOrd="5" destOrd="0" presId="urn:microsoft.com/office/officeart/2008/layout/PictureStrips"/>
    <dgm:cxn modelId="{A202AB65-AA19-4377-9802-F6AFF4B8D7B8}" type="presParOf" srcId="{CFC2CD84-8A20-4FC9-85A3-FA0B72A82F2E}" destId="{9D2B4BEA-AE76-4CDE-B6C9-B57D7AD6AED3}" srcOrd="6" destOrd="0" presId="urn:microsoft.com/office/officeart/2008/layout/PictureStrips"/>
    <dgm:cxn modelId="{7BA97D20-43B2-4103-9953-1F88242507F0}" type="presParOf" srcId="{9D2B4BEA-AE76-4CDE-B6C9-B57D7AD6AED3}" destId="{F276C3E9-2FD2-4E6D-99AE-6EEF67DAA1C4}" srcOrd="0" destOrd="0" presId="urn:microsoft.com/office/officeart/2008/layout/PictureStrips"/>
    <dgm:cxn modelId="{C0F86F82-A4E4-499D-97AC-DA01432536FA}" type="presParOf" srcId="{9D2B4BEA-AE76-4CDE-B6C9-B57D7AD6AED3}" destId="{2203616B-14FB-41D6-861F-7F48CF9456F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CD4815-DC6E-4380-98C5-FE3D885D6043}" type="doc">
      <dgm:prSet loTypeId="urn:microsoft.com/office/officeart/2008/layout/PictureStrips" loCatId="list" qsTypeId="urn:microsoft.com/office/officeart/2005/8/quickstyle/simple1" qsCatId="simple" csTypeId="urn:microsoft.com/office/officeart/2005/8/colors/accent5_4" csCatId="accent5"/>
      <dgm:spPr/>
      <dgm:t>
        <a:bodyPr/>
        <a:lstStyle/>
        <a:p>
          <a:endParaRPr lang="ru-RU"/>
        </a:p>
      </dgm:t>
    </dgm:pt>
    <dgm:pt modelId="{444F5C7A-6B8E-43DC-B58F-B2229927CFEE}">
      <dgm:prSet/>
      <dgm:spPr/>
      <dgm:t>
        <a:bodyPr/>
        <a:lstStyle/>
        <a:p>
          <a:pPr rtl="0"/>
          <a:r>
            <a:rPr lang="en-US" smtClean="0"/>
            <a:t>Helps learners eliminate psychological barriers to learning. </a:t>
          </a:r>
          <a:endParaRPr lang="ru-RU"/>
        </a:p>
      </dgm:t>
    </dgm:pt>
    <dgm:pt modelId="{4754E0E3-971E-427B-97D8-E01BA54977F9}" type="parTrans" cxnId="{10B7ACCB-163F-4CA3-AD6F-4A1C5E5A8EA8}">
      <dgm:prSet/>
      <dgm:spPr/>
      <dgm:t>
        <a:bodyPr/>
        <a:lstStyle/>
        <a:p>
          <a:endParaRPr lang="ru-RU"/>
        </a:p>
      </dgm:t>
    </dgm:pt>
    <dgm:pt modelId="{02ADA087-2CAF-4EE5-8266-0C31A5637395}" type="sibTrans" cxnId="{10B7ACCB-163F-4CA3-AD6F-4A1C5E5A8EA8}">
      <dgm:prSet/>
      <dgm:spPr/>
      <dgm:t>
        <a:bodyPr/>
        <a:lstStyle/>
        <a:p>
          <a:endParaRPr lang="ru-RU"/>
        </a:p>
      </dgm:t>
    </dgm:pt>
    <dgm:pt modelId="{65A583B3-4D0C-4CAF-84A2-EEE993FD0F06}">
      <dgm:prSet/>
      <dgm:spPr/>
      <dgm:t>
        <a:bodyPr/>
        <a:lstStyle/>
        <a:p>
          <a:pPr rtl="0"/>
          <a:r>
            <a:rPr lang="en-US" smtClean="0"/>
            <a:t>The learning environment is relaxed, with low lighting and soft music in the background. </a:t>
          </a:r>
          <a:endParaRPr lang="ru-RU"/>
        </a:p>
      </dgm:t>
    </dgm:pt>
    <dgm:pt modelId="{351C3067-CE9B-4417-80B4-85C09AF9895B}" type="parTrans" cxnId="{E3DE1472-A32E-4522-918B-9D454452E101}">
      <dgm:prSet/>
      <dgm:spPr/>
      <dgm:t>
        <a:bodyPr/>
        <a:lstStyle/>
        <a:p>
          <a:endParaRPr lang="ru-RU"/>
        </a:p>
      </dgm:t>
    </dgm:pt>
    <dgm:pt modelId="{64DD5AF7-66BA-46B7-B9C7-6F87002F335B}" type="sibTrans" cxnId="{E3DE1472-A32E-4522-918B-9D454452E101}">
      <dgm:prSet/>
      <dgm:spPr/>
      <dgm:t>
        <a:bodyPr/>
        <a:lstStyle/>
        <a:p>
          <a:endParaRPr lang="ru-RU"/>
        </a:p>
      </dgm:t>
    </dgm:pt>
    <dgm:pt modelId="{B957D007-9174-4875-9F85-CC595E8581FE}">
      <dgm:prSet/>
      <dgm:spPr/>
      <dgm:t>
        <a:bodyPr/>
        <a:lstStyle/>
        <a:p>
          <a:pPr rtl="0"/>
          <a:r>
            <a:rPr lang="en-US" smtClean="0"/>
            <a:t>Students choose a name and character in the foreign language and culture, and imagine being that person.</a:t>
          </a:r>
          <a:endParaRPr lang="ru-RU"/>
        </a:p>
      </dgm:t>
    </dgm:pt>
    <dgm:pt modelId="{8F6B20AB-6657-4140-9AA5-B89B24AF1E88}" type="parTrans" cxnId="{B462043B-0255-46E9-B7AB-1965D948C7BD}">
      <dgm:prSet/>
      <dgm:spPr/>
      <dgm:t>
        <a:bodyPr/>
        <a:lstStyle/>
        <a:p>
          <a:endParaRPr lang="ru-RU"/>
        </a:p>
      </dgm:t>
    </dgm:pt>
    <dgm:pt modelId="{4FACBC1A-3657-4042-815B-91CF34DCD443}" type="sibTrans" cxnId="{B462043B-0255-46E9-B7AB-1965D948C7BD}">
      <dgm:prSet/>
      <dgm:spPr/>
      <dgm:t>
        <a:bodyPr/>
        <a:lstStyle/>
        <a:p>
          <a:endParaRPr lang="ru-RU"/>
        </a:p>
      </dgm:t>
    </dgm:pt>
    <dgm:pt modelId="{966C0044-CCD4-45FD-B01A-2453565E4335}">
      <dgm:prSet/>
      <dgm:spPr/>
      <dgm:t>
        <a:bodyPr/>
        <a:lstStyle/>
        <a:p>
          <a:pPr rtl="0"/>
          <a:r>
            <a:rPr lang="en-US" smtClean="0"/>
            <a:t>Students are encouraged to be as “childlike as possible (“suggestible”). </a:t>
          </a:r>
          <a:endParaRPr lang="ru-RU"/>
        </a:p>
      </dgm:t>
    </dgm:pt>
    <dgm:pt modelId="{0166AE7C-1814-451C-A92A-F5A81151DF5E}" type="parTrans" cxnId="{7FD11781-E6BE-4B29-861E-305186C21EC7}">
      <dgm:prSet/>
      <dgm:spPr/>
      <dgm:t>
        <a:bodyPr/>
        <a:lstStyle/>
        <a:p>
          <a:endParaRPr lang="ru-RU"/>
        </a:p>
      </dgm:t>
    </dgm:pt>
    <dgm:pt modelId="{35876FF6-0D57-4906-94AC-74B9CFA03C97}" type="sibTrans" cxnId="{7FD11781-E6BE-4B29-861E-305186C21EC7}">
      <dgm:prSet/>
      <dgm:spPr/>
      <dgm:t>
        <a:bodyPr/>
        <a:lstStyle/>
        <a:p>
          <a:endParaRPr lang="ru-RU"/>
        </a:p>
      </dgm:t>
    </dgm:pt>
    <dgm:pt modelId="{074E23FC-4032-4104-965F-E10F1067E556}">
      <dgm:prSet/>
      <dgm:spPr/>
      <dgm:t>
        <a:bodyPr/>
        <a:lstStyle/>
        <a:p>
          <a:pPr rtl="0"/>
          <a:r>
            <a:rPr lang="en-US" smtClean="0"/>
            <a:t>Students relax and listen to the dialogues and then practice the language during an “activation” phase.</a:t>
          </a:r>
          <a:endParaRPr lang="ru-RU"/>
        </a:p>
      </dgm:t>
    </dgm:pt>
    <dgm:pt modelId="{BADB08E4-1E04-41EF-B77F-2C715DD4439E}" type="parTrans" cxnId="{B7ECB7EC-B564-4E7F-A513-FFE7D2F678B4}">
      <dgm:prSet/>
      <dgm:spPr/>
      <dgm:t>
        <a:bodyPr/>
        <a:lstStyle/>
        <a:p>
          <a:endParaRPr lang="ru-RU"/>
        </a:p>
      </dgm:t>
    </dgm:pt>
    <dgm:pt modelId="{CCDCAF2C-9A7D-46FB-BC5E-BCA812A38EFB}" type="sibTrans" cxnId="{B7ECB7EC-B564-4E7F-A513-FFE7D2F678B4}">
      <dgm:prSet/>
      <dgm:spPr/>
      <dgm:t>
        <a:bodyPr/>
        <a:lstStyle/>
        <a:p>
          <a:endParaRPr lang="ru-RU"/>
        </a:p>
      </dgm:t>
    </dgm:pt>
    <dgm:pt modelId="{EDAECB9D-366D-4F5F-9BA2-C6DE1EA158E0}" type="pres">
      <dgm:prSet presAssocID="{2DCD4815-DC6E-4380-98C5-FE3D885D6043}" presName="Name0" presStyleCnt="0">
        <dgm:presLayoutVars>
          <dgm:dir/>
          <dgm:resizeHandles val="exact"/>
        </dgm:presLayoutVars>
      </dgm:prSet>
      <dgm:spPr/>
      <dgm:t>
        <a:bodyPr/>
        <a:lstStyle/>
        <a:p>
          <a:endParaRPr lang="ru-RU"/>
        </a:p>
      </dgm:t>
    </dgm:pt>
    <dgm:pt modelId="{CAD20829-7775-4C46-A257-ABD9C81E9C63}" type="pres">
      <dgm:prSet presAssocID="{444F5C7A-6B8E-43DC-B58F-B2229927CFEE}" presName="composite" presStyleCnt="0"/>
      <dgm:spPr/>
    </dgm:pt>
    <dgm:pt modelId="{E1CB23EE-1E6D-49E7-AEEC-CF43A77F2AD8}" type="pres">
      <dgm:prSet presAssocID="{444F5C7A-6B8E-43DC-B58F-B2229927CFEE}" presName="rect1" presStyleLbl="trAlignAcc1" presStyleIdx="0" presStyleCnt="5">
        <dgm:presLayoutVars>
          <dgm:bulletEnabled val="1"/>
        </dgm:presLayoutVars>
      </dgm:prSet>
      <dgm:spPr/>
      <dgm:t>
        <a:bodyPr/>
        <a:lstStyle/>
        <a:p>
          <a:endParaRPr lang="ru-RU"/>
        </a:p>
      </dgm:t>
    </dgm:pt>
    <dgm:pt modelId="{A28ADAEC-193B-421F-A50A-6ED0F54C8B2F}" type="pres">
      <dgm:prSet presAssocID="{444F5C7A-6B8E-43DC-B58F-B2229927CFEE}" presName="rect2" presStyleLbl="fgImgPlace1" presStyleIdx="0" presStyleCnt="5"/>
      <dgm:spPr/>
    </dgm:pt>
    <dgm:pt modelId="{15BC11D4-BECE-4966-9AFA-C3E1ADB43847}" type="pres">
      <dgm:prSet presAssocID="{02ADA087-2CAF-4EE5-8266-0C31A5637395}" presName="sibTrans" presStyleCnt="0"/>
      <dgm:spPr/>
    </dgm:pt>
    <dgm:pt modelId="{9D2B091C-C3A9-40BE-8147-573C844F8C1E}" type="pres">
      <dgm:prSet presAssocID="{65A583B3-4D0C-4CAF-84A2-EEE993FD0F06}" presName="composite" presStyleCnt="0"/>
      <dgm:spPr/>
    </dgm:pt>
    <dgm:pt modelId="{3EAE2410-A021-4788-B688-784582542ADF}" type="pres">
      <dgm:prSet presAssocID="{65A583B3-4D0C-4CAF-84A2-EEE993FD0F06}" presName="rect1" presStyleLbl="trAlignAcc1" presStyleIdx="1" presStyleCnt="5">
        <dgm:presLayoutVars>
          <dgm:bulletEnabled val="1"/>
        </dgm:presLayoutVars>
      </dgm:prSet>
      <dgm:spPr/>
      <dgm:t>
        <a:bodyPr/>
        <a:lstStyle/>
        <a:p>
          <a:endParaRPr lang="ru-RU"/>
        </a:p>
      </dgm:t>
    </dgm:pt>
    <dgm:pt modelId="{D029A3B2-C689-431B-9A26-37DEBB345A89}" type="pres">
      <dgm:prSet presAssocID="{65A583B3-4D0C-4CAF-84A2-EEE993FD0F06}" presName="rect2" presStyleLbl="fgImgPlace1" presStyleIdx="1" presStyleCnt="5"/>
      <dgm:spPr/>
    </dgm:pt>
    <dgm:pt modelId="{749210D8-9170-4C3F-8BF5-667CBA2F7B04}" type="pres">
      <dgm:prSet presAssocID="{64DD5AF7-66BA-46B7-B9C7-6F87002F335B}" presName="sibTrans" presStyleCnt="0"/>
      <dgm:spPr/>
    </dgm:pt>
    <dgm:pt modelId="{296505DF-96A3-4415-8EFE-72A65AD0B2EE}" type="pres">
      <dgm:prSet presAssocID="{B957D007-9174-4875-9F85-CC595E8581FE}" presName="composite" presStyleCnt="0"/>
      <dgm:spPr/>
    </dgm:pt>
    <dgm:pt modelId="{4057FA61-1D2C-49E2-AAEC-33804FE57C10}" type="pres">
      <dgm:prSet presAssocID="{B957D007-9174-4875-9F85-CC595E8581FE}" presName="rect1" presStyleLbl="trAlignAcc1" presStyleIdx="2" presStyleCnt="5">
        <dgm:presLayoutVars>
          <dgm:bulletEnabled val="1"/>
        </dgm:presLayoutVars>
      </dgm:prSet>
      <dgm:spPr/>
      <dgm:t>
        <a:bodyPr/>
        <a:lstStyle/>
        <a:p>
          <a:endParaRPr lang="ru-RU"/>
        </a:p>
      </dgm:t>
    </dgm:pt>
    <dgm:pt modelId="{44A97602-1103-4694-8585-8E7BE68962B4}" type="pres">
      <dgm:prSet presAssocID="{B957D007-9174-4875-9F85-CC595E8581FE}" presName="rect2" presStyleLbl="fgImgPlace1" presStyleIdx="2" presStyleCnt="5"/>
      <dgm:spPr/>
    </dgm:pt>
    <dgm:pt modelId="{49279BA1-6C46-4B03-917F-882BC6111F86}" type="pres">
      <dgm:prSet presAssocID="{4FACBC1A-3657-4042-815B-91CF34DCD443}" presName="sibTrans" presStyleCnt="0"/>
      <dgm:spPr/>
    </dgm:pt>
    <dgm:pt modelId="{3B5F8EBA-1094-4D83-B3E4-E59456FB3B8D}" type="pres">
      <dgm:prSet presAssocID="{966C0044-CCD4-45FD-B01A-2453565E4335}" presName="composite" presStyleCnt="0"/>
      <dgm:spPr/>
    </dgm:pt>
    <dgm:pt modelId="{4F4FE9EF-BC00-4007-94DE-E3DB56E72769}" type="pres">
      <dgm:prSet presAssocID="{966C0044-CCD4-45FD-B01A-2453565E4335}" presName="rect1" presStyleLbl="trAlignAcc1" presStyleIdx="3" presStyleCnt="5">
        <dgm:presLayoutVars>
          <dgm:bulletEnabled val="1"/>
        </dgm:presLayoutVars>
      </dgm:prSet>
      <dgm:spPr/>
      <dgm:t>
        <a:bodyPr/>
        <a:lstStyle/>
        <a:p>
          <a:endParaRPr lang="ru-RU"/>
        </a:p>
      </dgm:t>
    </dgm:pt>
    <dgm:pt modelId="{ED3ECCBD-E2A2-40EC-9811-A82DCE247844}" type="pres">
      <dgm:prSet presAssocID="{966C0044-CCD4-45FD-B01A-2453565E4335}" presName="rect2" presStyleLbl="fgImgPlace1" presStyleIdx="3" presStyleCnt="5"/>
      <dgm:spPr/>
    </dgm:pt>
    <dgm:pt modelId="{29015565-620C-48F9-A796-A08DA4AC45FE}" type="pres">
      <dgm:prSet presAssocID="{35876FF6-0D57-4906-94AC-74B9CFA03C97}" presName="sibTrans" presStyleCnt="0"/>
      <dgm:spPr/>
    </dgm:pt>
    <dgm:pt modelId="{78AA3A56-E6AC-45E9-ABA6-9E0C17BE9099}" type="pres">
      <dgm:prSet presAssocID="{074E23FC-4032-4104-965F-E10F1067E556}" presName="composite" presStyleCnt="0"/>
      <dgm:spPr/>
    </dgm:pt>
    <dgm:pt modelId="{FDA9E8E9-65EE-4301-8D39-DDB762013CB6}" type="pres">
      <dgm:prSet presAssocID="{074E23FC-4032-4104-965F-E10F1067E556}" presName="rect1" presStyleLbl="trAlignAcc1" presStyleIdx="4" presStyleCnt="5">
        <dgm:presLayoutVars>
          <dgm:bulletEnabled val="1"/>
        </dgm:presLayoutVars>
      </dgm:prSet>
      <dgm:spPr/>
      <dgm:t>
        <a:bodyPr/>
        <a:lstStyle/>
        <a:p>
          <a:endParaRPr lang="ru-RU"/>
        </a:p>
      </dgm:t>
    </dgm:pt>
    <dgm:pt modelId="{8E76E29F-1DB0-4D77-BEE4-86EDF38796B2}" type="pres">
      <dgm:prSet presAssocID="{074E23FC-4032-4104-965F-E10F1067E556}" presName="rect2" presStyleLbl="fgImgPlace1" presStyleIdx="4" presStyleCnt="5"/>
      <dgm:spPr/>
    </dgm:pt>
  </dgm:ptLst>
  <dgm:cxnLst>
    <dgm:cxn modelId="{619B5012-4F5B-4711-8B61-9B39715DE9D5}" type="presOf" srcId="{074E23FC-4032-4104-965F-E10F1067E556}" destId="{FDA9E8E9-65EE-4301-8D39-DDB762013CB6}" srcOrd="0" destOrd="0" presId="urn:microsoft.com/office/officeart/2008/layout/PictureStrips"/>
    <dgm:cxn modelId="{E3DE1472-A32E-4522-918B-9D454452E101}" srcId="{2DCD4815-DC6E-4380-98C5-FE3D885D6043}" destId="{65A583B3-4D0C-4CAF-84A2-EEE993FD0F06}" srcOrd="1" destOrd="0" parTransId="{351C3067-CE9B-4417-80B4-85C09AF9895B}" sibTransId="{64DD5AF7-66BA-46B7-B9C7-6F87002F335B}"/>
    <dgm:cxn modelId="{6C7B91CB-3C92-466E-A9FA-7ADB6FB5A1C5}" type="presOf" srcId="{966C0044-CCD4-45FD-B01A-2453565E4335}" destId="{4F4FE9EF-BC00-4007-94DE-E3DB56E72769}" srcOrd="0" destOrd="0" presId="urn:microsoft.com/office/officeart/2008/layout/PictureStrips"/>
    <dgm:cxn modelId="{E9EBD122-1949-46C6-AFCF-31776AFB8EC3}" type="presOf" srcId="{B957D007-9174-4875-9F85-CC595E8581FE}" destId="{4057FA61-1D2C-49E2-AAEC-33804FE57C10}" srcOrd="0" destOrd="0" presId="urn:microsoft.com/office/officeart/2008/layout/PictureStrips"/>
    <dgm:cxn modelId="{F01D6A6E-5C6A-408A-B381-9F83203591AF}" type="presOf" srcId="{65A583B3-4D0C-4CAF-84A2-EEE993FD0F06}" destId="{3EAE2410-A021-4788-B688-784582542ADF}" srcOrd="0" destOrd="0" presId="urn:microsoft.com/office/officeart/2008/layout/PictureStrips"/>
    <dgm:cxn modelId="{F1D1B79B-0F6A-46CE-BAF0-E08612D63F6E}" type="presOf" srcId="{444F5C7A-6B8E-43DC-B58F-B2229927CFEE}" destId="{E1CB23EE-1E6D-49E7-AEEC-CF43A77F2AD8}" srcOrd="0" destOrd="0" presId="urn:microsoft.com/office/officeart/2008/layout/PictureStrips"/>
    <dgm:cxn modelId="{7FD11781-E6BE-4B29-861E-305186C21EC7}" srcId="{2DCD4815-DC6E-4380-98C5-FE3D885D6043}" destId="{966C0044-CCD4-45FD-B01A-2453565E4335}" srcOrd="3" destOrd="0" parTransId="{0166AE7C-1814-451C-A92A-F5A81151DF5E}" sibTransId="{35876FF6-0D57-4906-94AC-74B9CFA03C97}"/>
    <dgm:cxn modelId="{D9329032-DE76-46FD-A54B-C8BD46D974BA}" type="presOf" srcId="{2DCD4815-DC6E-4380-98C5-FE3D885D6043}" destId="{EDAECB9D-366D-4F5F-9BA2-C6DE1EA158E0}" srcOrd="0" destOrd="0" presId="urn:microsoft.com/office/officeart/2008/layout/PictureStrips"/>
    <dgm:cxn modelId="{10B7ACCB-163F-4CA3-AD6F-4A1C5E5A8EA8}" srcId="{2DCD4815-DC6E-4380-98C5-FE3D885D6043}" destId="{444F5C7A-6B8E-43DC-B58F-B2229927CFEE}" srcOrd="0" destOrd="0" parTransId="{4754E0E3-971E-427B-97D8-E01BA54977F9}" sibTransId="{02ADA087-2CAF-4EE5-8266-0C31A5637395}"/>
    <dgm:cxn modelId="{B462043B-0255-46E9-B7AB-1965D948C7BD}" srcId="{2DCD4815-DC6E-4380-98C5-FE3D885D6043}" destId="{B957D007-9174-4875-9F85-CC595E8581FE}" srcOrd="2" destOrd="0" parTransId="{8F6B20AB-6657-4140-9AA5-B89B24AF1E88}" sibTransId="{4FACBC1A-3657-4042-815B-91CF34DCD443}"/>
    <dgm:cxn modelId="{B7ECB7EC-B564-4E7F-A513-FFE7D2F678B4}" srcId="{2DCD4815-DC6E-4380-98C5-FE3D885D6043}" destId="{074E23FC-4032-4104-965F-E10F1067E556}" srcOrd="4" destOrd="0" parTransId="{BADB08E4-1E04-41EF-B77F-2C715DD4439E}" sibTransId="{CCDCAF2C-9A7D-46FB-BC5E-BCA812A38EFB}"/>
    <dgm:cxn modelId="{BE3AF253-C48C-475A-8BDC-8E1D31BB4617}" type="presParOf" srcId="{EDAECB9D-366D-4F5F-9BA2-C6DE1EA158E0}" destId="{CAD20829-7775-4C46-A257-ABD9C81E9C63}" srcOrd="0" destOrd="0" presId="urn:microsoft.com/office/officeart/2008/layout/PictureStrips"/>
    <dgm:cxn modelId="{B3932D26-BEDD-4A72-880B-F24F7D437F5E}" type="presParOf" srcId="{CAD20829-7775-4C46-A257-ABD9C81E9C63}" destId="{E1CB23EE-1E6D-49E7-AEEC-CF43A77F2AD8}" srcOrd="0" destOrd="0" presId="urn:microsoft.com/office/officeart/2008/layout/PictureStrips"/>
    <dgm:cxn modelId="{8554DC9A-6A28-440A-856E-7FA5DD56F85D}" type="presParOf" srcId="{CAD20829-7775-4C46-A257-ABD9C81E9C63}" destId="{A28ADAEC-193B-421F-A50A-6ED0F54C8B2F}" srcOrd="1" destOrd="0" presId="urn:microsoft.com/office/officeart/2008/layout/PictureStrips"/>
    <dgm:cxn modelId="{4756D473-CA73-4707-BC61-3E4AB50C2734}" type="presParOf" srcId="{EDAECB9D-366D-4F5F-9BA2-C6DE1EA158E0}" destId="{15BC11D4-BECE-4966-9AFA-C3E1ADB43847}" srcOrd="1" destOrd="0" presId="urn:microsoft.com/office/officeart/2008/layout/PictureStrips"/>
    <dgm:cxn modelId="{106FAFE7-744C-424C-8603-1B4E1C4CAEEC}" type="presParOf" srcId="{EDAECB9D-366D-4F5F-9BA2-C6DE1EA158E0}" destId="{9D2B091C-C3A9-40BE-8147-573C844F8C1E}" srcOrd="2" destOrd="0" presId="urn:microsoft.com/office/officeart/2008/layout/PictureStrips"/>
    <dgm:cxn modelId="{0B802125-1B28-42D2-85D0-1F735D467847}" type="presParOf" srcId="{9D2B091C-C3A9-40BE-8147-573C844F8C1E}" destId="{3EAE2410-A021-4788-B688-784582542ADF}" srcOrd="0" destOrd="0" presId="urn:microsoft.com/office/officeart/2008/layout/PictureStrips"/>
    <dgm:cxn modelId="{EE7EC986-124C-4953-A2D6-BE5D2D093361}" type="presParOf" srcId="{9D2B091C-C3A9-40BE-8147-573C844F8C1E}" destId="{D029A3B2-C689-431B-9A26-37DEBB345A89}" srcOrd="1" destOrd="0" presId="urn:microsoft.com/office/officeart/2008/layout/PictureStrips"/>
    <dgm:cxn modelId="{3D19C139-9F5C-409F-A8DF-2465668657B1}" type="presParOf" srcId="{EDAECB9D-366D-4F5F-9BA2-C6DE1EA158E0}" destId="{749210D8-9170-4C3F-8BF5-667CBA2F7B04}" srcOrd="3" destOrd="0" presId="urn:microsoft.com/office/officeart/2008/layout/PictureStrips"/>
    <dgm:cxn modelId="{C51B4BB1-87B1-4AF2-807F-742DF60FBB02}" type="presParOf" srcId="{EDAECB9D-366D-4F5F-9BA2-C6DE1EA158E0}" destId="{296505DF-96A3-4415-8EFE-72A65AD0B2EE}" srcOrd="4" destOrd="0" presId="urn:microsoft.com/office/officeart/2008/layout/PictureStrips"/>
    <dgm:cxn modelId="{81D9F7E6-C6DB-4542-B097-B6922E07CA58}" type="presParOf" srcId="{296505DF-96A3-4415-8EFE-72A65AD0B2EE}" destId="{4057FA61-1D2C-49E2-AAEC-33804FE57C10}" srcOrd="0" destOrd="0" presId="urn:microsoft.com/office/officeart/2008/layout/PictureStrips"/>
    <dgm:cxn modelId="{A86857F7-52B0-4DBD-AF08-D46E841D42E9}" type="presParOf" srcId="{296505DF-96A3-4415-8EFE-72A65AD0B2EE}" destId="{44A97602-1103-4694-8585-8E7BE68962B4}" srcOrd="1" destOrd="0" presId="urn:microsoft.com/office/officeart/2008/layout/PictureStrips"/>
    <dgm:cxn modelId="{1884D728-B179-4F53-B890-B060ABCF4420}" type="presParOf" srcId="{EDAECB9D-366D-4F5F-9BA2-C6DE1EA158E0}" destId="{49279BA1-6C46-4B03-917F-882BC6111F86}" srcOrd="5" destOrd="0" presId="urn:microsoft.com/office/officeart/2008/layout/PictureStrips"/>
    <dgm:cxn modelId="{AD6EF567-9421-4CEF-994D-BF5C1FE584E1}" type="presParOf" srcId="{EDAECB9D-366D-4F5F-9BA2-C6DE1EA158E0}" destId="{3B5F8EBA-1094-4D83-B3E4-E59456FB3B8D}" srcOrd="6" destOrd="0" presId="urn:microsoft.com/office/officeart/2008/layout/PictureStrips"/>
    <dgm:cxn modelId="{4EF7DAB7-9227-4DCF-8426-B5797DCAAE23}" type="presParOf" srcId="{3B5F8EBA-1094-4D83-B3E4-E59456FB3B8D}" destId="{4F4FE9EF-BC00-4007-94DE-E3DB56E72769}" srcOrd="0" destOrd="0" presId="urn:microsoft.com/office/officeart/2008/layout/PictureStrips"/>
    <dgm:cxn modelId="{A0704D30-4767-49F4-A498-8D854494E06A}" type="presParOf" srcId="{3B5F8EBA-1094-4D83-B3E4-E59456FB3B8D}" destId="{ED3ECCBD-E2A2-40EC-9811-A82DCE247844}" srcOrd="1" destOrd="0" presId="urn:microsoft.com/office/officeart/2008/layout/PictureStrips"/>
    <dgm:cxn modelId="{22AC8566-0BF2-4202-B841-84443DBBA9F4}" type="presParOf" srcId="{EDAECB9D-366D-4F5F-9BA2-C6DE1EA158E0}" destId="{29015565-620C-48F9-A796-A08DA4AC45FE}" srcOrd="7" destOrd="0" presId="urn:microsoft.com/office/officeart/2008/layout/PictureStrips"/>
    <dgm:cxn modelId="{23B7E915-8BDF-4D50-9D86-B0FA1A9692E0}" type="presParOf" srcId="{EDAECB9D-366D-4F5F-9BA2-C6DE1EA158E0}" destId="{78AA3A56-E6AC-45E9-ABA6-9E0C17BE9099}" srcOrd="8" destOrd="0" presId="urn:microsoft.com/office/officeart/2008/layout/PictureStrips"/>
    <dgm:cxn modelId="{DDBCA3DF-633E-4729-BFEC-F58EF7BE2BA5}" type="presParOf" srcId="{78AA3A56-E6AC-45E9-ABA6-9E0C17BE9099}" destId="{FDA9E8E9-65EE-4301-8D39-DDB762013CB6}" srcOrd="0" destOrd="0" presId="urn:microsoft.com/office/officeart/2008/layout/PictureStrips"/>
    <dgm:cxn modelId="{892FED05-B88E-4276-93CC-76292D15AA8C}" type="presParOf" srcId="{78AA3A56-E6AC-45E9-ABA6-9E0C17BE9099}" destId="{8E76E29F-1DB0-4D77-BEE4-86EDF38796B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207E32-A2AC-49DD-9906-310BD94867CA}" type="doc">
      <dgm:prSet loTypeId="urn:microsoft.com/office/officeart/2008/layout/PictureStrips" loCatId="list" qsTypeId="urn:microsoft.com/office/officeart/2005/8/quickstyle/simple1" qsCatId="simple" csTypeId="urn:microsoft.com/office/officeart/2005/8/colors/colorful5" csCatId="colorful"/>
      <dgm:spPr/>
      <dgm:t>
        <a:bodyPr/>
        <a:lstStyle/>
        <a:p>
          <a:endParaRPr lang="ru-RU"/>
        </a:p>
      </dgm:t>
    </dgm:pt>
    <dgm:pt modelId="{7D9970E4-9C49-4AFB-B01D-78DE87DE9A5F}">
      <dgm:prSet/>
      <dgm:spPr/>
      <dgm:t>
        <a:bodyPr/>
        <a:lstStyle/>
        <a:p>
          <a:pPr rtl="0"/>
          <a:r>
            <a:rPr lang="en-US" smtClean="0"/>
            <a:t>Attempts to communicate are encouraged from the very beginning.</a:t>
          </a:r>
          <a:endParaRPr lang="ru-RU"/>
        </a:p>
      </dgm:t>
    </dgm:pt>
    <dgm:pt modelId="{4427030C-74FF-46F3-AFC3-69E8B60015E6}" type="parTrans" cxnId="{021B782C-D2EC-461F-BFDE-4BDC80E2B9FF}">
      <dgm:prSet/>
      <dgm:spPr/>
      <dgm:t>
        <a:bodyPr/>
        <a:lstStyle/>
        <a:p>
          <a:endParaRPr lang="ru-RU"/>
        </a:p>
      </dgm:t>
    </dgm:pt>
    <dgm:pt modelId="{BCB41E71-5EE5-4888-A5FE-F82C99AB82D4}" type="sibTrans" cxnId="{021B782C-D2EC-461F-BFDE-4BDC80E2B9FF}">
      <dgm:prSet/>
      <dgm:spPr/>
      <dgm:t>
        <a:bodyPr/>
        <a:lstStyle/>
        <a:p>
          <a:endParaRPr lang="ru-RU"/>
        </a:p>
      </dgm:t>
    </dgm:pt>
    <dgm:pt modelId="{4729FDCD-5502-42AE-9FC2-823CE7FED091}">
      <dgm:prSet/>
      <dgm:spPr/>
      <dgm:t>
        <a:bodyPr/>
        <a:lstStyle/>
        <a:p>
          <a:pPr rtl="0"/>
          <a:r>
            <a:rPr lang="en-US" smtClean="0"/>
            <a:t>Translation may be used where students need or benefit from it.</a:t>
          </a:r>
          <a:endParaRPr lang="ru-RU"/>
        </a:p>
      </dgm:t>
    </dgm:pt>
    <dgm:pt modelId="{6A546534-4E47-46C7-A667-AD00F21B5EEC}" type="parTrans" cxnId="{D52178CF-944C-4157-B93E-67FFE169008D}">
      <dgm:prSet/>
      <dgm:spPr/>
      <dgm:t>
        <a:bodyPr/>
        <a:lstStyle/>
        <a:p>
          <a:endParaRPr lang="ru-RU"/>
        </a:p>
      </dgm:t>
    </dgm:pt>
    <dgm:pt modelId="{5165B038-FDE1-4345-9992-1DFF7C34B66C}" type="sibTrans" cxnId="{D52178CF-944C-4157-B93E-67FFE169008D}">
      <dgm:prSet/>
      <dgm:spPr/>
      <dgm:t>
        <a:bodyPr/>
        <a:lstStyle/>
        <a:p>
          <a:endParaRPr lang="ru-RU"/>
        </a:p>
      </dgm:t>
    </dgm:pt>
    <dgm:pt modelId="{AD650009-0F22-4F00-8ECE-00C19B461920}">
      <dgm:prSet/>
      <dgm:spPr/>
      <dgm:t>
        <a:bodyPr/>
        <a:lstStyle/>
        <a:p>
          <a:pPr rtl="0"/>
          <a:r>
            <a:rPr lang="en-US" smtClean="0"/>
            <a:t>Teachers help learners in any way that motivates them to work with the language.</a:t>
          </a:r>
          <a:endParaRPr lang="ru-RU"/>
        </a:p>
      </dgm:t>
    </dgm:pt>
    <dgm:pt modelId="{3C2ECB13-8F1B-47F4-87FE-B4D663158230}" type="parTrans" cxnId="{F98C9C22-1777-43AE-9637-33BF19B85A17}">
      <dgm:prSet/>
      <dgm:spPr/>
      <dgm:t>
        <a:bodyPr/>
        <a:lstStyle/>
        <a:p>
          <a:endParaRPr lang="ru-RU"/>
        </a:p>
      </dgm:t>
    </dgm:pt>
    <dgm:pt modelId="{FD4B8130-68C6-4D5C-B728-79C524DF4CA9}" type="sibTrans" cxnId="{F98C9C22-1777-43AE-9637-33BF19B85A17}">
      <dgm:prSet/>
      <dgm:spPr/>
      <dgm:t>
        <a:bodyPr/>
        <a:lstStyle/>
        <a:p>
          <a:endParaRPr lang="ru-RU"/>
        </a:p>
      </dgm:t>
    </dgm:pt>
    <dgm:pt modelId="{93A38D6F-991B-4FA6-B561-43712BB72431}">
      <dgm:prSet/>
      <dgm:spPr/>
      <dgm:t>
        <a:bodyPr/>
        <a:lstStyle/>
        <a:p>
          <a:pPr rtl="0"/>
          <a:r>
            <a:rPr lang="en-US" smtClean="0"/>
            <a:t>Language is created by the individual often through trial and error.</a:t>
          </a:r>
          <a:endParaRPr lang="ru-RU"/>
        </a:p>
      </dgm:t>
    </dgm:pt>
    <dgm:pt modelId="{15837C10-4093-4859-B7C7-ED84F880D870}" type="parTrans" cxnId="{EC38D75D-5B4F-434D-B2A7-DAA327B19C42}">
      <dgm:prSet/>
      <dgm:spPr/>
      <dgm:t>
        <a:bodyPr/>
        <a:lstStyle/>
        <a:p>
          <a:endParaRPr lang="ru-RU"/>
        </a:p>
      </dgm:t>
    </dgm:pt>
    <dgm:pt modelId="{016D767C-685F-4615-8302-4A75AE3EE7F9}" type="sibTrans" cxnId="{EC38D75D-5B4F-434D-B2A7-DAA327B19C42}">
      <dgm:prSet/>
      <dgm:spPr/>
      <dgm:t>
        <a:bodyPr/>
        <a:lstStyle/>
        <a:p>
          <a:endParaRPr lang="ru-RU"/>
        </a:p>
      </dgm:t>
    </dgm:pt>
    <dgm:pt modelId="{2D996E4A-B195-4316-80EC-A168C1F293C3}">
      <dgm:prSet/>
      <dgm:spPr/>
      <dgm:t>
        <a:bodyPr/>
        <a:lstStyle/>
        <a:p>
          <a:pPr rtl="0"/>
          <a:r>
            <a:rPr lang="en-US" smtClean="0"/>
            <a:t>Communicative competence and fluency and the primary goals.</a:t>
          </a:r>
          <a:endParaRPr lang="ru-RU"/>
        </a:p>
      </dgm:t>
    </dgm:pt>
    <dgm:pt modelId="{0F5C9DF0-0109-4F0A-B147-C4EC91ECB0D5}" type="parTrans" cxnId="{DF66CAB3-4625-47CF-B4EF-2D121BB22F40}">
      <dgm:prSet/>
      <dgm:spPr/>
      <dgm:t>
        <a:bodyPr/>
        <a:lstStyle/>
        <a:p>
          <a:endParaRPr lang="ru-RU"/>
        </a:p>
      </dgm:t>
    </dgm:pt>
    <dgm:pt modelId="{E1A6EEAA-A025-4EB9-BD28-345E7443B294}" type="sibTrans" cxnId="{DF66CAB3-4625-47CF-B4EF-2D121BB22F40}">
      <dgm:prSet/>
      <dgm:spPr/>
      <dgm:t>
        <a:bodyPr/>
        <a:lstStyle/>
        <a:p>
          <a:endParaRPr lang="ru-RU"/>
        </a:p>
      </dgm:t>
    </dgm:pt>
    <dgm:pt modelId="{7B1E3D3D-FB33-44E7-BDF8-6E96DE95F493}">
      <dgm:prSet/>
      <dgm:spPr/>
      <dgm:t>
        <a:bodyPr/>
        <a:lstStyle/>
        <a:p>
          <a:pPr rtl="0"/>
          <a:r>
            <a:rPr lang="en-US" smtClean="0"/>
            <a:t>Students are expected to interact with other people.</a:t>
          </a:r>
          <a:endParaRPr lang="ru-RU"/>
        </a:p>
      </dgm:t>
    </dgm:pt>
    <dgm:pt modelId="{CC2E05CD-1E6C-4ECC-BC0A-B2948C6A128F}" type="parTrans" cxnId="{4705A7F6-8A33-417F-91B4-AFDD2C98C8ED}">
      <dgm:prSet/>
      <dgm:spPr/>
      <dgm:t>
        <a:bodyPr/>
        <a:lstStyle/>
        <a:p>
          <a:endParaRPr lang="ru-RU"/>
        </a:p>
      </dgm:t>
    </dgm:pt>
    <dgm:pt modelId="{CB80839F-8FA1-4273-BB1D-00E86E0AA216}" type="sibTrans" cxnId="{4705A7F6-8A33-417F-91B4-AFDD2C98C8ED}">
      <dgm:prSet/>
      <dgm:spPr/>
      <dgm:t>
        <a:bodyPr/>
        <a:lstStyle/>
        <a:p>
          <a:endParaRPr lang="ru-RU"/>
        </a:p>
      </dgm:t>
    </dgm:pt>
    <dgm:pt modelId="{242067AC-B142-4525-A9EA-D1C0ED679887}" type="pres">
      <dgm:prSet presAssocID="{6A207E32-A2AC-49DD-9906-310BD94867CA}" presName="Name0" presStyleCnt="0">
        <dgm:presLayoutVars>
          <dgm:dir/>
          <dgm:resizeHandles val="exact"/>
        </dgm:presLayoutVars>
      </dgm:prSet>
      <dgm:spPr/>
      <dgm:t>
        <a:bodyPr/>
        <a:lstStyle/>
        <a:p>
          <a:endParaRPr lang="ru-RU"/>
        </a:p>
      </dgm:t>
    </dgm:pt>
    <dgm:pt modelId="{E1EFF2C7-64DC-42E3-A8E6-D265AF5B2770}" type="pres">
      <dgm:prSet presAssocID="{7D9970E4-9C49-4AFB-B01D-78DE87DE9A5F}" presName="composite" presStyleCnt="0"/>
      <dgm:spPr/>
    </dgm:pt>
    <dgm:pt modelId="{8FE55AD8-AE74-4B5C-BADC-687C2D9BF27E}" type="pres">
      <dgm:prSet presAssocID="{7D9970E4-9C49-4AFB-B01D-78DE87DE9A5F}" presName="rect1" presStyleLbl="trAlignAcc1" presStyleIdx="0" presStyleCnt="6">
        <dgm:presLayoutVars>
          <dgm:bulletEnabled val="1"/>
        </dgm:presLayoutVars>
      </dgm:prSet>
      <dgm:spPr/>
      <dgm:t>
        <a:bodyPr/>
        <a:lstStyle/>
        <a:p>
          <a:endParaRPr lang="ru-RU"/>
        </a:p>
      </dgm:t>
    </dgm:pt>
    <dgm:pt modelId="{DB6C6CBE-A231-44DE-BC59-EF31C91604C7}" type="pres">
      <dgm:prSet presAssocID="{7D9970E4-9C49-4AFB-B01D-78DE87DE9A5F}" presName="rect2" presStyleLbl="fgImgPlace1" presStyleIdx="0" presStyleCnt="6"/>
      <dgm:spPr/>
    </dgm:pt>
    <dgm:pt modelId="{28D94BA6-F164-4E32-858E-35A053BF185C}" type="pres">
      <dgm:prSet presAssocID="{BCB41E71-5EE5-4888-A5FE-F82C99AB82D4}" presName="sibTrans" presStyleCnt="0"/>
      <dgm:spPr/>
    </dgm:pt>
    <dgm:pt modelId="{2170F027-A010-45CA-8F64-5AF402394138}" type="pres">
      <dgm:prSet presAssocID="{4729FDCD-5502-42AE-9FC2-823CE7FED091}" presName="composite" presStyleCnt="0"/>
      <dgm:spPr/>
    </dgm:pt>
    <dgm:pt modelId="{219F8938-7DE9-4415-A0DC-9C30274DCD4C}" type="pres">
      <dgm:prSet presAssocID="{4729FDCD-5502-42AE-9FC2-823CE7FED091}" presName="rect1" presStyleLbl="trAlignAcc1" presStyleIdx="1" presStyleCnt="6">
        <dgm:presLayoutVars>
          <dgm:bulletEnabled val="1"/>
        </dgm:presLayoutVars>
      </dgm:prSet>
      <dgm:spPr/>
      <dgm:t>
        <a:bodyPr/>
        <a:lstStyle/>
        <a:p>
          <a:endParaRPr lang="ru-RU"/>
        </a:p>
      </dgm:t>
    </dgm:pt>
    <dgm:pt modelId="{52371432-95F4-4626-830F-FA77A293DA12}" type="pres">
      <dgm:prSet presAssocID="{4729FDCD-5502-42AE-9FC2-823CE7FED091}" presName="rect2" presStyleLbl="fgImgPlace1" presStyleIdx="1" presStyleCnt="6"/>
      <dgm:spPr/>
    </dgm:pt>
    <dgm:pt modelId="{3002616B-29E3-4AC6-AD5B-5A84A72DB16E}" type="pres">
      <dgm:prSet presAssocID="{5165B038-FDE1-4345-9992-1DFF7C34B66C}" presName="sibTrans" presStyleCnt="0"/>
      <dgm:spPr/>
    </dgm:pt>
    <dgm:pt modelId="{73BA2152-F5C5-49BB-B498-867510620DEE}" type="pres">
      <dgm:prSet presAssocID="{AD650009-0F22-4F00-8ECE-00C19B461920}" presName="composite" presStyleCnt="0"/>
      <dgm:spPr/>
    </dgm:pt>
    <dgm:pt modelId="{B025F672-C20C-44EE-AB1F-09D28135C28E}" type="pres">
      <dgm:prSet presAssocID="{AD650009-0F22-4F00-8ECE-00C19B461920}" presName="rect1" presStyleLbl="trAlignAcc1" presStyleIdx="2" presStyleCnt="6">
        <dgm:presLayoutVars>
          <dgm:bulletEnabled val="1"/>
        </dgm:presLayoutVars>
      </dgm:prSet>
      <dgm:spPr/>
      <dgm:t>
        <a:bodyPr/>
        <a:lstStyle/>
        <a:p>
          <a:endParaRPr lang="ru-RU"/>
        </a:p>
      </dgm:t>
    </dgm:pt>
    <dgm:pt modelId="{8B96EB31-DE3D-484E-B331-2165B96D3DDC}" type="pres">
      <dgm:prSet presAssocID="{AD650009-0F22-4F00-8ECE-00C19B461920}" presName="rect2" presStyleLbl="fgImgPlace1" presStyleIdx="2" presStyleCnt="6"/>
      <dgm:spPr/>
    </dgm:pt>
    <dgm:pt modelId="{E35BB2EC-D372-4CF9-A0B2-C9A923108E67}" type="pres">
      <dgm:prSet presAssocID="{FD4B8130-68C6-4D5C-B728-79C524DF4CA9}" presName="sibTrans" presStyleCnt="0"/>
      <dgm:spPr/>
    </dgm:pt>
    <dgm:pt modelId="{089C5557-E043-4CD0-B3F3-DF2F5443F8C8}" type="pres">
      <dgm:prSet presAssocID="{93A38D6F-991B-4FA6-B561-43712BB72431}" presName="composite" presStyleCnt="0"/>
      <dgm:spPr/>
    </dgm:pt>
    <dgm:pt modelId="{074E6BF5-34E0-4EA4-82B6-803321892D68}" type="pres">
      <dgm:prSet presAssocID="{93A38D6F-991B-4FA6-B561-43712BB72431}" presName="rect1" presStyleLbl="trAlignAcc1" presStyleIdx="3" presStyleCnt="6">
        <dgm:presLayoutVars>
          <dgm:bulletEnabled val="1"/>
        </dgm:presLayoutVars>
      </dgm:prSet>
      <dgm:spPr/>
      <dgm:t>
        <a:bodyPr/>
        <a:lstStyle/>
        <a:p>
          <a:endParaRPr lang="ru-RU"/>
        </a:p>
      </dgm:t>
    </dgm:pt>
    <dgm:pt modelId="{9E2A918B-6AFB-4B47-8987-189450A724DB}" type="pres">
      <dgm:prSet presAssocID="{93A38D6F-991B-4FA6-B561-43712BB72431}" presName="rect2" presStyleLbl="fgImgPlace1" presStyleIdx="3" presStyleCnt="6"/>
      <dgm:spPr/>
    </dgm:pt>
    <dgm:pt modelId="{44AC076A-2D1F-4550-9275-FC65C3C6CF9A}" type="pres">
      <dgm:prSet presAssocID="{016D767C-685F-4615-8302-4A75AE3EE7F9}" presName="sibTrans" presStyleCnt="0"/>
      <dgm:spPr/>
    </dgm:pt>
    <dgm:pt modelId="{4922AF78-FA42-45FB-9B18-C525A9D54E0A}" type="pres">
      <dgm:prSet presAssocID="{2D996E4A-B195-4316-80EC-A168C1F293C3}" presName="composite" presStyleCnt="0"/>
      <dgm:spPr/>
    </dgm:pt>
    <dgm:pt modelId="{DC369295-3262-442A-9CF6-B2B2998E7F7C}" type="pres">
      <dgm:prSet presAssocID="{2D996E4A-B195-4316-80EC-A168C1F293C3}" presName="rect1" presStyleLbl="trAlignAcc1" presStyleIdx="4" presStyleCnt="6">
        <dgm:presLayoutVars>
          <dgm:bulletEnabled val="1"/>
        </dgm:presLayoutVars>
      </dgm:prSet>
      <dgm:spPr/>
      <dgm:t>
        <a:bodyPr/>
        <a:lstStyle/>
        <a:p>
          <a:endParaRPr lang="ru-RU"/>
        </a:p>
      </dgm:t>
    </dgm:pt>
    <dgm:pt modelId="{A9991F7E-F92F-4573-A484-A3CC1E20DC69}" type="pres">
      <dgm:prSet presAssocID="{2D996E4A-B195-4316-80EC-A168C1F293C3}" presName="rect2" presStyleLbl="fgImgPlace1" presStyleIdx="4" presStyleCnt="6"/>
      <dgm:spPr/>
    </dgm:pt>
    <dgm:pt modelId="{AA14B08A-BC32-4B2A-847D-EAC40BD507A3}" type="pres">
      <dgm:prSet presAssocID="{E1A6EEAA-A025-4EB9-BD28-345E7443B294}" presName="sibTrans" presStyleCnt="0"/>
      <dgm:spPr/>
    </dgm:pt>
    <dgm:pt modelId="{C4B29CE3-67B9-48EC-B086-75E56F0E1321}" type="pres">
      <dgm:prSet presAssocID="{7B1E3D3D-FB33-44E7-BDF8-6E96DE95F493}" presName="composite" presStyleCnt="0"/>
      <dgm:spPr/>
    </dgm:pt>
    <dgm:pt modelId="{1FCBD1A1-25F6-463A-B641-4EFEDF3602FC}" type="pres">
      <dgm:prSet presAssocID="{7B1E3D3D-FB33-44E7-BDF8-6E96DE95F493}" presName="rect1" presStyleLbl="trAlignAcc1" presStyleIdx="5" presStyleCnt="6">
        <dgm:presLayoutVars>
          <dgm:bulletEnabled val="1"/>
        </dgm:presLayoutVars>
      </dgm:prSet>
      <dgm:spPr/>
      <dgm:t>
        <a:bodyPr/>
        <a:lstStyle/>
        <a:p>
          <a:endParaRPr lang="ru-RU"/>
        </a:p>
      </dgm:t>
    </dgm:pt>
    <dgm:pt modelId="{1938CA05-6A0D-447E-89AD-D2845FDEE2E7}" type="pres">
      <dgm:prSet presAssocID="{7B1E3D3D-FB33-44E7-BDF8-6E96DE95F493}" presName="rect2" presStyleLbl="fgImgPlace1" presStyleIdx="5" presStyleCnt="6"/>
      <dgm:spPr/>
    </dgm:pt>
  </dgm:ptLst>
  <dgm:cxnLst>
    <dgm:cxn modelId="{7583ACF3-2088-4E15-9CC0-F386DFFF2402}" type="presOf" srcId="{7B1E3D3D-FB33-44E7-BDF8-6E96DE95F493}" destId="{1FCBD1A1-25F6-463A-B641-4EFEDF3602FC}" srcOrd="0" destOrd="0" presId="urn:microsoft.com/office/officeart/2008/layout/PictureStrips"/>
    <dgm:cxn modelId="{BD930D89-BEBE-4347-88BD-24AF56ECE328}" type="presOf" srcId="{7D9970E4-9C49-4AFB-B01D-78DE87DE9A5F}" destId="{8FE55AD8-AE74-4B5C-BADC-687C2D9BF27E}" srcOrd="0" destOrd="0" presId="urn:microsoft.com/office/officeart/2008/layout/PictureStrips"/>
    <dgm:cxn modelId="{A602A9CC-F362-4C58-8F41-BC03086207FB}" type="presOf" srcId="{4729FDCD-5502-42AE-9FC2-823CE7FED091}" destId="{219F8938-7DE9-4415-A0DC-9C30274DCD4C}" srcOrd="0" destOrd="0" presId="urn:microsoft.com/office/officeart/2008/layout/PictureStrips"/>
    <dgm:cxn modelId="{4705A7F6-8A33-417F-91B4-AFDD2C98C8ED}" srcId="{6A207E32-A2AC-49DD-9906-310BD94867CA}" destId="{7B1E3D3D-FB33-44E7-BDF8-6E96DE95F493}" srcOrd="5" destOrd="0" parTransId="{CC2E05CD-1E6C-4ECC-BC0A-B2948C6A128F}" sibTransId="{CB80839F-8FA1-4273-BB1D-00E86E0AA216}"/>
    <dgm:cxn modelId="{F98C9C22-1777-43AE-9637-33BF19B85A17}" srcId="{6A207E32-A2AC-49DD-9906-310BD94867CA}" destId="{AD650009-0F22-4F00-8ECE-00C19B461920}" srcOrd="2" destOrd="0" parTransId="{3C2ECB13-8F1B-47F4-87FE-B4D663158230}" sibTransId="{FD4B8130-68C6-4D5C-B728-79C524DF4CA9}"/>
    <dgm:cxn modelId="{5B54FD33-D214-4FC3-B174-1D18D28FA0BB}" type="presOf" srcId="{6A207E32-A2AC-49DD-9906-310BD94867CA}" destId="{242067AC-B142-4525-A9EA-D1C0ED679887}" srcOrd="0" destOrd="0" presId="urn:microsoft.com/office/officeart/2008/layout/PictureStrips"/>
    <dgm:cxn modelId="{3F53A731-01A7-4E0A-846E-EA76F414FFD1}" type="presOf" srcId="{2D996E4A-B195-4316-80EC-A168C1F293C3}" destId="{DC369295-3262-442A-9CF6-B2B2998E7F7C}" srcOrd="0" destOrd="0" presId="urn:microsoft.com/office/officeart/2008/layout/PictureStrips"/>
    <dgm:cxn modelId="{EC38D75D-5B4F-434D-B2A7-DAA327B19C42}" srcId="{6A207E32-A2AC-49DD-9906-310BD94867CA}" destId="{93A38D6F-991B-4FA6-B561-43712BB72431}" srcOrd="3" destOrd="0" parTransId="{15837C10-4093-4859-B7C7-ED84F880D870}" sibTransId="{016D767C-685F-4615-8302-4A75AE3EE7F9}"/>
    <dgm:cxn modelId="{021B782C-D2EC-461F-BFDE-4BDC80E2B9FF}" srcId="{6A207E32-A2AC-49DD-9906-310BD94867CA}" destId="{7D9970E4-9C49-4AFB-B01D-78DE87DE9A5F}" srcOrd="0" destOrd="0" parTransId="{4427030C-74FF-46F3-AFC3-69E8B60015E6}" sibTransId="{BCB41E71-5EE5-4888-A5FE-F82C99AB82D4}"/>
    <dgm:cxn modelId="{D52178CF-944C-4157-B93E-67FFE169008D}" srcId="{6A207E32-A2AC-49DD-9906-310BD94867CA}" destId="{4729FDCD-5502-42AE-9FC2-823CE7FED091}" srcOrd="1" destOrd="0" parTransId="{6A546534-4E47-46C7-A667-AD00F21B5EEC}" sibTransId="{5165B038-FDE1-4345-9992-1DFF7C34B66C}"/>
    <dgm:cxn modelId="{DF66CAB3-4625-47CF-B4EF-2D121BB22F40}" srcId="{6A207E32-A2AC-49DD-9906-310BD94867CA}" destId="{2D996E4A-B195-4316-80EC-A168C1F293C3}" srcOrd="4" destOrd="0" parTransId="{0F5C9DF0-0109-4F0A-B147-C4EC91ECB0D5}" sibTransId="{E1A6EEAA-A025-4EB9-BD28-345E7443B294}"/>
    <dgm:cxn modelId="{49972BBD-6373-4A46-8085-940D7C14DCD3}" type="presOf" srcId="{AD650009-0F22-4F00-8ECE-00C19B461920}" destId="{B025F672-C20C-44EE-AB1F-09D28135C28E}" srcOrd="0" destOrd="0" presId="urn:microsoft.com/office/officeart/2008/layout/PictureStrips"/>
    <dgm:cxn modelId="{9EE8C4FD-59A8-4BC1-839F-EAEF2FE9B09A}" type="presOf" srcId="{93A38D6F-991B-4FA6-B561-43712BB72431}" destId="{074E6BF5-34E0-4EA4-82B6-803321892D68}" srcOrd="0" destOrd="0" presId="urn:microsoft.com/office/officeart/2008/layout/PictureStrips"/>
    <dgm:cxn modelId="{428B5594-2B15-46D8-9C6C-6524107FAAF4}" type="presParOf" srcId="{242067AC-B142-4525-A9EA-D1C0ED679887}" destId="{E1EFF2C7-64DC-42E3-A8E6-D265AF5B2770}" srcOrd="0" destOrd="0" presId="urn:microsoft.com/office/officeart/2008/layout/PictureStrips"/>
    <dgm:cxn modelId="{2DF713E8-B502-464F-91BE-88E89BADDD0D}" type="presParOf" srcId="{E1EFF2C7-64DC-42E3-A8E6-D265AF5B2770}" destId="{8FE55AD8-AE74-4B5C-BADC-687C2D9BF27E}" srcOrd="0" destOrd="0" presId="urn:microsoft.com/office/officeart/2008/layout/PictureStrips"/>
    <dgm:cxn modelId="{9F8133E2-D0CC-4D61-A878-F004FA3007B4}" type="presParOf" srcId="{E1EFF2C7-64DC-42E3-A8E6-D265AF5B2770}" destId="{DB6C6CBE-A231-44DE-BC59-EF31C91604C7}" srcOrd="1" destOrd="0" presId="urn:microsoft.com/office/officeart/2008/layout/PictureStrips"/>
    <dgm:cxn modelId="{F1E8132E-55F8-46A6-A8C5-A4BB4DECF44D}" type="presParOf" srcId="{242067AC-B142-4525-A9EA-D1C0ED679887}" destId="{28D94BA6-F164-4E32-858E-35A053BF185C}" srcOrd="1" destOrd="0" presId="urn:microsoft.com/office/officeart/2008/layout/PictureStrips"/>
    <dgm:cxn modelId="{186F26BF-E1FC-4989-A220-8567CFDBCF34}" type="presParOf" srcId="{242067AC-B142-4525-A9EA-D1C0ED679887}" destId="{2170F027-A010-45CA-8F64-5AF402394138}" srcOrd="2" destOrd="0" presId="urn:microsoft.com/office/officeart/2008/layout/PictureStrips"/>
    <dgm:cxn modelId="{A4CFC776-E5CC-465B-9475-549CC3723106}" type="presParOf" srcId="{2170F027-A010-45CA-8F64-5AF402394138}" destId="{219F8938-7DE9-4415-A0DC-9C30274DCD4C}" srcOrd="0" destOrd="0" presId="urn:microsoft.com/office/officeart/2008/layout/PictureStrips"/>
    <dgm:cxn modelId="{F1970EC9-5CF8-4305-8AE2-594D3DF66ABC}" type="presParOf" srcId="{2170F027-A010-45CA-8F64-5AF402394138}" destId="{52371432-95F4-4626-830F-FA77A293DA12}" srcOrd="1" destOrd="0" presId="urn:microsoft.com/office/officeart/2008/layout/PictureStrips"/>
    <dgm:cxn modelId="{945E844B-0B4F-4E26-AAF7-90D191CA1FC8}" type="presParOf" srcId="{242067AC-B142-4525-A9EA-D1C0ED679887}" destId="{3002616B-29E3-4AC6-AD5B-5A84A72DB16E}" srcOrd="3" destOrd="0" presId="urn:microsoft.com/office/officeart/2008/layout/PictureStrips"/>
    <dgm:cxn modelId="{B245BF24-9A6C-4F94-86DB-93226DB09680}" type="presParOf" srcId="{242067AC-B142-4525-A9EA-D1C0ED679887}" destId="{73BA2152-F5C5-49BB-B498-867510620DEE}" srcOrd="4" destOrd="0" presId="urn:microsoft.com/office/officeart/2008/layout/PictureStrips"/>
    <dgm:cxn modelId="{C4D102B5-4521-4423-8131-FAD9CBF238AB}" type="presParOf" srcId="{73BA2152-F5C5-49BB-B498-867510620DEE}" destId="{B025F672-C20C-44EE-AB1F-09D28135C28E}" srcOrd="0" destOrd="0" presId="urn:microsoft.com/office/officeart/2008/layout/PictureStrips"/>
    <dgm:cxn modelId="{1E6597AB-4876-4A53-952F-2C6223B3C4EF}" type="presParOf" srcId="{73BA2152-F5C5-49BB-B498-867510620DEE}" destId="{8B96EB31-DE3D-484E-B331-2165B96D3DDC}" srcOrd="1" destOrd="0" presId="urn:microsoft.com/office/officeart/2008/layout/PictureStrips"/>
    <dgm:cxn modelId="{4A69C866-DC93-40A5-91BB-2E07C98518F0}" type="presParOf" srcId="{242067AC-B142-4525-A9EA-D1C0ED679887}" destId="{E35BB2EC-D372-4CF9-A0B2-C9A923108E67}" srcOrd="5" destOrd="0" presId="urn:microsoft.com/office/officeart/2008/layout/PictureStrips"/>
    <dgm:cxn modelId="{79A0E79C-15F3-4F29-973D-62F882919E04}" type="presParOf" srcId="{242067AC-B142-4525-A9EA-D1C0ED679887}" destId="{089C5557-E043-4CD0-B3F3-DF2F5443F8C8}" srcOrd="6" destOrd="0" presId="urn:microsoft.com/office/officeart/2008/layout/PictureStrips"/>
    <dgm:cxn modelId="{C13E590C-2369-4EF9-9253-6E05DF0AC0F7}" type="presParOf" srcId="{089C5557-E043-4CD0-B3F3-DF2F5443F8C8}" destId="{074E6BF5-34E0-4EA4-82B6-803321892D68}" srcOrd="0" destOrd="0" presId="urn:microsoft.com/office/officeart/2008/layout/PictureStrips"/>
    <dgm:cxn modelId="{4C5A1E55-124C-4595-9010-0D6D15113629}" type="presParOf" srcId="{089C5557-E043-4CD0-B3F3-DF2F5443F8C8}" destId="{9E2A918B-6AFB-4B47-8987-189450A724DB}" srcOrd="1" destOrd="0" presId="urn:microsoft.com/office/officeart/2008/layout/PictureStrips"/>
    <dgm:cxn modelId="{16B40F41-BB2D-4BD4-B1A2-7C068709A973}" type="presParOf" srcId="{242067AC-B142-4525-A9EA-D1C0ED679887}" destId="{44AC076A-2D1F-4550-9275-FC65C3C6CF9A}" srcOrd="7" destOrd="0" presId="urn:microsoft.com/office/officeart/2008/layout/PictureStrips"/>
    <dgm:cxn modelId="{2560D779-4E9D-4A43-9CAB-638D3B9C3740}" type="presParOf" srcId="{242067AC-B142-4525-A9EA-D1C0ED679887}" destId="{4922AF78-FA42-45FB-9B18-C525A9D54E0A}" srcOrd="8" destOrd="0" presId="urn:microsoft.com/office/officeart/2008/layout/PictureStrips"/>
    <dgm:cxn modelId="{AA52F3E6-3457-4E7E-8760-84279C1FE18C}" type="presParOf" srcId="{4922AF78-FA42-45FB-9B18-C525A9D54E0A}" destId="{DC369295-3262-442A-9CF6-B2B2998E7F7C}" srcOrd="0" destOrd="0" presId="urn:microsoft.com/office/officeart/2008/layout/PictureStrips"/>
    <dgm:cxn modelId="{9F5C9BC8-B273-43E6-8E7C-213AAA8F631C}" type="presParOf" srcId="{4922AF78-FA42-45FB-9B18-C525A9D54E0A}" destId="{A9991F7E-F92F-4573-A484-A3CC1E20DC69}" srcOrd="1" destOrd="0" presId="urn:microsoft.com/office/officeart/2008/layout/PictureStrips"/>
    <dgm:cxn modelId="{3F214EE3-647D-4DD6-9802-1D90425269DC}" type="presParOf" srcId="{242067AC-B142-4525-A9EA-D1C0ED679887}" destId="{AA14B08A-BC32-4B2A-847D-EAC40BD507A3}" srcOrd="9" destOrd="0" presId="urn:microsoft.com/office/officeart/2008/layout/PictureStrips"/>
    <dgm:cxn modelId="{BB8400E9-F956-4B10-808D-6E5760314897}" type="presParOf" srcId="{242067AC-B142-4525-A9EA-D1C0ED679887}" destId="{C4B29CE3-67B9-48EC-B086-75E56F0E1321}" srcOrd="10" destOrd="0" presId="urn:microsoft.com/office/officeart/2008/layout/PictureStrips"/>
    <dgm:cxn modelId="{4190AFB6-3843-4F0B-896C-EC546BDA71FA}" type="presParOf" srcId="{C4B29CE3-67B9-48EC-B086-75E56F0E1321}" destId="{1FCBD1A1-25F6-463A-B641-4EFEDF3602FC}" srcOrd="0" destOrd="0" presId="urn:microsoft.com/office/officeart/2008/layout/PictureStrips"/>
    <dgm:cxn modelId="{8DFB4EAE-91BA-4F57-A9B9-AE8DF3743D66}" type="presParOf" srcId="{C4B29CE3-67B9-48EC-B086-75E56F0E1321}" destId="{1938CA05-6A0D-447E-89AD-D2845FDEE2E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3B012-E7F8-4279-907C-74ADEA920CB9}">
      <dsp:nvSpPr>
        <dsp:cNvPr id="0" name=""/>
        <dsp:cNvSpPr/>
      </dsp:nvSpPr>
      <dsp:spPr>
        <a:xfrm>
          <a:off x="0" y="751363"/>
          <a:ext cx="8229600" cy="551655"/>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1.	</a:t>
          </a:r>
          <a:r>
            <a:rPr lang="en-US" sz="2300" b="1" kern="1200" dirty="0" smtClean="0"/>
            <a:t>Language</a:t>
          </a:r>
          <a:r>
            <a:rPr lang="en-US" sz="2300" kern="1200" dirty="0" smtClean="0"/>
            <a:t> Teaching Methods. </a:t>
          </a:r>
          <a:endParaRPr lang="ru-RU" sz="2300" kern="1200" dirty="0"/>
        </a:p>
      </dsp:txBody>
      <dsp:txXfrm>
        <a:off x="26930" y="778293"/>
        <a:ext cx="8175740" cy="497795"/>
      </dsp:txXfrm>
    </dsp:sp>
    <dsp:sp modelId="{9D21A061-E196-4EEF-854B-4A6A22618F04}">
      <dsp:nvSpPr>
        <dsp:cNvPr id="0" name=""/>
        <dsp:cNvSpPr/>
      </dsp:nvSpPr>
      <dsp:spPr>
        <a:xfrm>
          <a:off x="0" y="1369258"/>
          <a:ext cx="8229600" cy="551655"/>
        </a:xfrm>
        <a:prstGeom prst="roundRect">
          <a:avLst/>
        </a:prstGeom>
        <a:solidFill>
          <a:schemeClr val="accent3">
            <a:hueOff val="2812566"/>
            <a:satOff val="-4220"/>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2.	The Principles of Teaching English as a Foreign Language.</a:t>
          </a:r>
          <a:endParaRPr lang="ru-RU" sz="2300" kern="1200" dirty="0"/>
        </a:p>
      </dsp:txBody>
      <dsp:txXfrm>
        <a:off x="26930" y="1396188"/>
        <a:ext cx="8175740" cy="497795"/>
      </dsp:txXfrm>
    </dsp:sp>
    <dsp:sp modelId="{8C006F5B-F43B-453A-A457-CBC4C4C57C8C}">
      <dsp:nvSpPr>
        <dsp:cNvPr id="0" name=""/>
        <dsp:cNvSpPr/>
      </dsp:nvSpPr>
      <dsp:spPr>
        <a:xfrm>
          <a:off x="0" y="1987153"/>
          <a:ext cx="8229600" cy="551655"/>
        </a:xfrm>
        <a:prstGeom prst="roundRect">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3.	Teaching Pronunciation.</a:t>
          </a:r>
          <a:endParaRPr lang="ru-RU" sz="2300" kern="1200"/>
        </a:p>
      </dsp:txBody>
      <dsp:txXfrm>
        <a:off x="26930" y="2014083"/>
        <a:ext cx="8175740" cy="497795"/>
      </dsp:txXfrm>
    </dsp:sp>
    <dsp:sp modelId="{6728093E-8F9F-45C9-B87C-4C3F2AA569E6}">
      <dsp:nvSpPr>
        <dsp:cNvPr id="0" name=""/>
        <dsp:cNvSpPr/>
      </dsp:nvSpPr>
      <dsp:spPr>
        <a:xfrm>
          <a:off x="0" y="2605049"/>
          <a:ext cx="8229600" cy="551655"/>
        </a:xfrm>
        <a:prstGeom prst="roundRect">
          <a:avLst/>
        </a:prstGeom>
        <a:solidFill>
          <a:schemeClr val="accent3">
            <a:hueOff val="8437698"/>
            <a:satOff val="-12660"/>
            <a:lumOff val="-205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4.	Teaching Vocabulary. </a:t>
          </a:r>
          <a:endParaRPr lang="ru-RU" sz="2300" kern="1200"/>
        </a:p>
      </dsp:txBody>
      <dsp:txXfrm>
        <a:off x="26930" y="2631979"/>
        <a:ext cx="8175740" cy="497795"/>
      </dsp:txXfrm>
    </dsp:sp>
    <dsp:sp modelId="{64AB7750-C30D-466A-B7E3-6FE01AA86898}">
      <dsp:nvSpPr>
        <dsp:cNvPr id="0" name=""/>
        <dsp:cNvSpPr/>
      </dsp:nvSpPr>
      <dsp:spPr>
        <a:xfrm>
          <a:off x="0" y="3222944"/>
          <a:ext cx="8229600" cy="551655"/>
        </a:xfrm>
        <a:prstGeom prst="roundRect">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5.	Teaching Grammar.</a:t>
          </a:r>
          <a:endParaRPr lang="ru-RU" sz="2300" kern="1200"/>
        </a:p>
      </dsp:txBody>
      <dsp:txXfrm>
        <a:off x="26930" y="3249874"/>
        <a:ext cx="8175740" cy="4977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BF4D5-57E9-4ED9-9B46-47E259FA2027}">
      <dsp:nvSpPr>
        <dsp:cNvPr id="0" name=""/>
        <dsp:cNvSpPr/>
      </dsp:nvSpPr>
      <dsp:spPr>
        <a:xfrm>
          <a:off x="0" y="14580"/>
          <a:ext cx="8229600" cy="1113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2. The Principles of Teaching English as a Foreign Language</a:t>
          </a:r>
          <a:endParaRPr lang="ru-RU" sz="2800" kern="1200" dirty="0"/>
        </a:p>
      </dsp:txBody>
      <dsp:txXfrm>
        <a:off x="54373" y="68953"/>
        <a:ext cx="8120854" cy="10050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E84C1-D472-4027-B616-EBC6950D59EB}">
      <dsp:nvSpPr>
        <dsp:cNvPr id="0" name=""/>
        <dsp:cNvSpPr/>
      </dsp:nvSpPr>
      <dsp:spPr>
        <a:xfrm>
          <a:off x="0" y="0"/>
          <a:ext cx="8229600" cy="452596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u="none" kern="1200" dirty="0" smtClean="0"/>
            <a:t>The Principle of Communicative Competence </a:t>
          </a:r>
        </a:p>
        <a:p>
          <a:pPr lvl="0" algn="l" defTabSz="1289050" rtl="0">
            <a:lnSpc>
              <a:spcPct val="90000"/>
            </a:lnSpc>
            <a:spcBef>
              <a:spcPct val="0"/>
            </a:spcBef>
            <a:spcAft>
              <a:spcPct val="35000"/>
            </a:spcAft>
          </a:pPr>
          <a:r>
            <a:rPr lang="en-US" sz="2900" kern="1200" dirty="0" smtClean="0"/>
            <a:t>Students should be involved in spoken and written communication throughout the whole course of learning English. Teachers try to keep every technique that they do as authentic as possible, and use language that students will actually encounter in the real world. </a:t>
          </a:r>
          <a:endParaRPr lang="ru-RU" sz="2900" kern="1200" dirty="0"/>
        </a:p>
      </dsp:txBody>
      <dsp:txXfrm>
        <a:off x="2098516" y="0"/>
        <a:ext cx="6131083" cy="4525963"/>
      </dsp:txXfrm>
    </dsp:sp>
    <dsp:sp modelId="{40816C2C-1B2E-4C06-A1AF-BDB78636F27E}">
      <dsp:nvSpPr>
        <dsp:cNvPr id="0" name=""/>
        <dsp:cNvSpPr/>
      </dsp:nvSpPr>
      <dsp:spPr>
        <a:xfrm>
          <a:off x="216102" y="96384"/>
          <a:ext cx="1810462" cy="130036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1ACFC-D5DF-471E-9384-C7E3663082F4}">
      <dsp:nvSpPr>
        <dsp:cNvPr id="0" name=""/>
        <dsp:cNvSpPr/>
      </dsp:nvSpPr>
      <dsp:spPr>
        <a:xfrm>
          <a:off x="0" y="0"/>
          <a:ext cx="8229600" cy="550547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smtClean="0"/>
            <a:t>The Principle of an Integrated Approach</a:t>
          </a:r>
        </a:p>
        <a:p>
          <a:pPr lvl="0" algn="just" defTabSz="1600200" rtl="0">
            <a:lnSpc>
              <a:spcPct val="90000"/>
            </a:lnSpc>
            <a:spcBef>
              <a:spcPct val="0"/>
            </a:spcBef>
            <a:spcAft>
              <a:spcPct val="35000"/>
            </a:spcAft>
          </a:pPr>
          <a:r>
            <a:rPr lang="en-US" sz="3600" kern="1200" dirty="0" smtClean="0"/>
            <a:t>Students do not assimilate sounds, grammar units, lexical items as discrete components of the language, but they acquire them in sentence-patterns, and pattern-dialogues related to certain situations. </a:t>
          </a:r>
          <a:endParaRPr lang="ru-RU" sz="3600" kern="1200" dirty="0"/>
        </a:p>
      </dsp:txBody>
      <dsp:txXfrm>
        <a:off x="2196467" y="0"/>
        <a:ext cx="6033132" cy="5505475"/>
      </dsp:txXfrm>
    </dsp:sp>
    <dsp:sp modelId="{2CE14363-A673-4B36-9582-CBF9E106BA2F}">
      <dsp:nvSpPr>
        <dsp:cNvPr id="0" name=""/>
        <dsp:cNvSpPr/>
      </dsp:nvSpPr>
      <dsp:spPr>
        <a:xfrm>
          <a:off x="370385" y="399124"/>
          <a:ext cx="1645920" cy="147308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159E2-3CF4-4DE7-9FB8-505BD62C92A1}">
      <dsp:nvSpPr>
        <dsp:cNvPr id="0" name=""/>
        <dsp:cNvSpPr/>
      </dsp:nvSpPr>
      <dsp:spPr>
        <a:xfrm>
          <a:off x="0" y="0"/>
          <a:ext cx="8229600" cy="557748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The Principle of Conscious Approach </a:t>
          </a:r>
        </a:p>
        <a:p>
          <a:pPr lvl="0" algn="just" defTabSz="1422400" rtl="0">
            <a:lnSpc>
              <a:spcPct val="90000"/>
            </a:lnSpc>
            <a:spcBef>
              <a:spcPct val="0"/>
            </a:spcBef>
            <a:spcAft>
              <a:spcPct val="35000"/>
            </a:spcAft>
          </a:pPr>
          <a:r>
            <a:rPr lang="en-US" sz="3200" kern="1200" dirty="0" smtClean="0"/>
            <a:t>Students understand both the form and the content of the material they are to learn. Students are also aware of how they should treat the material while performing various exercises. Such an approach to language learning usually contrasts with “mechanical” learning.</a:t>
          </a:r>
          <a:endParaRPr lang="ru-RU" sz="3200" kern="1200" dirty="0"/>
        </a:p>
      </dsp:txBody>
      <dsp:txXfrm>
        <a:off x="2203668" y="0"/>
        <a:ext cx="6025931" cy="5577483"/>
      </dsp:txXfrm>
    </dsp:sp>
    <dsp:sp modelId="{58F875B4-B010-4471-93F1-529DA680677C}">
      <dsp:nvSpPr>
        <dsp:cNvPr id="0" name=""/>
        <dsp:cNvSpPr/>
      </dsp:nvSpPr>
      <dsp:spPr>
        <a:xfrm>
          <a:off x="442385" y="399146"/>
          <a:ext cx="1645920" cy="168908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2000" b="-12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19C6E-6A49-41D9-9ABD-9742EB6DAE49}">
      <dsp:nvSpPr>
        <dsp:cNvPr id="0" name=""/>
        <dsp:cNvSpPr/>
      </dsp:nvSpPr>
      <dsp:spPr>
        <a:xfrm>
          <a:off x="0" y="0"/>
          <a:ext cx="8229600" cy="564949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u="none" kern="1200" dirty="0" smtClean="0"/>
            <a:t>The Principle of Activity </a:t>
          </a:r>
        </a:p>
        <a:p>
          <a:pPr lvl="0" algn="just" defTabSz="1644650" rtl="0">
            <a:lnSpc>
              <a:spcPct val="90000"/>
            </a:lnSpc>
            <a:spcBef>
              <a:spcPct val="0"/>
            </a:spcBef>
            <a:spcAft>
              <a:spcPct val="35000"/>
            </a:spcAft>
          </a:pPr>
          <a:r>
            <a:rPr lang="en-US" sz="3700" kern="1200" dirty="0" smtClean="0"/>
            <a:t>The student is an active participant in the process of learning. Activity arises under certain conditions: the learner should feel a need to learn the foreign language. The main sources of activity are motivation, desire and interest.</a:t>
          </a:r>
          <a:endParaRPr lang="ru-RU" sz="3700" kern="1200" dirty="0"/>
        </a:p>
      </dsp:txBody>
      <dsp:txXfrm>
        <a:off x="2210869" y="0"/>
        <a:ext cx="6018730" cy="5649491"/>
      </dsp:txXfrm>
    </dsp:sp>
    <dsp:sp modelId="{CC036AAD-DD37-4D1A-A32D-50551947D3C8}">
      <dsp:nvSpPr>
        <dsp:cNvPr id="0" name=""/>
        <dsp:cNvSpPr/>
      </dsp:nvSpPr>
      <dsp:spPr>
        <a:xfrm>
          <a:off x="442393" y="504070"/>
          <a:ext cx="1645920" cy="167306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7C932-0DCB-4CF8-81D4-3D9929FF9A1A}">
      <dsp:nvSpPr>
        <dsp:cNvPr id="0" name=""/>
        <dsp:cNvSpPr/>
      </dsp:nvSpPr>
      <dsp:spPr>
        <a:xfrm>
          <a:off x="0" y="0"/>
          <a:ext cx="8229600" cy="557748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just" defTabSz="1644650" rtl="0">
            <a:lnSpc>
              <a:spcPct val="90000"/>
            </a:lnSpc>
            <a:spcBef>
              <a:spcPct val="0"/>
            </a:spcBef>
            <a:spcAft>
              <a:spcPct val="35000"/>
            </a:spcAft>
          </a:pPr>
          <a:r>
            <a:rPr lang="en-US" sz="3700" b="1" u="none" kern="1200" dirty="0" smtClean="0">
              <a:uFillTx/>
            </a:rPr>
            <a:t>The Principle of Visualization </a:t>
          </a:r>
          <a:r>
            <a:rPr lang="en-US" sz="3600" kern="1200" dirty="0" err="1" smtClean="0"/>
            <a:t>Visualization</a:t>
          </a:r>
          <a:r>
            <a:rPr lang="en-US" sz="3600" kern="1200" dirty="0" smtClean="0"/>
            <a:t> – a specially organized demonstration of linguistic material.</a:t>
          </a:r>
        </a:p>
        <a:p>
          <a:pPr lvl="0" algn="just" defTabSz="1644650" rtl="0">
            <a:lnSpc>
              <a:spcPct val="90000"/>
            </a:lnSpc>
            <a:spcBef>
              <a:spcPct val="0"/>
            </a:spcBef>
            <a:spcAft>
              <a:spcPct val="35000"/>
            </a:spcAft>
          </a:pPr>
          <a:r>
            <a:rPr lang="en-US" sz="3600" kern="1200" dirty="0" smtClean="0"/>
            <a:t>Visualization implies an extensive use of audio-visual aids and audio-visual materials throughout the whole course of foreign language teaching.</a:t>
          </a:r>
          <a:endParaRPr lang="ru-RU" sz="3600" kern="1200" dirty="0"/>
        </a:p>
      </dsp:txBody>
      <dsp:txXfrm>
        <a:off x="2203668" y="0"/>
        <a:ext cx="6025931" cy="5577483"/>
      </dsp:txXfrm>
    </dsp:sp>
    <dsp:sp modelId="{E9CCF926-341B-40A0-BAE6-50E9FEBF9C33}">
      <dsp:nvSpPr>
        <dsp:cNvPr id="0" name=""/>
        <dsp:cNvSpPr/>
      </dsp:nvSpPr>
      <dsp:spPr>
        <a:xfrm>
          <a:off x="0" y="288043"/>
          <a:ext cx="2221975" cy="147928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5388B-6166-472C-937D-89E76CC3FB91}">
      <dsp:nvSpPr>
        <dsp:cNvPr id="0" name=""/>
        <dsp:cNvSpPr/>
      </dsp:nvSpPr>
      <dsp:spPr>
        <a:xfrm>
          <a:off x="0" y="0"/>
          <a:ext cx="8229600" cy="272378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u="none" kern="1200" dirty="0" smtClean="0"/>
            <a:t>The Principle of Systematic Teaching </a:t>
          </a:r>
        </a:p>
        <a:p>
          <a:pPr lvl="0" algn="l" defTabSz="1422400" rtl="0">
            <a:lnSpc>
              <a:spcPct val="90000"/>
            </a:lnSpc>
            <a:spcBef>
              <a:spcPct val="0"/>
            </a:spcBef>
            <a:spcAft>
              <a:spcPct val="35000"/>
            </a:spcAft>
          </a:pPr>
          <a:r>
            <a:rPr lang="en-US" sz="3200" kern="1200" dirty="0" smtClean="0"/>
            <a:t>The whole course and each lesson must be conducted according to a well-thought program.</a:t>
          </a:r>
          <a:endParaRPr lang="ru-RU" sz="3200" kern="1200" dirty="0"/>
        </a:p>
      </dsp:txBody>
      <dsp:txXfrm>
        <a:off x="1918298" y="0"/>
        <a:ext cx="6311301" cy="2723787"/>
      </dsp:txXfrm>
    </dsp:sp>
    <dsp:sp modelId="{B0C40202-22EB-4504-B1FF-657BA661CF92}">
      <dsp:nvSpPr>
        <dsp:cNvPr id="0" name=""/>
        <dsp:cNvSpPr/>
      </dsp:nvSpPr>
      <dsp:spPr>
        <a:xfrm>
          <a:off x="226375" y="575917"/>
          <a:ext cx="1645920" cy="159640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EF623C6-6AE4-47E8-9E7F-B3E6C0A3016B}">
      <dsp:nvSpPr>
        <dsp:cNvPr id="0" name=""/>
        <dsp:cNvSpPr/>
      </dsp:nvSpPr>
      <dsp:spPr>
        <a:xfrm>
          <a:off x="0" y="2996165"/>
          <a:ext cx="8229600" cy="272378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u="none" kern="1200" dirty="0" smtClean="0"/>
            <a:t>The Principle of Accessibility </a:t>
          </a:r>
        </a:p>
        <a:p>
          <a:pPr lvl="0" algn="l" defTabSz="1422400" rtl="0">
            <a:lnSpc>
              <a:spcPct val="90000"/>
            </a:lnSpc>
            <a:spcBef>
              <a:spcPct val="0"/>
            </a:spcBef>
            <a:spcAft>
              <a:spcPct val="35000"/>
            </a:spcAft>
          </a:pPr>
          <a:r>
            <a:rPr lang="en-US" sz="3200" kern="1200" dirty="0" smtClean="0"/>
            <a:t>The subject should correspond to the age and mental abilities of the learners (the material should be slightly above student’s level).</a:t>
          </a:r>
          <a:endParaRPr lang="ru-RU" sz="3200" kern="1200" dirty="0"/>
        </a:p>
      </dsp:txBody>
      <dsp:txXfrm>
        <a:off x="1918298" y="2996165"/>
        <a:ext cx="6311301" cy="2723787"/>
      </dsp:txXfrm>
    </dsp:sp>
    <dsp:sp modelId="{68D4C49C-7E21-421F-BCA3-43925DE712D5}">
      <dsp:nvSpPr>
        <dsp:cNvPr id="0" name=""/>
        <dsp:cNvSpPr/>
      </dsp:nvSpPr>
      <dsp:spPr>
        <a:xfrm>
          <a:off x="272378" y="3531695"/>
          <a:ext cx="1645920" cy="1652728"/>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BDEC6-32FF-4AFA-9E2F-3B5B384C96B7}">
      <dsp:nvSpPr>
        <dsp:cNvPr id="0" name=""/>
        <dsp:cNvSpPr/>
      </dsp:nvSpPr>
      <dsp:spPr>
        <a:xfrm>
          <a:off x="0" y="0"/>
          <a:ext cx="8229600" cy="550547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1" kern="1200" dirty="0" smtClean="0"/>
            <a:t>The Principle of Automaticity </a:t>
          </a:r>
        </a:p>
        <a:p>
          <a:pPr lvl="0" algn="l" defTabSz="1466850" rtl="0">
            <a:lnSpc>
              <a:spcPct val="90000"/>
            </a:lnSpc>
            <a:spcBef>
              <a:spcPct val="0"/>
            </a:spcBef>
            <a:spcAft>
              <a:spcPct val="35000"/>
            </a:spcAft>
          </a:pPr>
          <a:r>
            <a:rPr lang="en-US" sz="3300" kern="1200" dirty="0" smtClean="0"/>
            <a:t>Learners must move away from processing language unit by unit and piece by piece, to an automatic processing in which language forms must be on the periphery of attention. Automaticity isn’t gained overnight. Teachers need to slowly help students to achieve fluency.</a:t>
          </a:r>
          <a:endParaRPr lang="ru-RU" sz="3300" kern="1200" dirty="0"/>
        </a:p>
      </dsp:txBody>
      <dsp:txXfrm>
        <a:off x="2196467" y="0"/>
        <a:ext cx="6033132" cy="5505475"/>
      </dsp:txXfrm>
    </dsp:sp>
    <dsp:sp modelId="{36414594-1C5E-4630-9608-F66296392A72}">
      <dsp:nvSpPr>
        <dsp:cNvPr id="0" name=""/>
        <dsp:cNvSpPr/>
      </dsp:nvSpPr>
      <dsp:spPr>
        <a:xfrm>
          <a:off x="82349" y="432069"/>
          <a:ext cx="2077974" cy="169533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ED431-40F2-4B74-AD82-D48AB4C1007F}">
      <dsp:nvSpPr>
        <dsp:cNvPr id="0" name=""/>
        <dsp:cNvSpPr/>
      </dsp:nvSpPr>
      <dsp:spPr>
        <a:xfrm>
          <a:off x="617219" y="0"/>
          <a:ext cx="6995160" cy="1143000"/>
        </a:xfrm>
        <a:prstGeom prst="right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F81CE1A-3A39-4F85-9164-BA2D84F0A4CE}">
      <dsp:nvSpPr>
        <dsp:cNvPr id="0" name=""/>
        <dsp:cNvSpPr/>
      </dsp:nvSpPr>
      <dsp:spPr>
        <a:xfrm>
          <a:off x="2070258" y="342899"/>
          <a:ext cx="4089082" cy="4572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smtClean="0"/>
            <a:t>The Principles of Meaningful Learning</a:t>
          </a:r>
          <a:endParaRPr lang="ru-RU" sz="1900" kern="1200"/>
        </a:p>
      </dsp:txBody>
      <dsp:txXfrm>
        <a:off x="2092577" y="365218"/>
        <a:ext cx="4044444" cy="4125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66CFC-5C15-44C3-8142-456415F3A451}">
      <dsp:nvSpPr>
        <dsp:cNvPr id="0" name=""/>
        <dsp:cNvSpPr/>
      </dsp:nvSpPr>
      <dsp:spPr>
        <a:xfrm>
          <a:off x="617219" y="0"/>
          <a:ext cx="6995160" cy="4525963"/>
        </a:xfrm>
        <a:prstGeom prst="rightArrow">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67C7B98-9FF2-4F00-A931-C7D70D82944D}">
      <dsp:nvSpPr>
        <dsp:cNvPr id="0" name=""/>
        <dsp:cNvSpPr/>
      </dsp:nvSpPr>
      <dsp:spPr>
        <a:xfrm>
          <a:off x="3616" y="1357788"/>
          <a:ext cx="1581224" cy="181038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The Expectation of Reward Principle</a:t>
          </a:r>
          <a:endParaRPr lang="ru-RU" sz="2000" kern="1200"/>
        </a:p>
      </dsp:txBody>
      <dsp:txXfrm>
        <a:off x="80805" y="1434977"/>
        <a:ext cx="1426846" cy="1656007"/>
      </dsp:txXfrm>
    </dsp:sp>
    <dsp:sp modelId="{5716C358-1818-4807-9C3F-0AE754302580}">
      <dsp:nvSpPr>
        <dsp:cNvPr id="0" name=""/>
        <dsp:cNvSpPr/>
      </dsp:nvSpPr>
      <dsp:spPr>
        <a:xfrm>
          <a:off x="1663902" y="1357788"/>
          <a:ext cx="1581224" cy="181038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The Principle of Strategic Investment</a:t>
          </a:r>
          <a:endParaRPr lang="ru-RU" sz="2000" kern="1200"/>
        </a:p>
      </dsp:txBody>
      <dsp:txXfrm>
        <a:off x="1741091" y="1434977"/>
        <a:ext cx="1426846" cy="1656007"/>
      </dsp:txXfrm>
    </dsp:sp>
    <dsp:sp modelId="{E7E53141-6167-4EA0-9805-6CD322FCA4AA}">
      <dsp:nvSpPr>
        <dsp:cNvPr id="0" name=""/>
        <dsp:cNvSpPr/>
      </dsp:nvSpPr>
      <dsp:spPr>
        <a:xfrm>
          <a:off x="3324187" y="1357788"/>
          <a:ext cx="1581224" cy="181038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Language Ego Principle</a:t>
          </a:r>
          <a:endParaRPr lang="ru-RU" sz="2000" kern="1200"/>
        </a:p>
      </dsp:txBody>
      <dsp:txXfrm>
        <a:off x="3401376" y="1434977"/>
        <a:ext cx="1426846" cy="1656007"/>
      </dsp:txXfrm>
    </dsp:sp>
    <dsp:sp modelId="{AB0F8E9A-020B-499F-93F2-B323A56AC131}">
      <dsp:nvSpPr>
        <dsp:cNvPr id="0" name=""/>
        <dsp:cNvSpPr/>
      </dsp:nvSpPr>
      <dsp:spPr>
        <a:xfrm>
          <a:off x="4984473" y="1357788"/>
          <a:ext cx="1581224" cy="181038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Self-Confidence Principle</a:t>
          </a:r>
          <a:endParaRPr lang="ru-RU" sz="2000" kern="1200"/>
        </a:p>
      </dsp:txBody>
      <dsp:txXfrm>
        <a:off x="5061662" y="1434977"/>
        <a:ext cx="1426846" cy="1656007"/>
      </dsp:txXfrm>
    </dsp:sp>
    <dsp:sp modelId="{1A3CC9ED-29BA-4A40-975D-8D700ADA0B91}">
      <dsp:nvSpPr>
        <dsp:cNvPr id="0" name=""/>
        <dsp:cNvSpPr/>
      </dsp:nvSpPr>
      <dsp:spPr>
        <a:xfrm>
          <a:off x="6644759" y="1357788"/>
          <a:ext cx="1581224" cy="181038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The Principle of Risk-Taking</a:t>
          </a:r>
          <a:endParaRPr lang="ru-RU" sz="2000" kern="1200"/>
        </a:p>
      </dsp:txBody>
      <dsp:txXfrm>
        <a:off x="6721948" y="1434977"/>
        <a:ext cx="1426846" cy="1656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FA8AA-F251-4064-9FD7-0523DBB2ED32}">
      <dsp:nvSpPr>
        <dsp:cNvPr id="0" name=""/>
        <dsp:cNvSpPr/>
      </dsp:nvSpPr>
      <dsp:spPr>
        <a:xfrm>
          <a:off x="0" y="10610"/>
          <a:ext cx="8229600" cy="81549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b="1" kern="1200" smtClean="0"/>
            <a:t>1. Language Teaching Methods. </a:t>
          </a:r>
          <a:endParaRPr lang="ru-RU" sz="3400" kern="1200"/>
        </a:p>
      </dsp:txBody>
      <dsp:txXfrm>
        <a:off x="39809" y="50419"/>
        <a:ext cx="8149982" cy="73587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284A3-8280-4571-99C8-7475458D78C0}">
      <dsp:nvSpPr>
        <dsp:cNvPr id="0" name=""/>
        <dsp:cNvSpPr/>
      </dsp:nvSpPr>
      <dsp:spPr>
        <a:xfrm>
          <a:off x="0" y="7852"/>
          <a:ext cx="8229600" cy="11272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US" sz="4700" b="1" kern="1200" smtClean="0"/>
            <a:t>3. Teaching Pronunciation</a:t>
          </a:r>
          <a:endParaRPr lang="ru-RU" sz="4700" kern="1200"/>
        </a:p>
      </dsp:txBody>
      <dsp:txXfrm>
        <a:off x="55030" y="62882"/>
        <a:ext cx="8119540" cy="101723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0FD74-51C5-424E-8F8C-9F891FFF3F40}">
      <dsp:nvSpPr>
        <dsp:cNvPr id="0" name=""/>
        <dsp:cNvSpPr/>
      </dsp:nvSpPr>
      <dsp:spPr>
        <a:xfrm>
          <a:off x="3352436" y="352"/>
          <a:ext cx="3004607" cy="135893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students should be understood when they speak</a:t>
          </a:r>
          <a:endParaRPr lang="ru-RU" sz="2100" kern="1200"/>
        </a:p>
      </dsp:txBody>
      <dsp:txXfrm>
        <a:off x="3352436" y="352"/>
        <a:ext cx="3004607" cy="1358936"/>
      </dsp:txXfrm>
    </dsp:sp>
    <dsp:sp modelId="{97DEB8B9-88C1-470C-88DB-58A217AAB90F}">
      <dsp:nvSpPr>
        <dsp:cNvPr id="0" name=""/>
        <dsp:cNvSpPr/>
      </dsp:nvSpPr>
      <dsp:spPr>
        <a:xfrm>
          <a:off x="1872555" y="352"/>
          <a:ext cx="1345346" cy="135893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9525" cap="flat" cmpd="sng" algn="ctr">
          <a:solidFill>
            <a:schemeClr val="dk1">
              <a:shade val="80000"/>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B030A6EA-060E-4E1E-9F11-04698EA1BE03}">
      <dsp:nvSpPr>
        <dsp:cNvPr id="0" name=""/>
        <dsp:cNvSpPr/>
      </dsp:nvSpPr>
      <dsp:spPr>
        <a:xfrm>
          <a:off x="1872555" y="1583513"/>
          <a:ext cx="3004607" cy="135893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students need good pronunciation, though may not need to have a perfect accent</a:t>
          </a:r>
          <a:endParaRPr lang="ru-RU" sz="2100" kern="1200"/>
        </a:p>
      </dsp:txBody>
      <dsp:txXfrm>
        <a:off x="1872555" y="1583513"/>
        <a:ext cx="3004607" cy="1358936"/>
      </dsp:txXfrm>
    </dsp:sp>
    <dsp:sp modelId="{67398899-025C-4713-9C8F-D29DE5A8CF86}">
      <dsp:nvSpPr>
        <dsp:cNvPr id="0" name=""/>
        <dsp:cNvSpPr/>
      </dsp:nvSpPr>
      <dsp:spPr>
        <a:xfrm>
          <a:off x="5011697" y="1583513"/>
          <a:ext cx="1345346" cy="135893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a:ln w="9525" cap="flat" cmpd="sng" algn="ctr">
          <a:solidFill>
            <a:schemeClr val="dk1">
              <a:shade val="80000"/>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527F4DC1-DA82-46F8-9231-10282E7C2865}">
      <dsp:nvSpPr>
        <dsp:cNvPr id="0" name=""/>
        <dsp:cNvSpPr/>
      </dsp:nvSpPr>
      <dsp:spPr>
        <a:xfrm>
          <a:off x="3352436" y="3166673"/>
          <a:ext cx="3004607" cy="135893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high priority is given to stress, rhythm, and intonation</a:t>
          </a:r>
          <a:endParaRPr lang="ru-RU" sz="2100" kern="1200"/>
        </a:p>
      </dsp:txBody>
      <dsp:txXfrm>
        <a:off x="3352436" y="3166673"/>
        <a:ext cx="3004607" cy="1358936"/>
      </dsp:txXfrm>
    </dsp:sp>
    <dsp:sp modelId="{8AB5BDF9-ABC1-411D-8A5E-DEA240653146}">
      <dsp:nvSpPr>
        <dsp:cNvPr id="0" name=""/>
        <dsp:cNvSpPr/>
      </dsp:nvSpPr>
      <dsp:spPr>
        <a:xfrm>
          <a:off x="1872555" y="3166673"/>
          <a:ext cx="1345346" cy="135893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5000" r="-35000"/>
          </a:stretch>
        </a:blipFill>
        <a:ln w="9525" cap="flat" cmpd="sng" algn="ctr">
          <a:solidFill>
            <a:schemeClr val="dk1">
              <a:shade val="80000"/>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6C793-CDDE-4954-B464-DDFE4FFE463A}">
      <dsp:nvSpPr>
        <dsp:cNvPr id="0" name=""/>
        <dsp:cNvSpPr/>
      </dsp:nvSpPr>
      <dsp:spPr>
        <a:xfrm>
          <a:off x="0" y="274041"/>
          <a:ext cx="8229599" cy="594917"/>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0640" rIns="60960" bIns="40640" numCol="1" spcCol="1270" anchor="ctr" anchorCtr="0">
          <a:noAutofit/>
        </a:bodyPr>
        <a:lstStyle/>
        <a:p>
          <a:pPr lvl="0" algn="ctr" defTabSz="1422400" rtl="0">
            <a:lnSpc>
              <a:spcPct val="90000"/>
            </a:lnSpc>
            <a:spcBef>
              <a:spcPct val="0"/>
            </a:spcBef>
            <a:spcAft>
              <a:spcPct val="35000"/>
            </a:spcAft>
          </a:pPr>
          <a:r>
            <a:rPr lang="en-US" sz="3200" b="1" u="none" kern="1200" dirty="0" smtClean="0"/>
            <a:t>5 Factors Affecting Pronunciation Learning:</a:t>
          </a:r>
          <a:endParaRPr lang="ru-RU" sz="3200" b="1" u="none" kern="1200" dirty="0"/>
        </a:p>
      </dsp:txBody>
      <dsp:txXfrm>
        <a:off x="17425" y="291466"/>
        <a:ext cx="8194749" cy="56006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E0ECA-E432-411D-9190-A5CE9C24A14D}">
      <dsp:nvSpPr>
        <dsp:cNvPr id="0" name=""/>
        <dsp:cNvSpPr/>
      </dsp:nvSpPr>
      <dsp:spPr>
        <a:xfrm>
          <a:off x="0" y="0"/>
          <a:ext cx="4525963" cy="4525963"/>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6643F8-4D6E-42E9-9BDD-8AC36D188FB7}">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smtClean="0"/>
            <a:t>Native Language</a:t>
          </a:r>
          <a:endParaRPr lang="ru-RU" sz="2000" kern="1200"/>
        </a:p>
      </dsp:txBody>
      <dsp:txXfrm>
        <a:off x="2262981" y="0"/>
        <a:ext cx="5966618" cy="724154"/>
      </dsp:txXfrm>
    </dsp:sp>
    <dsp:sp modelId="{F45BFC8B-F939-4769-805D-347DAF3E1A6D}">
      <dsp:nvSpPr>
        <dsp:cNvPr id="0" name=""/>
        <dsp:cNvSpPr/>
      </dsp:nvSpPr>
      <dsp:spPr>
        <a:xfrm>
          <a:off x="475226" y="724154"/>
          <a:ext cx="3575510" cy="3575510"/>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D92A72-778E-431E-A63E-FE52D718E0D1}">
      <dsp:nvSpPr>
        <dsp:cNvPr id="0" name=""/>
        <dsp:cNvSpPr/>
      </dsp:nvSpPr>
      <dsp:spPr>
        <a:xfrm>
          <a:off x="2262981" y="724154"/>
          <a:ext cx="5966618" cy="357551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smtClean="0"/>
            <a:t>Age - </a:t>
          </a:r>
          <a:r>
            <a:rPr lang="en-US" sz="2000" kern="1200" smtClean="0"/>
            <a:t>children under the teenage years stand an excellent chance of “sounding like a native”</a:t>
          </a:r>
          <a:endParaRPr lang="ru-RU" sz="2000" kern="1200"/>
        </a:p>
      </dsp:txBody>
      <dsp:txXfrm>
        <a:off x="2262981" y="724154"/>
        <a:ext cx="5966618" cy="724154"/>
      </dsp:txXfrm>
    </dsp:sp>
    <dsp:sp modelId="{3649CF3D-8174-4598-829C-F00FA7699236}">
      <dsp:nvSpPr>
        <dsp:cNvPr id="0" name=""/>
        <dsp:cNvSpPr/>
      </dsp:nvSpPr>
      <dsp:spPr>
        <a:xfrm>
          <a:off x="950452" y="1448308"/>
          <a:ext cx="2625058" cy="2625058"/>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45152F-3143-44B5-B033-A2FE436BC1B5}">
      <dsp:nvSpPr>
        <dsp:cNvPr id="0" name=""/>
        <dsp:cNvSpPr/>
      </dsp:nvSpPr>
      <dsp:spPr>
        <a:xfrm>
          <a:off x="2262981" y="1448308"/>
          <a:ext cx="5966618" cy="2625058"/>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smtClean="0"/>
            <a:t>Influence - </a:t>
          </a:r>
          <a:r>
            <a:rPr lang="en-US" sz="2000" kern="1200" smtClean="0"/>
            <a:t>the quality and intensity of influence is more important than its length</a:t>
          </a:r>
          <a:endParaRPr lang="ru-RU" sz="2000" kern="1200"/>
        </a:p>
      </dsp:txBody>
      <dsp:txXfrm>
        <a:off x="2262981" y="1448308"/>
        <a:ext cx="5966618" cy="724154"/>
      </dsp:txXfrm>
    </dsp:sp>
    <dsp:sp modelId="{BCEA6576-A2D5-4C1B-86BD-FAA3210CC1F1}">
      <dsp:nvSpPr>
        <dsp:cNvPr id="0" name=""/>
        <dsp:cNvSpPr/>
      </dsp:nvSpPr>
      <dsp:spPr>
        <a:xfrm>
          <a:off x="1425678" y="2172462"/>
          <a:ext cx="1674606" cy="1674606"/>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E0FBD-123C-4990-9C16-B55F077107C7}">
      <dsp:nvSpPr>
        <dsp:cNvPr id="0" name=""/>
        <dsp:cNvSpPr/>
      </dsp:nvSpPr>
      <dsp:spPr>
        <a:xfrm>
          <a:off x="2262981" y="2172462"/>
          <a:ext cx="5966618" cy="1674606"/>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smtClean="0"/>
            <a:t>Innate phonetic ability </a:t>
          </a:r>
          <a:endParaRPr lang="ru-RU" sz="2000" kern="1200"/>
        </a:p>
      </dsp:txBody>
      <dsp:txXfrm>
        <a:off x="2262981" y="2172462"/>
        <a:ext cx="5966618" cy="724154"/>
      </dsp:txXfrm>
    </dsp:sp>
    <dsp:sp modelId="{30EEEF90-28F8-47BF-B2D6-0251156C9F3F}">
      <dsp:nvSpPr>
        <dsp:cNvPr id="0" name=""/>
        <dsp:cNvSpPr/>
      </dsp:nvSpPr>
      <dsp:spPr>
        <a:xfrm>
          <a:off x="1900904" y="2896616"/>
          <a:ext cx="724154" cy="724154"/>
        </a:xfrm>
        <a:prstGeom prst="pie">
          <a:avLst>
            <a:gd name="adj1" fmla="val 5400000"/>
            <a:gd name="adj2" fmla="val 162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B71C13-A84D-496A-B2C6-366C1C3B7469}">
      <dsp:nvSpPr>
        <dsp:cNvPr id="0" name=""/>
        <dsp:cNvSpPr/>
      </dsp:nvSpPr>
      <dsp:spPr>
        <a:xfrm>
          <a:off x="2262981" y="2896616"/>
          <a:ext cx="5966618" cy="724154"/>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smtClean="0"/>
            <a:t>Motivation and concern for good pronunciation</a:t>
          </a:r>
          <a:endParaRPr lang="ru-RU" sz="2000" kern="1200"/>
        </a:p>
      </dsp:txBody>
      <dsp:txXfrm>
        <a:off x="2262981" y="2896616"/>
        <a:ext cx="5966618" cy="72415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97A6F-8032-4D40-A343-73704BE2BB2F}">
      <dsp:nvSpPr>
        <dsp:cNvPr id="0" name=""/>
        <dsp:cNvSpPr/>
      </dsp:nvSpPr>
      <dsp:spPr>
        <a:xfrm>
          <a:off x="-1183818" y="-201995"/>
          <a:ext cx="1546992" cy="1546992"/>
        </a:xfrm>
        <a:prstGeom prst="blockArc">
          <a:avLst>
            <a:gd name="adj1" fmla="val 18900000"/>
            <a:gd name="adj2" fmla="val 2700000"/>
            <a:gd name="adj3" fmla="val 139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A295D6-07FF-4CC9-96F5-A62B63567EAC}">
      <dsp:nvSpPr>
        <dsp:cNvPr id="0" name=""/>
        <dsp:cNvSpPr/>
      </dsp:nvSpPr>
      <dsp:spPr>
        <a:xfrm>
          <a:off x="352913" y="289169"/>
          <a:ext cx="7876686" cy="56466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628" tIns="73660" rIns="73660" bIns="73660" numCol="1" spcCol="1270" anchor="ctr" anchorCtr="0">
          <a:noAutofit/>
        </a:bodyPr>
        <a:lstStyle/>
        <a:p>
          <a:pPr lvl="0" algn="l" defTabSz="1289050" rtl="0">
            <a:lnSpc>
              <a:spcPct val="90000"/>
            </a:lnSpc>
            <a:spcBef>
              <a:spcPct val="0"/>
            </a:spcBef>
            <a:spcAft>
              <a:spcPct val="35000"/>
            </a:spcAft>
          </a:pPr>
          <a:r>
            <a:rPr lang="en-US" sz="2900" kern="1200" smtClean="0"/>
            <a:t>The Content of Teaching Pronunciation</a:t>
          </a:r>
          <a:endParaRPr lang="ru-RU" sz="2900" kern="1200"/>
        </a:p>
      </dsp:txBody>
      <dsp:txXfrm>
        <a:off x="352913" y="289169"/>
        <a:ext cx="7876686" cy="564661"/>
      </dsp:txXfrm>
    </dsp:sp>
    <dsp:sp modelId="{385064DE-07C7-4CCD-BDFB-1A9BD68862EE}">
      <dsp:nvSpPr>
        <dsp:cNvPr id="0" name=""/>
        <dsp:cNvSpPr/>
      </dsp:nvSpPr>
      <dsp:spPr>
        <a:xfrm>
          <a:off x="0" y="218586"/>
          <a:ext cx="705826" cy="70582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FB74A-EB6A-40EB-94AF-31A7351BFDBD}">
      <dsp:nvSpPr>
        <dsp:cNvPr id="0" name=""/>
        <dsp:cNvSpPr/>
      </dsp:nvSpPr>
      <dsp:spPr>
        <a:xfrm>
          <a:off x="2724745" y="1325107"/>
          <a:ext cx="2780108" cy="2780108"/>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t>Received Pronunciation </a:t>
          </a:r>
          <a:endParaRPr lang="ru-RU" sz="2500" b="1" kern="1200" dirty="0"/>
        </a:p>
      </dsp:txBody>
      <dsp:txXfrm>
        <a:off x="3131882" y="1732244"/>
        <a:ext cx="1965834" cy="1965834"/>
      </dsp:txXfrm>
    </dsp:sp>
    <dsp:sp modelId="{414AE76F-9CF1-49AC-95D4-3A5BFE27D9EF}">
      <dsp:nvSpPr>
        <dsp:cNvPr id="0" name=""/>
        <dsp:cNvSpPr/>
      </dsp:nvSpPr>
      <dsp:spPr>
        <a:xfrm>
          <a:off x="3419772" y="211414"/>
          <a:ext cx="1390054" cy="1390054"/>
        </a:xfrm>
        <a:prstGeom prst="ellipse">
          <a:avLst/>
        </a:prstGeom>
        <a:gradFill rotWithShape="0">
          <a:gsLst>
            <a:gs pos="0">
              <a:schemeClr val="accent3">
                <a:alpha val="50000"/>
                <a:hueOff val="3750088"/>
                <a:satOff val="-5627"/>
                <a:lumOff val="-915"/>
                <a:alphaOff val="0"/>
                <a:shade val="51000"/>
                <a:satMod val="130000"/>
              </a:schemeClr>
            </a:gs>
            <a:gs pos="80000">
              <a:schemeClr val="accent3">
                <a:alpha val="50000"/>
                <a:hueOff val="3750088"/>
                <a:satOff val="-5627"/>
                <a:lumOff val="-915"/>
                <a:alphaOff val="0"/>
                <a:shade val="93000"/>
                <a:satMod val="130000"/>
              </a:schemeClr>
            </a:gs>
            <a:gs pos="100000">
              <a:schemeClr val="accent3">
                <a:alpha val="50000"/>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sounds</a:t>
          </a:r>
          <a:endParaRPr lang="ru-RU" sz="1700" kern="1200" dirty="0"/>
        </a:p>
      </dsp:txBody>
      <dsp:txXfrm>
        <a:off x="3623341" y="414983"/>
        <a:ext cx="982916" cy="982916"/>
      </dsp:txXfrm>
    </dsp:sp>
    <dsp:sp modelId="{82752CFF-76DB-4386-B7B9-003A212A502E}">
      <dsp:nvSpPr>
        <dsp:cNvPr id="0" name=""/>
        <dsp:cNvSpPr/>
      </dsp:nvSpPr>
      <dsp:spPr>
        <a:xfrm>
          <a:off x="4986170" y="2924494"/>
          <a:ext cx="1390054" cy="1390054"/>
        </a:xfrm>
        <a:prstGeom prst="ellipse">
          <a:avLst/>
        </a:prstGeom>
        <a:gradFill rotWithShape="0">
          <a:gsLst>
            <a:gs pos="0">
              <a:schemeClr val="accent3">
                <a:alpha val="50000"/>
                <a:hueOff val="7500176"/>
                <a:satOff val="-11253"/>
                <a:lumOff val="-1830"/>
                <a:alphaOff val="0"/>
                <a:shade val="51000"/>
                <a:satMod val="130000"/>
              </a:schemeClr>
            </a:gs>
            <a:gs pos="80000">
              <a:schemeClr val="accent3">
                <a:alpha val="50000"/>
                <a:hueOff val="7500176"/>
                <a:satOff val="-11253"/>
                <a:lumOff val="-1830"/>
                <a:alphaOff val="0"/>
                <a:shade val="93000"/>
                <a:satMod val="130000"/>
              </a:schemeClr>
            </a:gs>
            <a:gs pos="100000">
              <a:schemeClr val="accent3">
                <a:alpha val="50000"/>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stress</a:t>
          </a:r>
          <a:endParaRPr lang="ru-RU" sz="1700" kern="1200" dirty="0"/>
        </a:p>
      </dsp:txBody>
      <dsp:txXfrm>
        <a:off x="5189739" y="3128063"/>
        <a:ext cx="982916" cy="982916"/>
      </dsp:txXfrm>
    </dsp:sp>
    <dsp:sp modelId="{6A9876ED-4512-493E-A6FD-F317BBBB169F}">
      <dsp:nvSpPr>
        <dsp:cNvPr id="0" name=""/>
        <dsp:cNvSpPr/>
      </dsp:nvSpPr>
      <dsp:spPr>
        <a:xfrm>
          <a:off x="1853375" y="2924494"/>
          <a:ext cx="1390054" cy="1390054"/>
        </a:xfrm>
        <a:prstGeom prst="ellipse">
          <a:avLst/>
        </a:prstGeom>
        <a:gradFill rotWithShape="0">
          <a:gsLst>
            <a:gs pos="0">
              <a:schemeClr val="accent3">
                <a:alpha val="50000"/>
                <a:hueOff val="11250264"/>
                <a:satOff val="-16880"/>
                <a:lumOff val="-2745"/>
                <a:alphaOff val="0"/>
                <a:shade val="51000"/>
                <a:satMod val="130000"/>
              </a:schemeClr>
            </a:gs>
            <a:gs pos="80000">
              <a:schemeClr val="accent3">
                <a:alpha val="50000"/>
                <a:hueOff val="11250264"/>
                <a:satOff val="-16880"/>
                <a:lumOff val="-2745"/>
                <a:alphaOff val="0"/>
                <a:shade val="93000"/>
                <a:satMod val="130000"/>
              </a:schemeClr>
            </a:gs>
            <a:gs pos="100000">
              <a:schemeClr val="accent3">
                <a:alpha val="50000"/>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Intonation</a:t>
          </a:r>
          <a:endParaRPr lang="ru-RU" sz="1700" kern="1200" dirty="0"/>
        </a:p>
      </dsp:txBody>
      <dsp:txXfrm>
        <a:off x="2056944" y="3128063"/>
        <a:ext cx="982916" cy="98291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350D2-B516-4059-B109-BE61AEC40AAF}">
      <dsp:nvSpPr>
        <dsp:cNvPr id="0" name=""/>
        <dsp:cNvSpPr/>
      </dsp:nvSpPr>
      <dsp:spPr>
        <a:xfrm>
          <a:off x="3536" y="0"/>
          <a:ext cx="4050506" cy="452596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b="1" kern="1200" smtClean="0"/>
            <a:t>1. Recognition Exercises. </a:t>
          </a:r>
          <a:r>
            <a:rPr lang="en-US" sz="2300" kern="1200" smtClean="0"/>
            <a:t>They are designed for developing students’ ability to distinguish sounds, stress and intonation.</a:t>
          </a:r>
          <a:endParaRPr lang="ru-RU" sz="2300" kern="1200"/>
        </a:p>
      </dsp:txBody>
      <dsp:txXfrm>
        <a:off x="3536" y="1810385"/>
        <a:ext cx="4050506" cy="1810385"/>
      </dsp:txXfrm>
    </dsp:sp>
    <dsp:sp modelId="{4E4F747F-6773-43C8-83B1-96F0DA9C2E90}">
      <dsp:nvSpPr>
        <dsp:cNvPr id="0" name=""/>
        <dsp:cNvSpPr/>
      </dsp:nvSpPr>
      <dsp:spPr>
        <a:xfrm>
          <a:off x="1275216" y="271557"/>
          <a:ext cx="1507145" cy="15071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527F76D-C96F-4A41-B676-AEBB2A898C4B}">
      <dsp:nvSpPr>
        <dsp:cNvPr id="0" name=""/>
        <dsp:cNvSpPr/>
      </dsp:nvSpPr>
      <dsp:spPr>
        <a:xfrm>
          <a:off x="4175557" y="0"/>
          <a:ext cx="4050506" cy="452596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b="1" kern="1200" dirty="0" smtClean="0"/>
            <a:t>2. Reproduction Exercises. </a:t>
          </a:r>
          <a:r>
            <a:rPr lang="en-US" sz="2300" kern="1200" dirty="0" smtClean="0"/>
            <a:t>They are designed for developing students’ pronunciation habits.</a:t>
          </a:r>
          <a:endParaRPr lang="ru-RU" sz="2300" kern="1200" dirty="0"/>
        </a:p>
      </dsp:txBody>
      <dsp:txXfrm>
        <a:off x="4175557" y="1810385"/>
        <a:ext cx="4050506" cy="1810385"/>
      </dsp:txXfrm>
    </dsp:sp>
    <dsp:sp modelId="{B5C43070-EB95-4C33-9646-577D3B52AD18}">
      <dsp:nvSpPr>
        <dsp:cNvPr id="0" name=""/>
        <dsp:cNvSpPr/>
      </dsp:nvSpPr>
      <dsp:spPr>
        <a:xfrm>
          <a:off x="5447237" y="271557"/>
          <a:ext cx="1507145" cy="15071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A368602-0271-4076-BCDF-E49BD48BFCAD}">
      <dsp:nvSpPr>
        <dsp:cNvPr id="0" name=""/>
        <dsp:cNvSpPr/>
      </dsp:nvSpPr>
      <dsp:spPr>
        <a:xfrm>
          <a:off x="329183" y="3620770"/>
          <a:ext cx="7571232" cy="678894"/>
        </a:xfrm>
        <a:prstGeom prst="leftRightArrow">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9D604-E533-464E-A0AC-B401F3B291AF}">
      <dsp:nvSpPr>
        <dsp:cNvPr id="0" name=""/>
        <dsp:cNvSpPr/>
      </dsp:nvSpPr>
      <dsp:spPr>
        <a:xfrm>
          <a:off x="0" y="7852"/>
          <a:ext cx="8229600" cy="11272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US" sz="4700" b="1" kern="1200" smtClean="0"/>
            <a:t>4. Teaching Vocabulary</a:t>
          </a:r>
          <a:endParaRPr lang="ru-RU" sz="4700" kern="1200"/>
        </a:p>
      </dsp:txBody>
      <dsp:txXfrm>
        <a:off x="55030" y="62882"/>
        <a:ext cx="8119540" cy="101723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A92B6-CBA4-4C9A-A85A-7ADCA0570FDC}">
      <dsp:nvSpPr>
        <dsp:cNvPr id="0" name=""/>
        <dsp:cNvSpPr/>
      </dsp:nvSpPr>
      <dsp:spPr>
        <a:xfrm>
          <a:off x="7233" y="987389"/>
          <a:ext cx="2161877" cy="255118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Teachers should show new words in context.</a:t>
          </a:r>
          <a:endParaRPr lang="ru-RU" sz="1800" kern="1200"/>
        </a:p>
      </dsp:txBody>
      <dsp:txXfrm>
        <a:off x="70552" y="1050708"/>
        <a:ext cx="2035239" cy="2424546"/>
      </dsp:txXfrm>
    </dsp:sp>
    <dsp:sp modelId="{CEDE28E9-8838-491F-BEED-38F5F9D49B9A}">
      <dsp:nvSpPr>
        <dsp:cNvPr id="0" name=""/>
        <dsp:cNvSpPr/>
      </dsp:nvSpPr>
      <dsp:spPr>
        <a:xfrm>
          <a:off x="2385298" y="1994908"/>
          <a:ext cx="458317" cy="536145"/>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2385298" y="2102137"/>
        <a:ext cx="320822" cy="321687"/>
      </dsp:txXfrm>
    </dsp:sp>
    <dsp:sp modelId="{8BCBFCB6-2A51-4082-9D97-9B9C5011771F}">
      <dsp:nvSpPr>
        <dsp:cNvPr id="0" name=""/>
        <dsp:cNvSpPr/>
      </dsp:nvSpPr>
      <dsp:spPr>
        <a:xfrm>
          <a:off x="3033861" y="987389"/>
          <a:ext cx="2161877" cy="255118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Lexical minimum of the person, entering the university is 2500 items (</a:t>
          </a:r>
          <a:r>
            <a:rPr lang="ru-RU" sz="1800" kern="1200" smtClean="0"/>
            <a:t>ЗНО </a:t>
          </a:r>
          <a:r>
            <a:rPr lang="en-US" sz="1800" kern="1200" smtClean="0"/>
            <a:t>requirements</a:t>
          </a:r>
          <a:r>
            <a:rPr lang="uk-UA" sz="1800" kern="1200" smtClean="0"/>
            <a:t>)</a:t>
          </a:r>
          <a:r>
            <a:rPr lang="en-US" sz="1800" kern="1200" smtClean="0"/>
            <a:t>.</a:t>
          </a:r>
          <a:endParaRPr lang="ru-RU" sz="1800" kern="1200"/>
        </a:p>
      </dsp:txBody>
      <dsp:txXfrm>
        <a:off x="3097180" y="1050708"/>
        <a:ext cx="2035239" cy="2424546"/>
      </dsp:txXfrm>
    </dsp:sp>
    <dsp:sp modelId="{D7627C31-D909-4554-B7CB-995415440874}">
      <dsp:nvSpPr>
        <dsp:cNvPr id="0" name=""/>
        <dsp:cNvSpPr/>
      </dsp:nvSpPr>
      <dsp:spPr>
        <a:xfrm>
          <a:off x="5411926" y="1994908"/>
          <a:ext cx="458317" cy="536145"/>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5411926" y="2102137"/>
        <a:ext cx="320822" cy="321687"/>
      </dsp:txXfrm>
    </dsp:sp>
    <dsp:sp modelId="{5A679D00-A3EA-49CB-B14B-26DF7905A6CE}">
      <dsp:nvSpPr>
        <dsp:cNvPr id="0" name=""/>
        <dsp:cNvSpPr/>
      </dsp:nvSpPr>
      <dsp:spPr>
        <a:xfrm>
          <a:off x="6060489" y="987389"/>
          <a:ext cx="2161877" cy="255118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A word is considered to be learned when it is spontaneously recognized while reading and listening and it is correctly used in speech</a:t>
          </a:r>
          <a:endParaRPr lang="ru-RU" sz="1800" kern="1200"/>
        </a:p>
      </dsp:txBody>
      <dsp:txXfrm>
        <a:off x="6123808" y="1050708"/>
        <a:ext cx="2035239" cy="242454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E839E-9444-4F17-B426-EC3767759857}">
      <dsp:nvSpPr>
        <dsp:cNvPr id="0" name=""/>
        <dsp:cNvSpPr/>
      </dsp:nvSpPr>
      <dsp:spPr>
        <a:xfrm>
          <a:off x="0" y="0"/>
          <a:ext cx="1143000" cy="1143000"/>
        </a:xfrm>
        <a:prstGeom prst="pie">
          <a:avLst>
            <a:gd name="adj1" fmla="val 5400000"/>
            <a:gd name="adj2" fmla="val 1620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85CAD0E-3198-446F-9E41-198D8DAC2C22}">
      <dsp:nvSpPr>
        <dsp:cNvPr id="0" name=""/>
        <dsp:cNvSpPr/>
      </dsp:nvSpPr>
      <dsp:spPr>
        <a:xfrm>
          <a:off x="571500" y="0"/>
          <a:ext cx="7658100" cy="1143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n-US" sz="5200" kern="1200" dirty="0" smtClean="0"/>
            <a:t>2 types of the vocabulary:</a:t>
          </a:r>
          <a:endParaRPr lang="ru-RU" sz="5200" kern="1200" dirty="0"/>
        </a:p>
      </dsp:txBody>
      <dsp:txXfrm>
        <a:off x="571500" y="0"/>
        <a:ext cx="7658100" cy="1143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93097-1F93-41AF-BFFC-1B69FFDDE167}">
      <dsp:nvSpPr>
        <dsp:cNvPr id="0" name=""/>
        <dsp:cNvSpPr/>
      </dsp:nvSpPr>
      <dsp:spPr>
        <a:xfrm>
          <a:off x="161965" y="333570"/>
          <a:ext cx="3838336" cy="119948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2448"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Focuses on developing students’ appreciation of the foreign language’s literature as well as teaching the language. </a:t>
          </a:r>
          <a:endParaRPr lang="ru-RU" sz="1600" kern="1200" dirty="0"/>
        </a:p>
      </dsp:txBody>
      <dsp:txXfrm>
        <a:off x="161965" y="333570"/>
        <a:ext cx="3838336" cy="1199480"/>
      </dsp:txXfrm>
    </dsp:sp>
    <dsp:sp modelId="{FEEA7092-48B3-4BEA-9237-7B7B4E173E5B}">
      <dsp:nvSpPr>
        <dsp:cNvPr id="0" name=""/>
        <dsp:cNvSpPr/>
      </dsp:nvSpPr>
      <dsp:spPr>
        <a:xfrm>
          <a:off x="2034" y="160311"/>
          <a:ext cx="839636" cy="1259454"/>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D93577-A98B-4899-A92E-65963889A60B}">
      <dsp:nvSpPr>
        <dsp:cNvPr id="0" name=""/>
        <dsp:cNvSpPr/>
      </dsp:nvSpPr>
      <dsp:spPr>
        <a:xfrm>
          <a:off x="4389228" y="333570"/>
          <a:ext cx="3838336" cy="119948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2448"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Students are presented with target-language reading passages and then they answer questions that follow. </a:t>
          </a:r>
          <a:endParaRPr lang="ru-RU" sz="1600" kern="1200" dirty="0"/>
        </a:p>
      </dsp:txBody>
      <dsp:txXfrm>
        <a:off x="4389228" y="333570"/>
        <a:ext cx="3838336" cy="1199480"/>
      </dsp:txXfrm>
    </dsp:sp>
    <dsp:sp modelId="{57CA116C-7021-4719-B480-84F6DBA81F50}">
      <dsp:nvSpPr>
        <dsp:cNvPr id="0" name=""/>
        <dsp:cNvSpPr/>
      </dsp:nvSpPr>
      <dsp:spPr>
        <a:xfrm>
          <a:off x="4229297" y="160311"/>
          <a:ext cx="839636" cy="1259454"/>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785680-0634-4FC9-A96B-34D088899027}">
      <dsp:nvSpPr>
        <dsp:cNvPr id="0" name=""/>
        <dsp:cNvSpPr/>
      </dsp:nvSpPr>
      <dsp:spPr>
        <a:xfrm>
          <a:off x="161965" y="1843582"/>
          <a:ext cx="3838336" cy="119948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2448"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Other activities include translating literary passages, memorizing grammar rules and native-language equivalents </a:t>
          </a:r>
          <a:r>
            <a:rPr lang="en-US" sz="1600" kern="1200" smtClean="0"/>
            <a:t>of the vocabulary</a:t>
          </a:r>
          <a:r>
            <a:rPr lang="en-US" sz="1600" kern="1200" dirty="0" smtClean="0"/>
            <a:t>. </a:t>
          </a:r>
          <a:endParaRPr lang="ru-RU" sz="1600" kern="1200" dirty="0"/>
        </a:p>
      </dsp:txBody>
      <dsp:txXfrm>
        <a:off x="161965" y="1843582"/>
        <a:ext cx="3838336" cy="1199480"/>
      </dsp:txXfrm>
    </dsp:sp>
    <dsp:sp modelId="{632F559F-F14E-4178-BB7A-2DAB3139766C}">
      <dsp:nvSpPr>
        <dsp:cNvPr id="0" name=""/>
        <dsp:cNvSpPr/>
      </dsp:nvSpPr>
      <dsp:spPr>
        <a:xfrm>
          <a:off x="2034" y="1670324"/>
          <a:ext cx="839636" cy="1259454"/>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EE7C07-034D-4CE2-A9FA-260A50CB1E7F}">
      <dsp:nvSpPr>
        <dsp:cNvPr id="0" name=""/>
        <dsp:cNvSpPr/>
      </dsp:nvSpPr>
      <dsp:spPr>
        <a:xfrm>
          <a:off x="4389228" y="1843582"/>
          <a:ext cx="3838336" cy="119948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2448"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t>Class work   is highly structured, with the teacher controlling all activities. </a:t>
          </a:r>
          <a:endParaRPr lang="ru-RU" sz="1600" kern="1200"/>
        </a:p>
      </dsp:txBody>
      <dsp:txXfrm>
        <a:off x="4389228" y="1843582"/>
        <a:ext cx="3838336" cy="1199480"/>
      </dsp:txXfrm>
    </dsp:sp>
    <dsp:sp modelId="{B73C3246-C2E3-4C8A-AD01-D1FEA92C223E}">
      <dsp:nvSpPr>
        <dsp:cNvPr id="0" name=""/>
        <dsp:cNvSpPr/>
      </dsp:nvSpPr>
      <dsp:spPr>
        <a:xfrm>
          <a:off x="4229297" y="1670324"/>
          <a:ext cx="839636" cy="1259454"/>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389D06-5C25-4971-84EA-B43EB89153BE}">
      <dsp:nvSpPr>
        <dsp:cNvPr id="0" name=""/>
        <dsp:cNvSpPr/>
      </dsp:nvSpPr>
      <dsp:spPr>
        <a:xfrm>
          <a:off x="2275596" y="3353594"/>
          <a:ext cx="3838336" cy="119948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2448"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Memorization is the main learning strategy Little thought is given to teaching someone how to speak the language.</a:t>
          </a:r>
          <a:endParaRPr lang="ru-RU" sz="1600" kern="1200" dirty="0"/>
        </a:p>
      </dsp:txBody>
      <dsp:txXfrm>
        <a:off x="2275596" y="3353594"/>
        <a:ext cx="3838336" cy="1199480"/>
      </dsp:txXfrm>
    </dsp:sp>
    <dsp:sp modelId="{ADA94758-9120-4EDA-9EE4-04CD585B7E8E}">
      <dsp:nvSpPr>
        <dsp:cNvPr id="0" name=""/>
        <dsp:cNvSpPr/>
      </dsp:nvSpPr>
      <dsp:spPr>
        <a:xfrm>
          <a:off x="2115666" y="3180336"/>
          <a:ext cx="839636" cy="1259454"/>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0A887-1969-4AF1-B542-7F3531137327}">
      <dsp:nvSpPr>
        <dsp:cNvPr id="0" name=""/>
        <dsp:cNvSpPr/>
      </dsp:nvSpPr>
      <dsp:spPr>
        <a:xfrm>
          <a:off x="1004" y="1348804"/>
          <a:ext cx="3656707" cy="182835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b="1" kern="1200" smtClean="0"/>
            <a:t>productive</a:t>
          </a:r>
          <a:r>
            <a:rPr lang="en-US" sz="2500" kern="1200" smtClean="0"/>
            <a:t> – students know the words and are able to use them</a:t>
          </a:r>
          <a:endParaRPr lang="ru-RU" sz="2500" kern="1200"/>
        </a:p>
      </dsp:txBody>
      <dsp:txXfrm>
        <a:off x="54555" y="1402355"/>
        <a:ext cx="3549605" cy="1721251"/>
      </dsp:txXfrm>
    </dsp:sp>
    <dsp:sp modelId="{1DF9BC02-BCD2-48E6-9E0F-DE72CE95B9DC}">
      <dsp:nvSpPr>
        <dsp:cNvPr id="0" name=""/>
        <dsp:cNvSpPr/>
      </dsp:nvSpPr>
      <dsp:spPr>
        <a:xfrm>
          <a:off x="4571888" y="1348804"/>
          <a:ext cx="3656707" cy="182835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b="1" kern="1200" smtClean="0"/>
            <a:t>receptive</a:t>
          </a:r>
          <a:r>
            <a:rPr lang="en-US" sz="2500" kern="1200" smtClean="0"/>
            <a:t> – students recognize the words when they meet them but are not able to produce them</a:t>
          </a:r>
          <a:endParaRPr lang="ru-RU" sz="2500" kern="1200"/>
        </a:p>
      </dsp:txBody>
      <dsp:txXfrm>
        <a:off x="4625439" y="1402355"/>
        <a:ext cx="3549605" cy="172125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9782D-1158-4E77-85AF-0FE8A4581E89}">
      <dsp:nvSpPr>
        <dsp:cNvPr id="0" name=""/>
        <dsp:cNvSpPr/>
      </dsp:nvSpPr>
      <dsp:spPr>
        <a:xfrm rot="10800000">
          <a:off x="728138" y="0"/>
          <a:ext cx="6773322" cy="1143000"/>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4031" tIns="129540" rIns="241808" bIns="129540" numCol="1" spcCol="1270" anchor="ctr" anchorCtr="0">
          <a:noAutofit/>
        </a:bodyPr>
        <a:lstStyle/>
        <a:p>
          <a:pPr lvl="0" algn="ctr" defTabSz="1511300" rtl="0">
            <a:lnSpc>
              <a:spcPct val="90000"/>
            </a:lnSpc>
            <a:spcBef>
              <a:spcPct val="0"/>
            </a:spcBef>
            <a:spcAft>
              <a:spcPct val="35000"/>
            </a:spcAft>
          </a:pPr>
          <a:r>
            <a:rPr lang="en-US" sz="3400" kern="1200" dirty="0" smtClean="0"/>
            <a:t>Vocabulary rules for the teacher:</a:t>
          </a:r>
          <a:endParaRPr lang="ru-RU" sz="3400" kern="1200" dirty="0"/>
        </a:p>
      </dsp:txBody>
      <dsp:txXfrm rot="10800000">
        <a:off x="1013888" y="0"/>
        <a:ext cx="6487572" cy="1143000"/>
      </dsp:txXfrm>
    </dsp:sp>
    <dsp:sp modelId="{AD712D53-2E14-4A55-B8BF-11EFCBAD1663}">
      <dsp:nvSpPr>
        <dsp:cNvPr id="0" name=""/>
        <dsp:cNvSpPr/>
      </dsp:nvSpPr>
      <dsp:spPr>
        <a:xfrm>
          <a:off x="226371" y="0"/>
          <a:ext cx="1143000" cy="114300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6000" r="-56000"/>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C731B-1BC8-465C-A0D0-2AEBF0AED664}">
      <dsp:nvSpPr>
        <dsp:cNvPr id="0" name=""/>
        <dsp:cNvSpPr/>
      </dsp:nvSpPr>
      <dsp:spPr>
        <a:xfrm>
          <a:off x="298364" y="0"/>
          <a:ext cx="7632871" cy="609372"/>
        </a:xfrm>
        <a:prstGeom prst="roundRect">
          <a:avLst>
            <a:gd name="adj" fmla="val 10000"/>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821F9925-53FF-4967-8E9C-F0397E6A9032}">
      <dsp:nvSpPr>
        <dsp:cNvPr id="0" name=""/>
        <dsp:cNvSpPr/>
      </dsp:nvSpPr>
      <dsp:spPr>
        <a:xfrm>
          <a:off x="3563175" y="-1721"/>
          <a:ext cx="1150971" cy="70062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F514C71-823E-48A2-B131-6F8E9051E95C}">
      <dsp:nvSpPr>
        <dsp:cNvPr id="0" name=""/>
        <dsp:cNvSpPr/>
      </dsp:nvSpPr>
      <dsp:spPr>
        <a:xfrm rot="10800000">
          <a:off x="322248" y="695456"/>
          <a:ext cx="7632825" cy="660426"/>
        </a:xfrm>
        <a:prstGeom prst="round2SameRect">
          <a:avLst>
            <a:gd name="adj1" fmla="val 10500"/>
            <a:gd name="adj2" fmla="val 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rtl="0">
            <a:lnSpc>
              <a:spcPct val="90000"/>
            </a:lnSpc>
            <a:spcBef>
              <a:spcPct val="0"/>
            </a:spcBef>
            <a:spcAft>
              <a:spcPct val="35000"/>
            </a:spcAft>
          </a:pPr>
          <a:r>
            <a:rPr lang="en-US" sz="2200" b="1" kern="1200" dirty="0" smtClean="0"/>
            <a:t>Ways of Vocabulary Presentation:</a:t>
          </a:r>
          <a:endParaRPr lang="ru-RU" sz="2200" kern="1200" dirty="0"/>
        </a:p>
      </dsp:txBody>
      <dsp:txXfrm rot="10800000">
        <a:off x="342558" y="695456"/>
        <a:ext cx="7592205" cy="64011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249BB-570B-421E-B8E4-E3E9323C4E4C}">
      <dsp:nvSpPr>
        <dsp:cNvPr id="0" name=""/>
        <dsp:cNvSpPr/>
      </dsp:nvSpPr>
      <dsp:spPr>
        <a:xfrm>
          <a:off x="3376705" y="1152310"/>
          <a:ext cx="1476188" cy="1476369"/>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EA7299A4-5DB0-4A76-9C9F-0F32E808290F}">
      <dsp:nvSpPr>
        <dsp:cNvPr id="0" name=""/>
        <dsp:cNvSpPr/>
      </dsp:nvSpPr>
      <dsp:spPr>
        <a:xfrm>
          <a:off x="3269067" y="0"/>
          <a:ext cx="1691465" cy="9051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smtClean="0"/>
            <a:t>Objects </a:t>
          </a:r>
          <a:endParaRPr lang="ru-RU" sz="1800" kern="1200"/>
        </a:p>
      </dsp:txBody>
      <dsp:txXfrm>
        <a:off x="3269067" y="0"/>
        <a:ext cx="1691465" cy="905192"/>
      </dsp:txXfrm>
    </dsp:sp>
    <dsp:sp modelId="{FB60AD31-B590-49DA-9ED2-D0B633A9BD82}">
      <dsp:nvSpPr>
        <dsp:cNvPr id="0" name=""/>
        <dsp:cNvSpPr/>
      </dsp:nvSpPr>
      <dsp:spPr>
        <a:xfrm>
          <a:off x="3809721" y="1360504"/>
          <a:ext cx="1476188" cy="1476369"/>
        </a:xfrm>
        <a:prstGeom prst="ellipse">
          <a:avLst/>
        </a:prstGeom>
        <a:gradFill rotWithShape="0">
          <a:gsLst>
            <a:gs pos="0">
              <a:schemeClr val="accent2">
                <a:alpha val="50000"/>
                <a:hueOff val="780253"/>
                <a:satOff val="-973"/>
                <a:lumOff val="229"/>
                <a:alphaOff val="0"/>
                <a:shade val="51000"/>
                <a:satMod val="130000"/>
              </a:schemeClr>
            </a:gs>
            <a:gs pos="80000">
              <a:schemeClr val="accent2">
                <a:alpha val="50000"/>
                <a:hueOff val="780253"/>
                <a:satOff val="-973"/>
                <a:lumOff val="229"/>
                <a:alphaOff val="0"/>
                <a:shade val="93000"/>
                <a:satMod val="130000"/>
              </a:schemeClr>
            </a:gs>
            <a:gs pos="100000">
              <a:schemeClr val="accent2">
                <a:alpha val="50000"/>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0BEDB22A-FC38-43DF-BE81-1D60FED6CD69}">
      <dsp:nvSpPr>
        <dsp:cNvPr id="0" name=""/>
        <dsp:cNvSpPr/>
      </dsp:nvSpPr>
      <dsp:spPr>
        <a:xfrm>
          <a:off x="5467972" y="859932"/>
          <a:ext cx="1599203" cy="9957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smtClean="0"/>
            <a:t>Pictures</a:t>
          </a:r>
          <a:endParaRPr lang="ru-RU" sz="1800" kern="1200"/>
        </a:p>
      </dsp:txBody>
      <dsp:txXfrm>
        <a:off x="5467972" y="859932"/>
        <a:ext cx="1599203" cy="995711"/>
      </dsp:txXfrm>
    </dsp:sp>
    <dsp:sp modelId="{933C9AE5-ECD5-499E-A130-A940700E2ED9}">
      <dsp:nvSpPr>
        <dsp:cNvPr id="0" name=""/>
        <dsp:cNvSpPr/>
      </dsp:nvSpPr>
      <dsp:spPr>
        <a:xfrm>
          <a:off x="3916129" y="1828941"/>
          <a:ext cx="1476188" cy="1476369"/>
        </a:xfrm>
        <a:prstGeom prst="ellipse">
          <a:avLst/>
        </a:prstGeom>
        <a:gradFill rotWithShape="0">
          <a:gsLst>
            <a:gs pos="0">
              <a:schemeClr val="accent2">
                <a:alpha val="50000"/>
                <a:hueOff val="1560506"/>
                <a:satOff val="-1946"/>
                <a:lumOff val="458"/>
                <a:alphaOff val="0"/>
                <a:shade val="51000"/>
                <a:satMod val="130000"/>
              </a:schemeClr>
            </a:gs>
            <a:gs pos="80000">
              <a:schemeClr val="accent2">
                <a:alpha val="50000"/>
                <a:hueOff val="1560506"/>
                <a:satOff val="-1946"/>
                <a:lumOff val="458"/>
                <a:alphaOff val="0"/>
                <a:shade val="93000"/>
                <a:satMod val="130000"/>
              </a:schemeClr>
            </a:gs>
            <a:gs pos="100000">
              <a:schemeClr val="accent2">
                <a:alpha val="50000"/>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65747549-0117-4ECE-ADD6-EFF52534E066}">
      <dsp:nvSpPr>
        <dsp:cNvPr id="0" name=""/>
        <dsp:cNvSpPr/>
      </dsp:nvSpPr>
      <dsp:spPr>
        <a:xfrm>
          <a:off x="5621742" y="2127202"/>
          <a:ext cx="1568449" cy="10636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smtClean="0"/>
            <a:t>Mime, action and gesture</a:t>
          </a:r>
          <a:endParaRPr lang="ru-RU" sz="1800" kern="1200"/>
        </a:p>
      </dsp:txBody>
      <dsp:txXfrm>
        <a:off x="5621742" y="2127202"/>
        <a:ext cx="1568449" cy="1063601"/>
      </dsp:txXfrm>
    </dsp:sp>
    <dsp:sp modelId="{796FA30E-2CCC-42F2-99C7-013895618957}">
      <dsp:nvSpPr>
        <dsp:cNvPr id="0" name=""/>
        <dsp:cNvSpPr/>
      </dsp:nvSpPr>
      <dsp:spPr>
        <a:xfrm>
          <a:off x="3616586" y="2204596"/>
          <a:ext cx="1476188" cy="1476369"/>
        </a:xfrm>
        <a:prstGeom prst="ellipse">
          <a:avLst/>
        </a:prstGeom>
        <a:gradFill rotWithShape="0">
          <a:gsLst>
            <a:gs pos="0">
              <a:schemeClr val="accent2">
                <a:alpha val="50000"/>
                <a:hueOff val="2340759"/>
                <a:satOff val="-2919"/>
                <a:lumOff val="686"/>
                <a:alphaOff val="0"/>
                <a:shade val="51000"/>
                <a:satMod val="130000"/>
              </a:schemeClr>
            </a:gs>
            <a:gs pos="80000">
              <a:schemeClr val="accent2">
                <a:alpha val="50000"/>
                <a:hueOff val="2340759"/>
                <a:satOff val="-2919"/>
                <a:lumOff val="686"/>
                <a:alphaOff val="0"/>
                <a:shade val="93000"/>
                <a:satMod val="130000"/>
              </a:schemeClr>
            </a:gs>
            <a:gs pos="100000">
              <a:schemeClr val="accent2">
                <a:alpha val="50000"/>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3ADF428A-BE18-47C1-8EFA-78CEB59608B4}">
      <dsp:nvSpPr>
        <dsp:cNvPr id="0" name=""/>
        <dsp:cNvSpPr/>
      </dsp:nvSpPr>
      <dsp:spPr>
        <a:xfrm>
          <a:off x="4945155" y="3552880"/>
          <a:ext cx="1691465" cy="9730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smtClean="0"/>
            <a:t>Contrast </a:t>
          </a:r>
          <a:r>
            <a:rPr lang="en-US" sz="1800" i="1" kern="1200" smtClean="0"/>
            <a:t>(full - empty)</a:t>
          </a:r>
          <a:endParaRPr lang="ru-RU" sz="1800" kern="1200"/>
        </a:p>
      </dsp:txBody>
      <dsp:txXfrm>
        <a:off x="4945155" y="3552880"/>
        <a:ext cx="1691465" cy="973082"/>
      </dsp:txXfrm>
    </dsp:sp>
    <dsp:sp modelId="{B0975C1F-670E-4D16-A83E-9B1A06B0D09D}">
      <dsp:nvSpPr>
        <dsp:cNvPr id="0" name=""/>
        <dsp:cNvSpPr/>
      </dsp:nvSpPr>
      <dsp:spPr>
        <a:xfrm>
          <a:off x="3136825" y="2204596"/>
          <a:ext cx="1476188" cy="1476369"/>
        </a:xfrm>
        <a:prstGeom prst="ellipse">
          <a:avLst/>
        </a:prstGeom>
        <a:gradFill rotWithShape="0">
          <a:gsLst>
            <a:gs pos="0">
              <a:schemeClr val="accent2">
                <a:alpha val="50000"/>
                <a:hueOff val="3121013"/>
                <a:satOff val="-3893"/>
                <a:lumOff val="915"/>
                <a:alphaOff val="0"/>
                <a:shade val="51000"/>
                <a:satMod val="130000"/>
              </a:schemeClr>
            </a:gs>
            <a:gs pos="80000">
              <a:schemeClr val="accent2">
                <a:alpha val="50000"/>
                <a:hueOff val="3121013"/>
                <a:satOff val="-3893"/>
                <a:lumOff val="915"/>
                <a:alphaOff val="0"/>
                <a:shade val="93000"/>
                <a:satMod val="130000"/>
              </a:schemeClr>
            </a:gs>
            <a:gs pos="100000">
              <a:schemeClr val="accent2">
                <a:alpha val="50000"/>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3863FFE0-2F8D-44CB-8AED-C9C1E26F397E}">
      <dsp:nvSpPr>
        <dsp:cNvPr id="0" name=""/>
        <dsp:cNvSpPr/>
      </dsp:nvSpPr>
      <dsp:spPr>
        <a:xfrm>
          <a:off x="1592978" y="3552880"/>
          <a:ext cx="1691465" cy="9730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smtClean="0"/>
            <a:t>Enumeration </a:t>
          </a:r>
          <a:r>
            <a:rPr lang="en-US" sz="1800" i="1" kern="1200" smtClean="0"/>
            <a:t>(“clothes” – jeans, skirt, vest)</a:t>
          </a:r>
          <a:r>
            <a:rPr lang="en-US" sz="1800" kern="1200" smtClean="0"/>
            <a:t>.</a:t>
          </a:r>
          <a:endParaRPr lang="ru-RU" sz="1800" kern="1200"/>
        </a:p>
      </dsp:txBody>
      <dsp:txXfrm>
        <a:off x="1592978" y="3552880"/>
        <a:ext cx="1691465" cy="973082"/>
      </dsp:txXfrm>
    </dsp:sp>
    <dsp:sp modelId="{B98F7D9A-4762-43ED-ADDA-E379F0599069}">
      <dsp:nvSpPr>
        <dsp:cNvPr id="0" name=""/>
        <dsp:cNvSpPr/>
      </dsp:nvSpPr>
      <dsp:spPr>
        <a:xfrm>
          <a:off x="2837282" y="1828941"/>
          <a:ext cx="1476188" cy="1476369"/>
        </a:xfrm>
        <a:prstGeom prst="ellipse">
          <a:avLst/>
        </a:prstGeom>
        <a:gradFill rotWithShape="0">
          <a:gsLst>
            <a:gs pos="0">
              <a:schemeClr val="accent2">
                <a:alpha val="50000"/>
                <a:hueOff val="3901266"/>
                <a:satOff val="-4866"/>
                <a:lumOff val="1144"/>
                <a:alphaOff val="0"/>
                <a:shade val="51000"/>
                <a:satMod val="130000"/>
              </a:schemeClr>
            </a:gs>
            <a:gs pos="80000">
              <a:schemeClr val="accent2">
                <a:alpha val="50000"/>
                <a:hueOff val="3901266"/>
                <a:satOff val="-4866"/>
                <a:lumOff val="1144"/>
                <a:alphaOff val="0"/>
                <a:shade val="93000"/>
                <a:satMod val="130000"/>
              </a:schemeClr>
            </a:gs>
            <a:gs pos="100000">
              <a:schemeClr val="accent2">
                <a:alpha val="50000"/>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C5437DF3-10B5-402A-BEDF-686C2D469F31}">
      <dsp:nvSpPr>
        <dsp:cNvPr id="0" name=""/>
        <dsp:cNvSpPr/>
      </dsp:nvSpPr>
      <dsp:spPr>
        <a:xfrm>
          <a:off x="1039408" y="2127202"/>
          <a:ext cx="1568449" cy="10636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smtClean="0"/>
            <a:t>Explanation</a:t>
          </a:r>
          <a:endParaRPr lang="ru-RU" sz="1800" kern="1200"/>
        </a:p>
      </dsp:txBody>
      <dsp:txXfrm>
        <a:off x="1039408" y="2127202"/>
        <a:ext cx="1568449" cy="1063601"/>
      </dsp:txXfrm>
    </dsp:sp>
    <dsp:sp modelId="{1036593F-B227-4DA4-B20D-A2D31A8E4209}">
      <dsp:nvSpPr>
        <dsp:cNvPr id="0" name=""/>
        <dsp:cNvSpPr/>
      </dsp:nvSpPr>
      <dsp:spPr>
        <a:xfrm>
          <a:off x="2943690" y="1360504"/>
          <a:ext cx="1476188" cy="1476369"/>
        </a:xfrm>
        <a:prstGeom prst="ellipse">
          <a:avLst/>
        </a:prstGeom>
        <a:gradFill rotWithShape="0">
          <a:gsLst>
            <a:gs pos="0">
              <a:schemeClr val="accent2">
                <a:alpha val="50000"/>
                <a:hueOff val="4681519"/>
                <a:satOff val="-5839"/>
                <a:lumOff val="1373"/>
                <a:alphaOff val="0"/>
                <a:shade val="51000"/>
                <a:satMod val="130000"/>
              </a:schemeClr>
            </a:gs>
            <a:gs pos="80000">
              <a:schemeClr val="accent2">
                <a:alpha val="50000"/>
                <a:hueOff val="4681519"/>
                <a:satOff val="-5839"/>
                <a:lumOff val="1373"/>
                <a:alphaOff val="0"/>
                <a:shade val="93000"/>
                <a:satMod val="130000"/>
              </a:schemeClr>
            </a:gs>
            <a:gs pos="100000">
              <a:schemeClr val="accent2">
                <a:alpha val="50000"/>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68DCBF56-AC62-45C7-BC6F-CBCE9E51A633}">
      <dsp:nvSpPr>
        <dsp:cNvPr id="0" name=""/>
        <dsp:cNvSpPr/>
      </dsp:nvSpPr>
      <dsp:spPr>
        <a:xfrm>
          <a:off x="1162423" y="859932"/>
          <a:ext cx="1599203" cy="9957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smtClean="0"/>
            <a:t>Translation</a:t>
          </a:r>
          <a:endParaRPr lang="ru-RU" sz="1800" kern="1200"/>
        </a:p>
      </dsp:txBody>
      <dsp:txXfrm>
        <a:off x="1162423" y="859932"/>
        <a:ext cx="1599203" cy="995711"/>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C09FD-1448-45BC-B5EE-0B281ABED399}">
      <dsp:nvSpPr>
        <dsp:cNvPr id="0" name=""/>
        <dsp:cNvSpPr/>
      </dsp:nvSpPr>
      <dsp:spPr>
        <a:xfrm>
          <a:off x="-1183818" y="-201995"/>
          <a:ext cx="1546992" cy="1546992"/>
        </a:xfrm>
        <a:prstGeom prst="blockArc">
          <a:avLst>
            <a:gd name="adj1" fmla="val 18900000"/>
            <a:gd name="adj2" fmla="val 2700000"/>
            <a:gd name="adj3" fmla="val 1396"/>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66EA2E-551D-49C8-9038-DB5DD787545A}">
      <dsp:nvSpPr>
        <dsp:cNvPr id="0" name=""/>
        <dsp:cNvSpPr/>
      </dsp:nvSpPr>
      <dsp:spPr>
        <a:xfrm>
          <a:off x="352913" y="289169"/>
          <a:ext cx="7876686" cy="56466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628" tIns="73660" rIns="73660" bIns="73660" numCol="1" spcCol="1270" anchor="ctr" anchorCtr="0">
          <a:noAutofit/>
        </a:bodyPr>
        <a:lstStyle/>
        <a:p>
          <a:pPr lvl="0" algn="l" defTabSz="1289050" rtl="0">
            <a:lnSpc>
              <a:spcPct val="90000"/>
            </a:lnSpc>
            <a:spcBef>
              <a:spcPct val="0"/>
            </a:spcBef>
            <a:spcAft>
              <a:spcPct val="35000"/>
            </a:spcAft>
          </a:pPr>
          <a:r>
            <a:rPr lang="en-US" sz="2900" b="1" kern="1200" smtClean="0"/>
            <a:t>Exercises on vocabulary include</a:t>
          </a:r>
          <a:endParaRPr lang="ru-RU" sz="2900" kern="1200"/>
        </a:p>
      </dsp:txBody>
      <dsp:txXfrm>
        <a:off x="352913" y="289169"/>
        <a:ext cx="7876686" cy="564661"/>
      </dsp:txXfrm>
    </dsp:sp>
    <dsp:sp modelId="{D58B4628-46AD-4D8D-A3DE-32B0FB91347C}">
      <dsp:nvSpPr>
        <dsp:cNvPr id="0" name=""/>
        <dsp:cNvSpPr/>
      </dsp:nvSpPr>
      <dsp:spPr>
        <a:xfrm>
          <a:off x="0" y="218586"/>
          <a:ext cx="705826" cy="70582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DEF8F-9AF7-407A-BB69-020AACB9F25D}">
      <dsp:nvSpPr>
        <dsp:cNvPr id="0" name=""/>
        <dsp:cNvSpPr/>
      </dsp:nvSpPr>
      <dsp:spPr>
        <a:xfrm>
          <a:off x="0" y="7852"/>
          <a:ext cx="8229600" cy="11272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US" sz="4700" b="1" kern="1200" smtClean="0"/>
            <a:t>5. Teaching Grammar</a:t>
          </a:r>
          <a:endParaRPr lang="ru-RU" sz="4700" kern="1200"/>
        </a:p>
      </dsp:txBody>
      <dsp:txXfrm>
        <a:off x="55030" y="62882"/>
        <a:ext cx="8119540" cy="101723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62460-54C2-4B7E-8A52-B1612CC943D5}">
      <dsp:nvSpPr>
        <dsp:cNvPr id="0" name=""/>
        <dsp:cNvSpPr/>
      </dsp:nvSpPr>
      <dsp:spPr>
        <a:xfrm rot="16200000">
          <a:off x="702" y="261838"/>
          <a:ext cx="4002285" cy="4002285"/>
        </a:xfrm>
        <a:prstGeom prst="downArrow">
          <a:avLst>
            <a:gd name="adj1" fmla="val 50000"/>
            <a:gd name="adj2" fmla="val 35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grammar material for teaching </a:t>
          </a:r>
          <a:r>
            <a:rPr lang="en-US" sz="2800" b="1" kern="1200" dirty="0" smtClean="0"/>
            <a:t>speaking</a:t>
          </a:r>
          <a:r>
            <a:rPr lang="en-US" sz="2800" kern="1200" dirty="0" smtClean="0"/>
            <a:t> (active minimum) </a:t>
          </a:r>
          <a:endParaRPr lang="ru-RU" sz="2800" kern="1200" dirty="0"/>
        </a:p>
      </dsp:txBody>
      <dsp:txXfrm rot="5400000">
        <a:off x="702" y="1262409"/>
        <a:ext cx="3301885" cy="2001143"/>
      </dsp:txXfrm>
    </dsp:sp>
    <dsp:sp modelId="{7D9321AD-E830-4FA5-A02D-BA2CEF029A69}">
      <dsp:nvSpPr>
        <dsp:cNvPr id="0" name=""/>
        <dsp:cNvSpPr/>
      </dsp:nvSpPr>
      <dsp:spPr>
        <a:xfrm rot="5400000">
          <a:off x="4226611" y="261838"/>
          <a:ext cx="4002285" cy="4002285"/>
        </a:xfrm>
        <a:prstGeom prst="downArrow">
          <a:avLst>
            <a:gd name="adj1" fmla="val 50000"/>
            <a:gd name="adj2" fmla="val 35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grammar material for teaching </a:t>
          </a:r>
          <a:r>
            <a:rPr lang="en-US" sz="2800" b="1" kern="1200" dirty="0" smtClean="0"/>
            <a:t>reading</a:t>
          </a:r>
          <a:r>
            <a:rPr lang="en-US" sz="2800" kern="1200" dirty="0" smtClean="0"/>
            <a:t> (passive minimum) </a:t>
          </a:r>
          <a:endParaRPr lang="ru-RU" sz="2800" kern="1200" dirty="0"/>
        </a:p>
      </dsp:txBody>
      <dsp:txXfrm rot="-5400000">
        <a:off x="4927011" y="1262409"/>
        <a:ext cx="3301885" cy="2001143"/>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CE1EB-D845-4ACE-BD8A-9DE8B41FFF93}">
      <dsp:nvSpPr>
        <dsp:cNvPr id="0" name=""/>
        <dsp:cNvSpPr/>
      </dsp:nvSpPr>
      <dsp:spPr>
        <a:xfrm>
          <a:off x="-1183818" y="-201995"/>
          <a:ext cx="1546992" cy="1546992"/>
        </a:xfrm>
        <a:prstGeom prst="blockArc">
          <a:avLst>
            <a:gd name="adj1" fmla="val 18900000"/>
            <a:gd name="adj2" fmla="val 2700000"/>
            <a:gd name="adj3" fmla="val 1396"/>
          </a:avLst>
        </a:pr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69D3E2C-5FB8-4F41-8EA1-69CAAF11853E}">
      <dsp:nvSpPr>
        <dsp:cNvPr id="0" name=""/>
        <dsp:cNvSpPr/>
      </dsp:nvSpPr>
      <dsp:spPr>
        <a:xfrm>
          <a:off x="352913" y="289169"/>
          <a:ext cx="7876686" cy="56466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3628" tIns="73660" rIns="73660" bIns="73660" numCol="1" spcCol="1270" anchor="ctr" anchorCtr="0">
          <a:noAutofit/>
        </a:bodyPr>
        <a:lstStyle/>
        <a:p>
          <a:pPr lvl="0" algn="l" defTabSz="1289050" rtl="0">
            <a:lnSpc>
              <a:spcPct val="90000"/>
            </a:lnSpc>
            <a:spcBef>
              <a:spcPct val="0"/>
            </a:spcBef>
            <a:spcAft>
              <a:spcPct val="35000"/>
            </a:spcAft>
          </a:pPr>
          <a:r>
            <a:rPr lang="en-US" sz="2900" b="1" kern="1200" smtClean="0"/>
            <a:t>Presentation of the New Grammatical Pattern</a:t>
          </a:r>
          <a:endParaRPr lang="ru-RU" sz="2900" kern="1200"/>
        </a:p>
      </dsp:txBody>
      <dsp:txXfrm>
        <a:off x="352913" y="289169"/>
        <a:ext cx="7876686" cy="564661"/>
      </dsp:txXfrm>
    </dsp:sp>
    <dsp:sp modelId="{F51F88C2-829C-4BB7-B9DE-CAC62C516DD9}">
      <dsp:nvSpPr>
        <dsp:cNvPr id="0" name=""/>
        <dsp:cNvSpPr/>
      </dsp:nvSpPr>
      <dsp:spPr>
        <a:xfrm>
          <a:off x="0" y="218586"/>
          <a:ext cx="705826" cy="705826"/>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F6A78-50B2-4856-8192-F0FCFB4E68AB}">
      <dsp:nvSpPr>
        <dsp:cNvPr id="0" name=""/>
        <dsp:cNvSpPr/>
      </dsp:nvSpPr>
      <dsp:spPr>
        <a:xfrm>
          <a:off x="4793802" y="1724683"/>
          <a:ext cx="1659783" cy="789905"/>
        </a:xfrm>
        <a:custGeom>
          <a:avLst/>
          <a:gdLst/>
          <a:ahLst/>
          <a:cxnLst/>
          <a:rect l="0" t="0" r="0" b="0"/>
          <a:pathLst>
            <a:path>
              <a:moveTo>
                <a:pt x="0" y="0"/>
              </a:moveTo>
              <a:lnTo>
                <a:pt x="0" y="538297"/>
              </a:lnTo>
              <a:lnTo>
                <a:pt x="1659783" y="538297"/>
              </a:lnTo>
              <a:lnTo>
                <a:pt x="1659783" y="789905"/>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1FE28EC-DF92-4238-A0C3-B35E5F5B3289}">
      <dsp:nvSpPr>
        <dsp:cNvPr id="0" name=""/>
        <dsp:cNvSpPr/>
      </dsp:nvSpPr>
      <dsp:spPr>
        <a:xfrm>
          <a:off x="3134018" y="1724683"/>
          <a:ext cx="1659783" cy="789905"/>
        </a:xfrm>
        <a:custGeom>
          <a:avLst/>
          <a:gdLst/>
          <a:ahLst/>
          <a:cxnLst/>
          <a:rect l="0" t="0" r="0" b="0"/>
          <a:pathLst>
            <a:path>
              <a:moveTo>
                <a:pt x="1659783" y="0"/>
              </a:moveTo>
              <a:lnTo>
                <a:pt x="1659783" y="538297"/>
              </a:lnTo>
              <a:lnTo>
                <a:pt x="0" y="538297"/>
              </a:lnTo>
              <a:lnTo>
                <a:pt x="0" y="789905"/>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49D1CF5-F95F-44E0-93DE-4DA617EEFF4D}">
      <dsp:nvSpPr>
        <dsp:cNvPr id="0" name=""/>
        <dsp:cNvSpPr/>
      </dsp:nvSpPr>
      <dsp:spPr>
        <a:xfrm>
          <a:off x="116231" y="17"/>
          <a:ext cx="2716009" cy="1724665"/>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F5436FF-EEE8-4DDF-9EE4-E008277C9964}">
      <dsp:nvSpPr>
        <dsp:cNvPr id="0" name=""/>
        <dsp:cNvSpPr/>
      </dsp:nvSpPr>
      <dsp:spPr>
        <a:xfrm>
          <a:off x="418009" y="286707"/>
          <a:ext cx="2716009" cy="172466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t>The best way of doing it is to present grammar patterns in context</a:t>
          </a:r>
          <a:endParaRPr lang="ru-RU" sz="2400" kern="1200"/>
        </a:p>
      </dsp:txBody>
      <dsp:txXfrm>
        <a:off x="468523" y="337221"/>
        <a:ext cx="2614981" cy="1623637"/>
      </dsp:txXfrm>
    </dsp:sp>
    <dsp:sp modelId="{6BA5F264-22FF-485D-A82C-E81F42AF69E9}">
      <dsp:nvSpPr>
        <dsp:cNvPr id="0" name=""/>
        <dsp:cNvSpPr/>
      </dsp:nvSpPr>
      <dsp:spPr>
        <a:xfrm>
          <a:off x="3435797" y="17"/>
          <a:ext cx="2716009" cy="1724665"/>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7937058-7AC0-47A7-B9E7-4EBEFDB25A57}">
      <dsp:nvSpPr>
        <dsp:cNvPr id="0" name=""/>
        <dsp:cNvSpPr/>
      </dsp:nvSpPr>
      <dsp:spPr>
        <a:xfrm>
          <a:off x="3737576" y="286707"/>
          <a:ext cx="2716009" cy="172466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t>The </a:t>
          </a:r>
          <a:r>
            <a:rPr lang="en-US" sz="2400" b="1" kern="1200" smtClean="0"/>
            <a:t>context</a:t>
          </a:r>
          <a:r>
            <a:rPr lang="en-US" sz="2400" kern="1200" smtClean="0"/>
            <a:t> for introducing new grammar patterns should:</a:t>
          </a:r>
          <a:endParaRPr lang="ru-RU" sz="2400" kern="1200"/>
        </a:p>
      </dsp:txBody>
      <dsp:txXfrm>
        <a:off x="3788090" y="337221"/>
        <a:ext cx="2614981" cy="1623637"/>
      </dsp:txXfrm>
    </dsp:sp>
    <dsp:sp modelId="{112073F9-14F8-418D-AD5A-3B9E490983E3}">
      <dsp:nvSpPr>
        <dsp:cNvPr id="0" name=""/>
        <dsp:cNvSpPr/>
      </dsp:nvSpPr>
      <dsp:spPr>
        <a:xfrm>
          <a:off x="1776014" y="2514589"/>
          <a:ext cx="2716009" cy="1724665"/>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3C637A4-5A3E-4460-A0E3-106C0EA1E58E}">
      <dsp:nvSpPr>
        <dsp:cNvPr id="0" name=""/>
        <dsp:cNvSpPr/>
      </dsp:nvSpPr>
      <dsp:spPr>
        <a:xfrm>
          <a:off x="2077793" y="2801279"/>
          <a:ext cx="2716009" cy="172466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t>show how it is used;</a:t>
          </a:r>
          <a:endParaRPr lang="ru-RU" sz="2400" kern="1200"/>
        </a:p>
      </dsp:txBody>
      <dsp:txXfrm>
        <a:off x="2128307" y="2851793"/>
        <a:ext cx="2614981" cy="1623637"/>
      </dsp:txXfrm>
    </dsp:sp>
    <dsp:sp modelId="{6861C3E4-8956-4A5A-B169-A68D94EDC850}">
      <dsp:nvSpPr>
        <dsp:cNvPr id="0" name=""/>
        <dsp:cNvSpPr/>
      </dsp:nvSpPr>
      <dsp:spPr>
        <a:xfrm>
          <a:off x="5095581" y="2514589"/>
          <a:ext cx="2716009" cy="1724665"/>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C8CC412-6F0E-4540-BC07-AAB38216D452}">
      <dsp:nvSpPr>
        <dsp:cNvPr id="0" name=""/>
        <dsp:cNvSpPr/>
      </dsp:nvSpPr>
      <dsp:spPr>
        <a:xfrm>
          <a:off x="5397359" y="2801279"/>
          <a:ext cx="2716009" cy="172466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t>be interesting for the students.</a:t>
          </a:r>
          <a:endParaRPr lang="ru-RU" sz="2400" kern="1200"/>
        </a:p>
      </dsp:txBody>
      <dsp:txXfrm>
        <a:off x="5447873" y="2851793"/>
        <a:ext cx="2614981" cy="1623637"/>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38FE4-3AD4-4FE4-BA13-1D1E3501893C}">
      <dsp:nvSpPr>
        <dsp:cNvPr id="0" name=""/>
        <dsp:cNvSpPr/>
      </dsp:nvSpPr>
      <dsp:spPr>
        <a:xfrm>
          <a:off x="-1183818" y="-201995"/>
          <a:ext cx="1546992" cy="1546992"/>
        </a:xfrm>
        <a:prstGeom prst="blockArc">
          <a:avLst>
            <a:gd name="adj1" fmla="val 18900000"/>
            <a:gd name="adj2" fmla="val 2700000"/>
            <a:gd name="adj3" fmla="val 1396"/>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A88981-468A-4669-AF68-A7A39EAA98AD}">
      <dsp:nvSpPr>
        <dsp:cNvPr id="0" name=""/>
        <dsp:cNvSpPr/>
      </dsp:nvSpPr>
      <dsp:spPr>
        <a:xfrm>
          <a:off x="352913" y="4862"/>
          <a:ext cx="7876686" cy="1133275"/>
        </a:xfrm>
        <a:prstGeom prst="rect">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628" tIns="81280" rIns="81280" bIns="81280" numCol="1" spcCol="1270" anchor="ctr" anchorCtr="0">
          <a:noAutofit/>
        </a:bodyPr>
        <a:lstStyle/>
        <a:p>
          <a:pPr lvl="0" algn="l" defTabSz="1422400" rtl="0">
            <a:lnSpc>
              <a:spcPct val="90000"/>
            </a:lnSpc>
            <a:spcBef>
              <a:spcPct val="0"/>
            </a:spcBef>
            <a:spcAft>
              <a:spcPct val="35000"/>
            </a:spcAft>
          </a:pPr>
          <a:r>
            <a:rPr lang="en-US" sz="3200" b="1" kern="1200" dirty="0" smtClean="0"/>
            <a:t>A general model for introducing new grammar patterns has 5 components:</a:t>
          </a:r>
          <a:endParaRPr lang="ru-RU" sz="3200" kern="1200" dirty="0"/>
        </a:p>
      </dsp:txBody>
      <dsp:txXfrm>
        <a:off x="352913" y="4862"/>
        <a:ext cx="7876686" cy="1133275"/>
      </dsp:txXfrm>
    </dsp:sp>
    <dsp:sp modelId="{68624D65-346E-4311-AAD4-DEE8FC5DB099}">
      <dsp:nvSpPr>
        <dsp:cNvPr id="0" name=""/>
        <dsp:cNvSpPr/>
      </dsp:nvSpPr>
      <dsp:spPr>
        <a:xfrm>
          <a:off x="0" y="218586"/>
          <a:ext cx="705826" cy="705826"/>
        </a:xfrm>
        <a:prstGeom prst="ellipse">
          <a:avLst/>
        </a:prstGeom>
        <a:solidFill>
          <a:schemeClr val="lt1">
            <a:hueOff val="0"/>
            <a:satOff val="0"/>
            <a:lumOff val="0"/>
            <a:alphaOff val="0"/>
          </a:schemeClr>
        </a:solidFill>
        <a:ln w="25400" cap="flat" cmpd="sng" algn="ctr">
          <a:solidFill>
            <a:schemeClr val="accent5">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E2EA8-65A7-49BF-8C10-B2D10C1C38EE}">
      <dsp:nvSpPr>
        <dsp:cNvPr id="0" name=""/>
        <dsp:cNvSpPr/>
      </dsp:nvSpPr>
      <dsp:spPr>
        <a:xfrm>
          <a:off x="162550" y="993589"/>
          <a:ext cx="3842194" cy="1200685"/>
        </a:xfrm>
        <a:prstGeom prst="rect">
          <a:avLst/>
        </a:prstGeom>
        <a:solidFill>
          <a:schemeClr val="lt1">
            <a:alpha val="55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265"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Imitates the natural way in which children learn the language</a:t>
          </a:r>
          <a:endParaRPr lang="ru-RU" sz="1800" kern="1200"/>
        </a:p>
      </dsp:txBody>
      <dsp:txXfrm>
        <a:off x="162550" y="993589"/>
        <a:ext cx="3842194" cy="1200685"/>
      </dsp:txXfrm>
    </dsp:sp>
    <dsp:sp modelId="{59002763-2320-49B0-A89F-975A3E176DA7}">
      <dsp:nvSpPr>
        <dsp:cNvPr id="0" name=""/>
        <dsp:cNvSpPr/>
      </dsp:nvSpPr>
      <dsp:spPr>
        <a:xfrm>
          <a:off x="2458" y="820157"/>
          <a:ext cx="840480" cy="1260720"/>
        </a:xfrm>
        <a:prstGeom prst="rect">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12B252-9CA5-482F-98B5-7EB37DF4CEEE}">
      <dsp:nvSpPr>
        <dsp:cNvPr id="0" name=""/>
        <dsp:cNvSpPr/>
      </dsp:nvSpPr>
      <dsp:spPr>
        <a:xfrm>
          <a:off x="4384946" y="993589"/>
          <a:ext cx="3842194" cy="1200685"/>
        </a:xfrm>
        <a:prstGeom prst="rect">
          <a:avLst/>
        </a:prstGeom>
        <a:solidFill>
          <a:schemeClr val="lt1">
            <a:alpha val="55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265"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Speaking precedes writing</a:t>
          </a:r>
          <a:endParaRPr lang="ru-RU" sz="1800" kern="1200"/>
        </a:p>
      </dsp:txBody>
      <dsp:txXfrm>
        <a:off x="4384946" y="993589"/>
        <a:ext cx="3842194" cy="1200685"/>
      </dsp:txXfrm>
    </dsp:sp>
    <dsp:sp modelId="{7B1B447D-B029-47D3-AD56-FE9B3AE6CF02}">
      <dsp:nvSpPr>
        <dsp:cNvPr id="0" name=""/>
        <dsp:cNvSpPr/>
      </dsp:nvSpPr>
      <dsp:spPr>
        <a:xfrm>
          <a:off x="4224855" y="820157"/>
          <a:ext cx="840480" cy="1260720"/>
        </a:xfrm>
        <a:prstGeom prst="rect">
          <a:avLst/>
        </a:prstGeom>
        <a:solidFill>
          <a:schemeClr val="accent3">
            <a:tint val="50000"/>
            <a:hueOff val="-4258"/>
            <a:satOff val="178"/>
            <a:lumOff val="-7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CB08DA-6374-4552-BC7C-0FE2835821E2}">
      <dsp:nvSpPr>
        <dsp:cNvPr id="0" name=""/>
        <dsp:cNvSpPr/>
      </dsp:nvSpPr>
      <dsp:spPr>
        <a:xfrm>
          <a:off x="162550" y="2505119"/>
          <a:ext cx="3842194" cy="1200685"/>
        </a:xfrm>
        <a:prstGeom prst="rect">
          <a:avLst/>
        </a:prstGeom>
        <a:solidFill>
          <a:schemeClr val="lt1">
            <a:alpha val="55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265"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Receptive skills precede productive ones </a:t>
          </a:r>
          <a:endParaRPr lang="ru-RU" sz="1800" kern="1200"/>
        </a:p>
      </dsp:txBody>
      <dsp:txXfrm>
        <a:off x="162550" y="2505119"/>
        <a:ext cx="3842194" cy="1200685"/>
      </dsp:txXfrm>
    </dsp:sp>
    <dsp:sp modelId="{6D887282-4EF0-45B6-9141-0CA7A44D512D}">
      <dsp:nvSpPr>
        <dsp:cNvPr id="0" name=""/>
        <dsp:cNvSpPr/>
      </dsp:nvSpPr>
      <dsp:spPr>
        <a:xfrm>
          <a:off x="2458" y="2331687"/>
          <a:ext cx="840480" cy="1260720"/>
        </a:xfrm>
        <a:prstGeom prst="rect">
          <a:avLst/>
        </a:prstGeom>
        <a:solidFill>
          <a:schemeClr val="accent3">
            <a:tint val="50000"/>
            <a:hueOff val="-8516"/>
            <a:satOff val="355"/>
            <a:lumOff val="-13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3209DA-E723-4660-8561-1408A8BF7038}">
      <dsp:nvSpPr>
        <dsp:cNvPr id="0" name=""/>
        <dsp:cNvSpPr/>
      </dsp:nvSpPr>
      <dsp:spPr>
        <a:xfrm>
          <a:off x="4384946" y="2505119"/>
          <a:ext cx="3842194" cy="1200685"/>
        </a:xfrm>
        <a:prstGeom prst="rect">
          <a:avLst/>
        </a:prstGeom>
        <a:solidFill>
          <a:schemeClr val="lt1">
            <a:alpha val="55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265"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A great deal of pantomime accompanies the talk. The native language is strictly banned.</a:t>
          </a:r>
          <a:endParaRPr lang="ru-RU" sz="1800" kern="1200"/>
        </a:p>
      </dsp:txBody>
      <dsp:txXfrm>
        <a:off x="4384946" y="2505119"/>
        <a:ext cx="3842194" cy="1200685"/>
      </dsp:txXfrm>
    </dsp:sp>
    <dsp:sp modelId="{9561B8B2-5B2D-493B-B300-CA3DB7D99C5A}">
      <dsp:nvSpPr>
        <dsp:cNvPr id="0" name=""/>
        <dsp:cNvSpPr/>
      </dsp:nvSpPr>
      <dsp:spPr>
        <a:xfrm>
          <a:off x="4224855" y="2331687"/>
          <a:ext cx="840480" cy="1260720"/>
        </a:xfrm>
        <a:prstGeom prst="rect">
          <a:avLst/>
        </a:prstGeom>
        <a:solidFill>
          <a:schemeClr val="accent3">
            <a:tint val="50000"/>
            <a:hueOff val="-12774"/>
            <a:satOff val="533"/>
            <a:lumOff val="-2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38FE4-3AD4-4FE4-BA13-1D1E3501893C}">
      <dsp:nvSpPr>
        <dsp:cNvPr id="0" name=""/>
        <dsp:cNvSpPr/>
      </dsp:nvSpPr>
      <dsp:spPr>
        <a:xfrm>
          <a:off x="-1183818" y="-201995"/>
          <a:ext cx="1546992" cy="1546992"/>
        </a:xfrm>
        <a:prstGeom prst="blockArc">
          <a:avLst>
            <a:gd name="adj1" fmla="val 18900000"/>
            <a:gd name="adj2" fmla="val 2700000"/>
            <a:gd name="adj3" fmla="val 1396"/>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A88981-468A-4669-AF68-A7A39EAA98AD}">
      <dsp:nvSpPr>
        <dsp:cNvPr id="0" name=""/>
        <dsp:cNvSpPr/>
      </dsp:nvSpPr>
      <dsp:spPr>
        <a:xfrm>
          <a:off x="352913" y="4862"/>
          <a:ext cx="7876686" cy="1133275"/>
        </a:xfrm>
        <a:prstGeom prst="rect">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628" tIns="81280" rIns="81280" bIns="81280" numCol="1" spcCol="1270" anchor="ctr" anchorCtr="0">
          <a:noAutofit/>
        </a:bodyPr>
        <a:lstStyle/>
        <a:p>
          <a:pPr lvl="0" algn="l" defTabSz="1422400" rtl="0">
            <a:lnSpc>
              <a:spcPct val="90000"/>
            </a:lnSpc>
            <a:spcBef>
              <a:spcPct val="0"/>
            </a:spcBef>
            <a:spcAft>
              <a:spcPct val="35000"/>
            </a:spcAft>
          </a:pPr>
          <a:r>
            <a:rPr lang="en-US" sz="3200" b="1" kern="1200" smtClean="0"/>
            <a:t>A general model for introducing new grammar patterns has 5 components:</a:t>
          </a:r>
          <a:endParaRPr lang="ru-RU" sz="3200" kern="1200" dirty="0"/>
        </a:p>
      </dsp:txBody>
      <dsp:txXfrm>
        <a:off x="352913" y="4862"/>
        <a:ext cx="7876686" cy="1133275"/>
      </dsp:txXfrm>
    </dsp:sp>
    <dsp:sp modelId="{68624D65-346E-4311-AAD4-DEE8FC5DB099}">
      <dsp:nvSpPr>
        <dsp:cNvPr id="0" name=""/>
        <dsp:cNvSpPr/>
      </dsp:nvSpPr>
      <dsp:spPr>
        <a:xfrm>
          <a:off x="0" y="218586"/>
          <a:ext cx="705826" cy="705826"/>
        </a:xfrm>
        <a:prstGeom prst="ellipse">
          <a:avLst/>
        </a:prstGeom>
        <a:solidFill>
          <a:schemeClr val="lt1">
            <a:hueOff val="0"/>
            <a:satOff val="0"/>
            <a:lumOff val="0"/>
            <a:alphaOff val="0"/>
          </a:schemeClr>
        </a:solidFill>
        <a:ln w="25400" cap="flat" cmpd="sng" algn="ctr">
          <a:solidFill>
            <a:schemeClr val="accent5">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2A76E-E2E7-407D-BC7C-1C3BAC6BA6DB}">
      <dsp:nvSpPr>
        <dsp:cNvPr id="0" name=""/>
        <dsp:cNvSpPr/>
      </dsp:nvSpPr>
      <dsp:spPr>
        <a:xfrm>
          <a:off x="-1183818" y="-201995"/>
          <a:ext cx="1546992" cy="1546992"/>
        </a:xfrm>
        <a:prstGeom prst="blockArc">
          <a:avLst>
            <a:gd name="adj1" fmla="val 18900000"/>
            <a:gd name="adj2" fmla="val 2700000"/>
            <a:gd name="adj3" fmla="val 1396"/>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7B11A-2FF3-4B77-99D8-FCAA0ABFDD7A}">
      <dsp:nvSpPr>
        <dsp:cNvPr id="0" name=""/>
        <dsp:cNvSpPr/>
      </dsp:nvSpPr>
      <dsp:spPr>
        <a:xfrm>
          <a:off x="352913" y="289169"/>
          <a:ext cx="7876686" cy="56466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628" tIns="68580" rIns="68580" bIns="68580" numCol="1" spcCol="1270" anchor="ctr" anchorCtr="0">
          <a:noAutofit/>
        </a:bodyPr>
        <a:lstStyle/>
        <a:p>
          <a:pPr lvl="0" algn="l" defTabSz="1200150" rtl="0">
            <a:lnSpc>
              <a:spcPct val="90000"/>
            </a:lnSpc>
            <a:spcBef>
              <a:spcPct val="0"/>
            </a:spcBef>
            <a:spcAft>
              <a:spcPct val="35000"/>
            </a:spcAft>
          </a:pPr>
          <a:r>
            <a:rPr lang="en-US" sz="2700" b="1" kern="1200" smtClean="0"/>
            <a:t>Types of Exercises for the Assimilation of Grammar:</a:t>
          </a:r>
          <a:endParaRPr lang="ru-RU" sz="2700" kern="1200"/>
        </a:p>
      </dsp:txBody>
      <dsp:txXfrm>
        <a:off x="352913" y="289169"/>
        <a:ext cx="7876686" cy="564661"/>
      </dsp:txXfrm>
    </dsp:sp>
    <dsp:sp modelId="{0217DD36-7D19-42C1-9A2F-66C80EE16809}">
      <dsp:nvSpPr>
        <dsp:cNvPr id="0" name=""/>
        <dsp:cNvSpPr/>
      </dsp:nvSpPr>
      <dsp:spPr>
        <a:xfrm>
          <a:off x="0" y="218586"/>
          <a:ext cx="705826" cy="70582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7091B-37A4-4B48-82CD-59E44DDD0882}">
      <dsp:nvSpPr>
        <dsp:cNvPr id="0" name=""/>
        <dsp:cNvSpPr/>
      </dsp:nvSpPr>
      <dsp:spPr>
        <a:xfrm>
          <a:off x="194295" y="254091"/>
          <a:ext cx="3811333" cy="1191041"/>
        </a:xfrm>
        <a:prstGeom prst="rect">
          <a:avLst/>
        </a:prstGeom>
        <a:solidFill>
          <a:schemeClr val="lt1">
            <a:alpha val="55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Classroom instruction is conducted exclusively in the foreign language.</a:t>
          </a:r>
          <a:endParaRPr lang="ru-RU" sz="1800" kern="1200" dirty="0"/>
        </a:p>
      </dsp:txBody>
      <dsp:txXfrm>
        <a:off x="194295" y="254091"/>
        <a:ext cx="3811333" cy="1191041"/>
      </dsp:txXfrm>
    </dsp:sp>
    <dsp:sp modelId="{6F87DEA0-8A52-408C-9373-1701A1F625C6}">
      <dsp:nvSpPr>
        <dsp:cNvPr id="0" name=""/>
        <dsp:cNvSpPr/>
      </dsp:nvSpPr>
      <dsp:spPr>
        <a:xfrm>
          <a:off x="35489" y="82051"/>
          <a:ext cx="833729" cy="1250593"/>
        </a:xfrm>
        <a:prstGeom prst="rect">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D3E726-6A96-4C23-BCA6-2AC2F1FCE958}">
      <dsp:nvSpPr>
        <dsp:cNvPr id="0" name=""/>
        <dsp:cNvSpPr/>
      </dsp:nvSpPr>
      <dsp:spPr>
        <a:xfrm>
          <a:off x="4382776" y="254091"/>
          <a:ext cx="3811333" cy="1191041"/>
        </a:xfrm>
        <a:prstGeom prst="rect">
          <a:avLst/>
        </a:prstGeom>
        <a:solidFill>
          <a:schemeClr val="lt1">
            <a:alpha val="55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Only everyday vocabulary and sentences are taught.</a:t>
          </a:r>
          <a:endParaRPr lang="ru-RU" sz="1800" kern="1200" dirty="0"/>
        </a:p>
      </dsp:txBody>
      <dsp:txXfrm>
        <a:off x="4382776" y="254091"/>
        <a:ext cx="3811333" cy="1191041"/>
      </dsp:txXfrm>
    </dsp:sp>
    <dsp:sp modelId="{88704B28-EB53-4279-90BB-2E434711803E}">
      <dsp:nvSpPr>
        <dsp:cNvPr id="0" name=""/>
        <dsp:cNvSpPr/>
      </dsp:nvSpPr>
      <dsp:spPr>
        <a:xfrm>
          <a:off x="4223971" y="82051"/>
          <a:ext cx="833729" cy="1250593"/>
        </a:xfrm>
        <a:prstGeom prst="rect">
          <a:avLst/>
        </a:prstGeom>
        <a:solidFill>
          <a:schemeClr val="accent2">
            <a:tint val="50000"/>
            <a:hueOff val="196"/>
            <a:satOff val="118"/>
            <a:lumOff val="-4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52A554-7295-4735-BC93-46EB25C020F7}">
      <dsp:nvSpPr>
        <dsp:cNvPr id="0" name=""/>
        <dsp:cNvSpPr/>
      </dsp:nvSpPr>
      <dsp:spPr>
        <a:xfrm>
          <a:off x="194295" y="1753480"/>
          <a:ext cx="3811333" cy="1191041"/>
        </a:xfrm>
        <a:prstGeom prst="rect">
          <a:avLst/>
        </a:prstGeom>
        <a:solidFill>
          <a:schemeClr val="lt1">
            <a:alpha val="55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Grammar is taught inductively (the problems with adult students have risen, who prefer grammar rules).</a:t>
          </a:r>
          <a:endParaRPr lang="ru-RU" sz="1800" kern="1200" dirty="0"/>
        </a:p>
      </dsp:txBody>
      <dsp:txXfrm>
        <a:off x="194295" y="1753480"/>
        <a:ext cx="3811333" cy="1191041"/>
      </dsp:txXfrm>
    </dsp:sp>
    <dsp:sp modelId="{A9CD148F-D5B7-426C-A43D-59EEB1D50B10}">
      <dsp:nvSpPr>
        <dsp:cNvPr id="0" name=""/>
        <dsp:cNvSpPr/>
      </dsp:nvSpPr>
      <dsp:spPr>
        <a:xfrm>
          <a:off x="35489" y="1581440"/>
          <a:ext cx="833729" cy="1250593"/>
        </a:xfrm>
        <a:prstGeom prst="rect">
          <a:avLst/>
        </a:prstGeom>
        <a:solidFill>
          <a:schemeClr val="accent2">
            <a:tint val="50000"/>
            <a:hueOff val="392"/>
            <a:satOff val="236"/>
            <a:lumOff val="-8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CF9A60-24A0-4384-8997-128D9942FB6C}">
      <dsp:nvSpPr>
        <dsp:cNvPr id="0" name=""/>
        <dsp:cNvSpPr/>
      </dsp:nvSpPr>
      <dsp:spPr>
        <a:xfrm>
          <a:off x="4382776" y="1753480"/>
          <a:ext cx="3811333" cy="1191041"/>
        </a:xfrm>
        <a:prstGeom prst="rect">
          <a:avLst/>
        </a:prstGeom>
        <a:solidFill>
          <a:schemeClr val="lt1">
            <a:alpha val="55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Vocabulary is taught through demonstration, objects and pictures.</a:t>
          </a:r>
          <a:endParaRPr lang="ru-RU" sz="1800" kern="1200" dirty="0"/>
        </a:p>
      </dsp:txBody>
      <dsp:txXfrm>
        <a:off x="4382776" y="1753480"/>
        <a:ext cx="3811333" cy="1191041"/>
      </dsp:txXfrm>
    </dsp:sp>
    <dsp:sp modelId="{9BFD3731-9F96-4C85-84E3-B768E8F83E74}">
      <dsp:nvSpPr>
        <dsp:cNvPr id="0" name=""/>
        <dsp:cNvSpPr/>
      </dsp:nvSpPr>
      <dsp:spPr>
        <a:xfrm>
          <a:off x="4223971" y="1581440"/>
          <a:ext cx="833729" cy="1250593"/>
        </a:xfrm>
        <a:prstGeom prst="rect">
          <a:avLst/>
        </a:prstGeom>
        <a:solidFill>
          <a:schemeClr val="accent2">
            <a:tint val="50000"/>
            <a:hueOff val="587"/>
            <a:satOff val="355"/>
            <a:lumOff val="-12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258F90-E545-4926-9120-37A6C1EE3317}">
      <dsp:nvSpPr>
        <dsp:cNvPr id="0" name=""/>
        <dsp:cNvSpPr/>
      </dsp:nvSpPr>
      <dsp:spPr>
        <a:xfrm>
          <a:off x="194295" y="3252869"/>
          <a:ext cx="3811333" cy="1191041"/>
        </a:xfrm>
        <a:prstGeom prst="rect">
          <a:avLst/>
        </a:prstGeom>
        <a:solidFill>
          <a:schemeClr val="lt1">
            <a:alpha val="55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Both speaking and listening comprehension are taught.</a:t>
          </a:r>
          <a:endParaRPr lang="ru-RU" sz="1800" kern="1200" dirty="0"/>
        </a:p>
      </dsp:txBody>
      <dsp:txXfrm>
        <a:off x="194295" y="3252869"/>
        <a:ext cx="3811333" cy="1191041"/>
      </dsp:txXfrm>
    </dsp:sp>
    <dsp:sp modelId="{575C2946-3A2D-4DD4-BFAB-A8275F32ED68}">
      <dsp:nvSpPr>
        <dsp:cNvPr id="0" name=""/>
        <dsp:cNvSpPr/>
      </dsp:nvSpPr>
      <dsp:spPr>
        <a:xfrm>
          <a:off x="35489" y="3080830"/>
          <a:ext cx="833729" cy="1250593"/>
        </a:xfrm>
        <a:prstGeom prst="rect">
          <a:avLst/>
        </a:prstGeom>
        <a:solidFill>
          <a:schemeClr val="accent2">
            <a:tint val="50000"/>
            <a:hueOff val="783"/>
            <a:satOff val="473"/>
            <a:lumOff val="-16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23D4E9-3F7D-4FB5-A1F1-E79DCB63A028}">
      <dsp:nvSpPr>
        <dsp:cNvPr id="0" name=""/>
        <dsp:cNvSpPr/>
      </dsp:nvSpPr>
      <dsp:spPr>
        <a:xfrm>
          <a:off x="4382776" y="3252869"/>
          <a:ext cx="3811333" cy="1191041"/>
        </a:xfrm>
        <a:prstGeom prst="rect">
          <a:avLst/>
        </a:prstGeom>
        <a:solidFill>
          <a:schemeClr val="lt1">
            <a:alpha val="55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Correct pronunciation is emphasized.</a:t>
          </a:r>
          <a:endParaRPr lang="ru-RU" sz="1800" kern="1200" dirty="0"/>
        </a:p>
      </dsp:txBody>
      <dsp:txXfrm>
        <a:off x="4382776" y="3252869"/>
        <a:ext cx="3811333" cy="1191041"/>
      </dsp:txXfrm>
    </dsp:sp>
    <dsp:sp modelId="{1877C680-E11B-4DA1-AAD1-862669462696}">
      <dsp:nvSpPr>
        <dsp:cNvPr id="0" name=""/>
        <dsp:cNvSpPr/>
      </dsp:nvSpPr>
      <dsp:spPr>
        <a:xfrm>
          <a:off x="4223971" y="3080830"/>
          <a:ext cx="833729" cy="1250593"/>
        </a:xfrm>
        <a:prstGeom prst="rect">
          <a:avLst/>
        </a:prstGeom>
        <a:solidFill>
          <a:schemeClr val="accent2">
            <a:tint val="50000"/>
            <a:hueOff val="979"/>
            <a:satOff val="591"/>
            <a:lumOff val="-21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F913A-B335-46A5-8518-0F3D7592E844}">
      <dsp:nvSpPr>
        <dsp:cNvPr id="0" name=""/>
        <dsp:cNvSpPr/>
      </dsp:nvSpPr>
      <dsp:spPr>
        <a:xfrm>
          <a:off x="194295" y="254091"/>
          <a:ext cx="3811333" cy="1191041"/>
        </a:xfrm>
        <a:prstGeom prst="rect">
          <a:avLst/>
        </a:prstGeom>
        <a:solidFill>
          <a:schemeClr val="lt1">
            <a:alpha val="55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New material is presented in dialogues. Memorization of set phrases is important.</a:t>
          </a:r>
          <a:endParaRPr lang="ru-RU" sz="2000" kern="1200"/>
        </a:p>
      </dsp:txBody>
      <dsp:txXfrm>
        <a:off x="194295" y="254091"/>
        <a:ext cx="3811333" cy="1191041"/>
      </dsp:txXfrm>
    </dsp:sp>
    <dsp:sp modelId="{16FCAEE0-3787-4BBD-B73B-FAC4D38B4ED5}">
      <dsp:nvSpPr>
        <dsp:cNvPr id="0" name=""/>
        <dsp:cNvSpPr/>
      </dsp:nvSpPr>
      <dsp:spPr>
        <a:xfrm>
          <a:off x="35489" y="82051"/>
          <a:ext cx="833729" cy="1250593"/>
        </a:xfrm>
        <a:prstGeom prst="rect">
          <a:avLst/>
        </a:prstGeom>
        <a:solidFill>
          <a:schemeClr val="accent6">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F16942-CA4F-49EE-9E54-ED7C174D4A94}">
      <dsp:nvSpPr>
        <dsp:cNvPr id="0" name=""/>
        <dsp:cNvSpPr/>
      </dsp:nvSpPr>
      <dsp:spPr>
        <a:xfrm>
          <a:off x="4382776" y="254091"/>
          <a:ext cx="3811333" cy="1191041"/>
        </a:xfrm>
        <a:prstGeom prst="rect">
          <a:avLst/>
        </a:prstGeom>
        <a:solidFill>
          <a:schemeClr val="lt1">
            <a:alpha val="55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Little or no grammatical explanation.</a:t>
          </a:r>
          <a:endParaRPr lang="ru-RU" sz="2000" kern="1200"/>
        </a:p>
      </dsp:txBody>
      <dsp:txXfrm>
        <a:off x="4382776" y="254091"/>
        <a:ext cx="3811333" cy="1191041"/>
      </dsp:txXfrm>
    </dsp:sp>
    <dsp:sp modelId="{A498261D-FDD5-4A08-9408-3AC943D923B0}">
      <dsp:nvSpPr>
        <dsp:cNvPr id="0" name=""/>
        <dsp:cNvSpPr/>
      </dsp:nvSpPr>
      <dsp:spPr>
        <a:xfrm>
          <a:off x="4223971" y="82051"/>
          <a:ext cx="833729" cy="1250593"/>
        </a:xfrm>
        <a:prstGeom prst="rect">
          <a:avLst/>
        </a:prstGeom>
        <a:solidFill>
          <a:schemeClr val="accent6">
            <a:tint val="50000"/>
            <a:hueOff val="4181"/>
            <a:satOff val="48"/>
            <a:lumOff val="-3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47F8C1-401D-4461-93BB-85482AEB814C}">
      <dsp:nvSpPr>
        <dsp:cNvPr id="0" name=""/>
        <dsp:cNvSpPr/>
      </dsp:nvSpPr>
      <dsp:spPr>
        <a:xfrm>
          <a:off x="194295" y="1753480"/>
          <a:ext cx="3811333" cy="1191041"/>
        </a:xfrm>
        <a:prstGeom prst="rect">
          <a:avLst/>
        </a:prstGeom>
        <a:solidFill>
          <a:schemeClr val="lt1">
            <a:alpha val="55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Vocabulary is very limited and learned in context (not in a list of isolated words). </a:t>
          </a:r>
          <a:endParaRPr lang="ru-RU" sz="2000" kern="1200"/>
        </a:p>
      </dsp:txBody>
      <dsp:txXfrm>
        <a:off x="194295" y="1753480"/>
        <a:ext cx="3811333" cy="1191041"/>
      </dsp:txXfrm>
    </dsp:sp>
    <dsp:sp modelId="{CCD2398D-536B-452B-8B5E-096644E4EE86}">
      <dsp:nvSpPr>
        <dsp:cNvPr id="0" name=""/>
        <dsp:cNvSpPr/>
      </dsp:nvSpPr>
      <dsp:spPr>
        <a:xfrm>
          <a:off x="35489" y="1581440"/>
          <a:ext cx="833729" cy="1250593"/>
        </a:xfrm>
        <a:prstGeom prst="rect">
          <a:avLst/>
        </a:prstGeom>
        <a:solidFill>
          <a:schemeClr val="accent6">
            <a:tint val="50000"/>
            <a:hueOff val="8361"/>
            <a:satOff val="97"/>
            <a:lumOff val="-6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DD865F-AD41-4F64-9F33-85D3AAD5BAB6}">
      <dsp:nvSpPr>
        <dsp:cNvPr id="0" name=""/>
        <dsp:cNvSpPr/>
      </dsp:nvSpPr>
      <dsp:spPr>
        <a:xfrm>
          <a:off x="4382776" y="1753480"/>
          <a:ext cx="3811333" cy="1191041"/>
        </a:xfrm>
        <a:prstGeom prst="rect">
          <a:avLst/>
        </a:prstGeom>
        <a:solidFill>
          <a:schemeClr val="lt1">
            <a:alpha val="55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Great importance is attached to pronunciation.</a:t>
          </a:r>
          <a:endParaRPr lang="ru-RU" sz="2000" kern="1200"/>
        </a:p>
      </dsp:txBody>
      <dsp:txXfrm>
        <a:off x="4382776" y="1753480"/>
        <a:ext cx="3811333" cy="1191041"/>
      </dsp:txXfrm>
    </dsp:sp>
    <dsp:sp modelId="{5E650D64-268C-456F-8BB2-7D8003C0939D}">
      <dsp:nvSpPr>
        <dsp:cNvPr id="0" name=""/>
        <dsp:cNvSpPr/>
      </dsp:nvSpPr>
      <dsp:spPr>
        <a:xfrm>
          <a:off x="4223971" y="1581440"/>
          <a:ext cx="833729" cy="1250593"/>
        </a:xfrm>
        <a:prstGeom prst="rect">
          <a:avLst/>
        </a:prstGeom>
        <a:solidFill>
          <a:schemeClr val="accent6">
            <a:tint val="50000"/>
            <a:hueOff val="12542"/>
            <a:satOff val="145"/>
            <a:lumOff val="-9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4A6B49-D976-404C-B94D-F4F704D44CC9}">
      <dsp:nvSpPr>
        <dsp:cNvPr id="0" name=""/>
        <dsp:cNvSpPr/>
      </dsp:nvSpPr>
      <dsp:spPr>
        <a:xfrm>
          <a:off x="194295" y="3252869"/>
          <a:ext cx="3811333" cy="1191041"/>
        </a:xfrm>
        <a:prstGeom prst="rect">
          <a:avLst/>
        </a:prstGeom>
        <a:solidFill>
          <a:schemeClr val="lt1">
            <a:alpha val="55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Very little use of the native language.</a:t>
          </a:r>
          <a:endParaRPr lang="ru-RU" sz="2000" kern="1200"/>
        </a:p>
      </dsp:txBody>
      <dsp:txXfrm>
        <a:off x="194295" y="3252869"/>
        <a:ext cx="3811333" cy="1191041"/>
      </dsp:txXfrm>
    </dsp:sp>
    <dsp:sp modelId="{BD7CD60E-FEEC-4041-97D6-591EDAF9347E}">
      <dsp:nvSpPr>
        <dsp:cNvPr id="0" name=""/>
        <dsp:cNvSpPr/>
      </dsp:nvSpPr>
      <dsp:spPr>
        <a:xfrm>
          <a:off x="35489" y="3080830"/>
          <a:ext cx="833729" cy="1250593"/>
        </a:xfrm>
        <a:prstGeom prst="rect">
          <a:avLst/>
        </a:prstGeom>
        <a:solidFill>
          <a:schemeClr val="accent6">
            <a:tint val="50000"/>
            <a:hueOff val="16722"/>
            <a:satOff val="194"/>
            <a:lumOff val="-12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814D98-A382-4DA7-BFC2-E2C7340ABE4F}">
      <dsp:nvSpPr>
        <dsp:cNvPr id="0" name=""/>
        <dsp:cNvSpPr/>
      </dsp:nvSpPr>
      <dsp:spPr>
        <a:xfrm>
          <a:off x="4382776" y="3252869"/>
          <a:ext cx="3811333" cy="1191041"/>
        </a:xfrm>
        <a:prstGeom prst="rect">
          <a:avLst/>
        </a:prstGeom>
        <a:solidFill>
          <a:schemeClr val="lt1">
            <a:alpha val="55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Errors are to be avoided at all costs.</a:t>
          </a:r>
          <a:endParaRPr lang="ru-RU" sz="2000" kern="1200"/>
        </a:p>
      </dsp:txBody>
      <dsp:txXfrm>
        <a:off x="4382776" y="3252869"/>
        <a:ext cx="3811333" cy="1191041"/>
      </dsp:txXfrm>
    </dsp:sp>
    <dsp:sp modelId="{9419D56D-5C6F-44A3-A71B-CB55C13A3C28}">
      <dsp:nvSpPr>
        <dsp:cNvPr id="0" name=""/>
        <dsp:cNvSpPr/>
      </dsp:nvSpPr>
      <dsp:spPr>
        <a:xfrm>
          <a:off x="4223971" y="3080830"/>
          <a:ext cx="833729" cy="1250593"/>
        </a:xfrm>
        <a:prstGeom prst="rect">
          <a:avLst/>
        </a:prstGeom>
        <a:solidFill>
          <a:schemeClr val="accent6">
            <a:tint val="50000"/>
            <a:hueOff val="20903"/>
            <a:satOff val="242"/>
            <a:lumOff val="-16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12B2D-0C66-4966-AAE0-0ADA5EB53D28}">
      <dsp:nvSpPr>
        <dsp:cNvPr id="0" name=""/>
        <dsp:cNvSpPr/>
      </dsp:nvSpPr>
      <dsp:spPr>
        <a:xfrm>
          <a:off x="162550" y="993589"/>
          <a:ext cx="3842194" cy="1200685"/>
        </a:xfrm>
        <a:prstGeom prst="rect">
          <a:avLst/>
        </a:prstGeom>
        <a:solidFill>
          <a:schemeClr val="lt1">
            <a:alpha val="55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265"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All four skills – reading, writing, speaking, and listening – are taught from the beginning. </a:t>
          </a:r>
          <a:endParaRPr lang="ru-RU" sz="1800" kern="1200" dirty="0"/>
        </a:p>
      </dsp:txBody>
      <dsp:txXfrm>
        <a:off x="162550" y="993589"/>
        <a:ext cx="3842194" cy="1200685"/>
      </dsp:txXfrm>
    </dsp:sp>
    <dsp:sp modelId="{19B634D0-2125-47E4-8174-052695307030}">
      <dsp:nvSpPr>
        <dsp:cNvPr id="0" name=""/>
        <dsp:cNvSpPr/>
      </dsp:nvSpPr>
      <dsp:spPr>
        <a:xfrm>
          <a:off x="2458" y="820157"/>
          <a:ext cx="840480" cy="1260720"/>
        </a:xfrm>
        <a:prstGeom prst="rect">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D8EFDD-ECCE-47A6-AC2B-FB00BA82D1F2}">
      <dsp:nvSpPr>
        <dsp:cNvPr id="0" name=""/>
        <dsp:cNvSpPr/>
      </dsp:nvSpPr>
      <dsp:spPr>
        <a:xfrm>
          <a:off x="4384946" y="993589"/>
          <a:ext cx="3842194" cy="1200685"/>
        </a:xfrm>
        <a:prstGeom prst="rect">
          <a:avLst/>
        </a:prstGeom>
        <a:solidFill>
          <a:schemeClr val="lt1">
            <a:alpha val="55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265"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Students’ errors are expected as a normal part of learning</a:t>
          </a:r>
          <a:endParaRPr lang="ru-RU" sz="1800" kern="1200" dirty="0"/>
        </a:p>
      </dsp:txBody>
      <dsp:txXfrm>
        <a:off x="4384946" y="993589"/>
        <a:ext cx="3842194" cy="1200685"/>
      </dsp:txXfrm>
    </dsp:sp>
    <dsp:sp modelId="{DC3CFBD7-1E7C-493C-9731-8F528DEEAAC6}">
      <dsp:nvSpPr>
        <dsp:cNvPr id="0" name=""/>
        <dsp:cNvSpPr/>
      </dsp:nvSpPr>
      <dsp:spPr>
        <a:xfrm>
          <a:off x="4224855" y="820157"/>
          <a:ext cx="840480" cy="1260720"/>
        </a:xfrm>
        <a:prstGeom prst="rect">
          <a:avLst/>
        </a:prstGeom>
        <a:solidFill>
          <a:schemeClr val="accent4">
            <a:tint val="50000"/>
            <a:hueOff val="2738"/>
            <a:satOff val="120"/>
            <a:lumOff val="-7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50B394-9E00-4ABE-84E2-FBCA39A66729}">
      <dsp:nvSpPr>
        <dsp:cNvPr id="0" name=""/>
        <dsp:cNvSpPr/>
      </dsp:nvSpPr>
      <dsp:spPr>
        <a:xfrm>
          <a:off x="162550" y="2505119"/>
          <a:ext cx="3842194" cy="1200685"/>
        </a:xfrm>
        <a:prstGeom prst="rect">
          <a:avLst/>
        </a:prstGeom>
        <a:solidFill>
          <a:schemeClr val="lt1">
            <a:alpha val="55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265"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The teacher’s silence helps foster self-reliance and student initiative. </a:t>
          </a:r>
          <a:endParaRPr lang="ru-RU" sz="1800" kern="1200" dirty="0"/>
        </a:p>
      </dsp:txBody>
      <dsp:txXfrm>
        <a:off x="162550" y="2505119"/>
        <a:ext cx="3842194" cy="1200685"/>
      </dsp:txXfrm>
    </dsp:sp>
    <dsp:sp modelId="{5BB9D77A-0942-4D07-A013-C19A17085D24}">
      <dsp:nvSpPr>
        <dsp:cNvPr id="0" name=""/>
        <dsp:cNvSpPr/>
      </dsp:nvSpPr>
      <dsp:spPr>
        <a:xfrm>
          <a:off x="2458" y="2331687"/>
          <a:ext cx="840480" cy="1260720"/>
        </a:xfrm>
        <a:prstGeom prst="rect">
          <a:avLst/>
        </a:prstGeom>
        <a:solidFill>
          <a:schemeClr val="accent4">
            <a:tint val="50000"/>
            <a:hueOff val="5476"/>
            <a:satOff val="239"/>
            <a:lumOff val="-15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76C3E9-2FD2-4E6D-99AE-6EEF67DAA1C4}">
      <dsp:nvSpPr>
        <dsp:cNvPr id="0" name=""/>
        <dsp:cNvSpPr/>
      </dsp:nvSpPr>
      <dsp:spPr>
        <a:xfrm>
          <a:off x="4384946" y="2505119"/>
          <a:ext cx="3842194" cy="1200685"/>
        </a:xfrm>
        <a:prstGeom prst="rect">
          <a:avLst/>
        </a:prstGeom>
        <a:solidFill>
          <a:schemeClr val="lt1">
            <a:alpha val="55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265"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The teacher is active in setting up situations, while students do most of the talking and interacting. </a:t>
          </a:r>
          <a:endParaRPr lang="ru-RU" sz="1800" kern="1200" dirty="0"/>
        </a:p>
      </dsp:txBody>
      <dsp:txXfrm>
        <a:off x="4384946" y="2505119"/>
        <a:ext cx="3842194" cy="1200685"/>
      </dsp:txXfrm>
    </dsp:sp>
    <dsp:sp modelId="{2203616B-14FB-41D6-861F-7F48CF9456F7}">
      <dsp:nvSpPr>
        <dsp:cNvPr id="0" name=""/>
        <dsp:cNvSpPr/>
      </dsp:nvSpPr>
      <dsp:spPr>
        <a:xfrm>
          <a:off x="4224855" y="2331687"/>
          <a:ext cx="840480" cy="1260720"/>
        </a:xfrm>
        <a:prstGeom prst="rect">
          <a:avLst/>
        </a:prstGeom>
        <a:solidFill>
          <a:schemeClr val="accent4">
            <a:tint val="50000"/>
            <a:hueOff val="8214"/>
            <a:satOff val="359"/>
            <a:lumOff val="-22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B23EE-1E6D-49E7-AEEC-CF43A77F2AD8}">
      <dsp:nvSpPr>
        <dsp:cNvPr id="0" name=""/>
        <dsp:cNvSpPr/>
      </dsp:nvSpPr>
      <dsp:spPr>
        <a:xfrm>
          <a:off x="194295" y="254091"/>
          <a:ext cx="3811333" cy="1191041"/>
        </a:xfrm>
        <a:prstGeom prst="rect">
          <a:avLst/>
        </a:prstGeom>
        <a:solidFill>
          <a:schemeClr val="lt1">
            <a:alpha val="55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Helps learners eliminate psychological barriers to learning. </a:t>
          </a:r>
          <a:endParaRPr lang="ru-RU" sz="1800" kern="1200"/>
        </a:p>
      </dsp:txBody>
      <dsp:txXfrm>
        <a:off x="194295" y="254091"/>
        <a:ext cx="3811333" cy="1191041"/>
      </dsp:txXfrm>
    </dsp:sp>
    <dsp:sp modelId="{A28ADAEC-193B-421F-A50A-6ED0F54C8B2F}">
      <dsp:nvSpPr>
        <dsp:cNvPr id="0" name=""/>
        <dsp:cNvSpPr/>
      </dsp:nvSpPr>
      <dsp:spPr>
        <a:xfrm>
          <a:off x="35489" y="82051"/>
          <a:ext cx="833729" cy="1250593"/>
        </a:xfrm>
        <a:prstGeom prst="rect">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AE2410-A021-4788-B688-784582542ADF}">
      <dsp:nvSpPr>
        <dsp:cNvPr id="0" name=""/>
        <dsp:cNvSpPr/>
      </dsp:nvSpPr>
      <dsp:spPr>
        <a:xfrm>
          <a:off x="4382776" y="254091"/>
          <a:ext cx="3811333" cy="1191041"/>
        </a:xfrm>
        <a:prstGeom prst="rect">
          <a:avLst/>
        </a:prstGeom>
        <a:solidFill>
          <a:schemeClr val="lt1">
            <a:alpha val="55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The learning environment is relaxed, with low lighting and soft music in the background. </a:t>
          </a:r>
          <a:endParaRPr lang="ru-RU" sz="1800" kern="1200"/>
        </a:p>
      </dsp:txBody>
      <dsp:txXfrm>
        <a:off x="4382776" y="254091"/>
        <a:ext cx="3811333" cy="1191041"/>
      </dsp:txXfrm>
    </dsp:sp>
    <dsp:sp modelId="{D029A3B2-C689-431B-9A26-37DEBB345A89}">
      <dsp:nvSpPr>
        <dsp:cNvPr id="0" name=""/>
        <dsp:cNvSpPr/>
      </dsp:nvSpPr>
      <dsp:spPr>
        <a:xfrm>
          <a:off x="4223971" y="82051"/>
          <a:ext cx="833729" cy="1250593"/>
        </a:xfrm>
        <a:prstGeom prst="rect">
          <a:avLst/>
        </a:prstGeom>
        <a:solidFill>
          <a:schemeClr val="accent5">
            <a:tint val="50000"/>
            <a:hueOff val="-3196"/>
            <a:satOff val="152"/>
            <a:lumOff val="-5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57FA61-1D2C-49E2-AAEC-33804FE57C10}">
      <dsp:nvSpPr>
        <dsp:cNvPr id="0" name=""/>
        <dsp:cNvSpPr/>
      </dsp:nvSpPr>
      <dsp:spPr>
        <a:xfrm>
          <a:off x="194295" y="1753480"/>
          <a:ext cx="3811333" cy="1191041"/>
        </a:xfrm>
        <a:prstGeom prst="rect">
          <a:avLst/>
        </a:prstGeom>
        <a:solidFill>
          <a:schemeClr val="lt1">
            <a:alpha val="55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Students choose a name and character in the foreign language and culture, and imagine being that person.</a:t>
          </a:r>
          <a:endParaRPr lang="ru-RU" sz="1800" kern="1200"/>
        </a:p>
      </dsp:txBody>
      <dsp:txXfrm>
        <a:off x="194295" y="1753480"/>
        <a:ext cx="3811333" cy="1191041"/>
      </dsp:txXfrm>
    </dsp:sp>
    <dsp:sp modelId="{44A97602-1103-4694-8585-8E7BE68962B4}">
      <dsp:nvSpPr>
        <dsp:cNvPr id="0" name=""/>
        <dsp:cNvSpPr/>
      </dsp:nvSpPr>
      <dsp:spPr>
        <a:xfrm>
          <a:off x="35489" y="1581440"/>
          <a:ext cx="833729" cy="1250593"/>
        </a:xfrm>
        <a:prstGeom prst="rect">
          <a:avLst/>
        </a:prstGeom>
        <a:solidFill>
          <a:schemeClr val="accent5">
            <a:tint val="50000"/>
            <a:hueOff val="-6392"/>
            <a:satOff val="304"/>
            <a:lumOff val="-10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4FE9EF-BC00-4007-94DE-E3DB56E72769}">
      <dsp:nvSpPr>
        <dsp:cNvPr id="0" name=""/>
        <dsp:cNvSpPr/>
      </dsp:nvSpPr>
      <dsp:spPr>
        <a:xfrm>
          <a:off x="4382776" y="1753480"/>
          <a:ext cx="3811333" cy="1191041"/>
        </a:xfrm>
        <a:prstGeom prst="rect">
          <a:avLst/>
        </a:prstGeom>
        <a:solidFill>
          <a:schemeClr val="lt1">
            <a:alpha val="55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Students are encouraged to be as “childlike as possible (“suggestible”). </a:t>
          </a:r>
          <a:endParaRPr lang="ru-RU" sz="1800" kern="1200"/>
        </a:p>
      </dsp:txBody>
      <dsp:txXfrm>
        <a:off x="4382776" y="1753480"/>
        <a:ext cx="3811333" cy="1191041"/>
      </dsp:txXfrm>
    </dsp:sp>
    <dsp:sp modelId="{ED3ECCBD-E2A2-40EC-9811-A82DCE247844}">
      <dsp:nvSpPr>
        <dsp:cNvPr id="0" name=""/>
        <dsp:cNvSpPr/>
      </dsp:nvSpPr>
      <dsp:spPr>
        <a:xfrm>
          <a:off x="4223971" y="1581440"/>
          <a:ext cx="833729" cy="1250593"/>
        </a:xfrm>
        <a:prstGeom prst="rect">
          <a:avLst/>
        </a:prstGeom>
        <a:solidFill>
          <a:schemeClr val="accent5">
            <a:tint val="50000"/>
            <a:hueOff val="-9588"/>
            <a:satOff val="456"/>
            <a:lumOff val="-1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A9E8E9-65EE-4301-8D39-DDB762013CB6}">
      <dsp:nvSpPr>
        <dsp:cNvPr id="0" name=""/>
        <dsp:cNvSpPr/>
      </dsp:nvSpPr>
      <dsp:spPr>
        <a:xfrm>
          <a:off x="2288536" y="3252869"/>
          <a:ext cx="3811333" cy="1191041"/>
        </a:xfrm>
        <a:prstGeom prst="rect">
          <a:avLst/>
        </a:prstGeom>
        <a:solidFill>
          <a:schemeClr val="lt1">
            <a:alpha val="55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Students relax and listen to the dialogues and then practice the language during an “activation” phase.</a:t>
          </a:r>
          <a:endParaRPr lang="ru-RU" sz="1800" kern="1200"/>
        </a:p>
      </dsp:txBody>
      <dsp:txXfrm>
        <a:off x="2288536" y="3252869"/>
        <a:ext cx="3811333" cy="1191041"/>
      </dsp:txXfrm>
    </dsp:sp>
    <dsp:sp modelId="{8E76E29F-1DB0-4D77-BEE4-86EDF38796B2}">
      <dsp:nvSpPr>
        <dsp:cNvPr id="0" name=""/>
        <dsp:cNvSpPr/>
      </dsp:nvSpPr>
      <dsp:spPr>
        <a:xfrm>
          <a:off x="2129730" y="3080830"/>
          <a:ext cx="833729" cy="1250593"/>
        </a:xfrm>
        <a:prstGeom prst="rect">
          <a:avLst/>
        </a:prstGeom>
        <a:solidFill>
          <a:schemeClr val="accent5">
            <a:tint val="50000"/>
            <a:hueOff val="-12784"/>
            <a:satOff val="608"/>
            <a:lumOff val="-20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55AD8-AE74-4B5C-BADC-687C2D9BF27E}">
      <dsp:nvSpPr>
        <dsp:cNvPr id="0" name=""/>
        <dsp:cNvSpPr/>
      </dsp:nvSpPr>
      <dsp:spPr>
        <a:xfrm>
          <a:off x="194295" y="254091"/>
          <a:ext cx="3811333" cy="1191041"/>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Attempts to communicate are encouraged from the very beginning.</a:t>
          </a:r>
          <a:endParaRPr lang="ru-RU" sz="1900" kern="1200"/>
        </a:p>
      </dsp:txBody>
      <dsp:txXfrm>
        <a:off x="194295" y="254091"/>
        <a:ext cx="3811333" cy="1191041"/>
      </dsp:txXfrm>
    </dsp:sp>
    <dsp:sp modelId="{DB6C6CBE-A231-44DE-BC59-EF31C91604C7}">
      <dsp:nvSpPr>
        <dsp:cNvPr id="0" name=""/>
        <dsp:cNvSpPr/>
      </dsp:nvSpPr>
      <dsp:spPr>
        <a:xfrm>
          <a:off x="35489" y="82051"/>
          <a:ext cx="833729" cy="1250593"/>
        </a:xfrm>
        <a:prstGeom prst="rect">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9F8938-7DE9-4415-A0DC-9C30274DCD4C}">
      <dsp:nvSpPr>
        <dsp:cNvPr id="0" name=""/>
        <dsp:cNvSpPr/>
      </dsp:nvSpPr>
      <dsp:spPr>
        <a:xfrm>
          <a:off x="4382776" y="254091"/>
          <a:ext cx="3811333" cy="1191041"/>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Translation may be used where students need or benefit from it.</a:t>
          </a:r>
          <a:endParaRPr lang="ru-RU" sz="1900" kern="1200"/>
        </a:p>
      </dsp:txBody>
      <dsp:txXfrm>
        <a:off x="4382776" y="254091"/>
        <a:ext cx="3811333" cy="1191041"/>
      </dsp:txXfrm>
    </dsp:sp>
    <dsp:sp modelId="{52371432-95F4-4626-830F-FA77A293DA12}">
      <dsp:nvSpPr>
        <dsp:cNvPr id="0" name=""/>
        <dsp:cNvSpPr/>
      </dsp:nvSpPr>
      <dsp:spPr>
        <a:xfrm>
          <a:off x="4223971" y="82051"/>
          <a:ext cx="833729" cy="1250593"/>
        </a:xfrm>
        <a:prstGeom prst="rect">
          <a:avLst/>
        </a:prstGeom>
        <a:solidFill>
          <a:schemeClr val="accent5">
            <a:tint val="50000"/>
            <a:hueOff val="-2136473"/>
            <a:satOff val="9523"/>
            <a:lumOff val="8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25F672-C20C-44EE-AB1F-09D28135C28E}">
      <dsp:nvSpPr>
        <dsp:cNvPr id="0" name=""/>
        <dsp:cNvSpPr/>
      </dsp:nvSpPr>
      <dsp:spPr>
        <a:xfrm>
          <a:off x="194295" y="1753480"/>
          <a:ext cx="3811333" cy="1191041"/>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Teachers help learners in any way that motivates them to work with the language.</a:t>
          </a:r>
          <a:endParaRPr lang="ru-RU" sz="1900" kern="1200"/>
        </a:p>
      </dsp:txBody>
      <dsp:txXfrm>
        <a:off x="194295" y="1753480"/>
        <a:ext cx="3811333" cy="1191041"/>
      </dsp:txXfrm>
    </dsp:sp>
    <dsp:sp modelId="{8B96EB31-DE3D-484E-B331-2165B96D3DDC}">
      <dsp:nvSpPr>
        <dsp:cNvPr id="0" name=""/>
        <dsp:cNvSpPr/>
      </dsp:nvSpPr>
      <dsp:spPr>
        <a:xfrm>
          <a:off x="35489" y="1581440"/>
          <a:ext cx="833729" cy="1250593"/>
        </a:xfrm>
        <a:prstGeom prst="rect">
          <a:avLst/>
        </a:prstGeom>
        <a:solidFill>
          <a:schemeClr val="accent5">
            <a:tint val="50000"/>
            <a:hueOff val="-4272946"/>
            <a:satOff val="19047"/>
            <a:lumOff val="16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4E6BF5-34E0-4EA4-82B6-803321892D68}">
      <dsp:nvSpPr>
        <dsp:cNvPr id="0" name=""/>
        <dsp:cNvSpPr/>
      </dsp:nvSpPr>
      <dsp:spPr>
        <a:xfrm>
          <a:off x="4382776" y="1753480"/>
          <a:ext cx="3811333" cy="1191041"/>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Language is created by the individual often through trial and error.</a:t>
          </a:r>
          <a:endParaRPr lang="ru-RU" sz="1900" kern="1200"/>
        </a:p>
      </dsp:txBody>
      <dsp:txXfrm>
        <a:off x="4382776" y="1753480"/>
        <a:ext cx="3811333" cy="1191041"/>
      </dsp:txXfrm>
    </dsp:sp>
    <dsp:sp modelId="{9E2A918B-6AFB-4B47-8987-189450A724DB}">
      <dsp:nvSpPr>
        <dsp:cNvPr id="0" name=""/>
        <dsp:cNvSpPr/>
      </dsp:nvSpPr>
      <dsp:spPr>
        <a:xfrm>
          <a:off x="4223971" y="1581440"/>
          <a:ext cx="833729" cy="1250593"/>
        </a:xfrm>
        <a:prstGeom prst="rect">
          <a:avLst/>
        </a:prstGeom>
        <a:solidFill>
          <a:schemeClr val="accent5">
            <a:tint val="50000"/>
            <a:hueOff val="-6409420"/>
            <a:satOff val="28570"/>
            <a:lumOff val="25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369295-3262-442A-9CF6-B2B2998E7F7C}">
      <dsp:nvSpPr>
        <dsp:cNvPr id="0" name=""/>
        <dsp:cNvSpPr/>
      </dsp:nvSpPr>
      <dsp:spPr>
        <a:xfrm>
          <a:off x="194295" y="3252869"/>
          <a:ext cx="3811333" cy="1191041"/>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Communicative competence and fluency and the primary goals.</a:t>
          </a:r>
          <a:endParaRPr lang="ru-RU" sz="1900" kern="1200"/>
        </a:p>
      </dsp:txBody>
      <dsp:txXfrm>
        <a:off x="194295" y="3252869"/>
        <a:ext cx="3811333" cy="1191041"/>
      </dsp:txXfrm>
    </dsp:sp>
    <dsp:sp modelId="{A9991F7E-F92F-4573-A484-A3CC1E20DC69}">
      <dsp:nvSpPr>
        <dsp:cNvPr id="0" name=""/>
        <dsp:cNvSpPr/>
      </dsp:nvSpPr>
      <dsp:spPr>
        <a:xfrm>
          <a:off x="35489" y="3080830"/>
          <a:ext cx="833729" cy="1250593"/>
        </a:xfrm>
        <a:prstGeom prst="rect">
          <a:avLst/>
        </a:prstGeom>
        <a:solidFill>
          <a:schemeClr val="accent5">
            <a:tint val="50000"/>
            <a:hueOff val="-8545893"/>
            <a:satOff val="38094"/>
            <a:lumOff val="33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CBD1A1-25F6-463A-B641-4EFEDF3602FC}">
      <dsp:nvSpPr>
        <dsp:cNvPr id="0" name=""/>
        <dsp:cNvSpPr/>
      </dsp:nvSpPr>
      <dsp:spPr>
        <a:xfrm>
          <a:off x="4382776" y="3252869"/>
          <a:ext cx="3811333" cy="1191041"/>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Students are expected to interact with other people.</a:t>
          </a:r>
          <a:endParaRPr lang="ru-RU" sz="1900" kern="1200"/>
        </a:p>
      </dsp:txBody>
      <dsp:txXfrm>
        <a:off x="4382776" y="3252869"/>
        <a:ext cx="3811333" cy="1191041"/>
      </dsp:txXfrm>
    </dsp:sp>
    <dsp:sp modelId="{1938CA05-6A0D-447E-89AD-D2845FDEE2E7}">
      <dsp:nvSpPr>
        <dsp:cNvPr id="0" name=""/>
        <dsp:cNvSpPr/>
      </dsp:nvSpPr>
      <dsp:spPr>
        <a:xfrm>
          <a:off x="4223971" y="3080830"/>
          <a:ext cx="833729" cy="1250593"/>
        </a:xfrm>
        <a:prstGeom prst="rect">
          <a:avLst/>
        </a:prstGeom>
        <a:solidFill>
          <a:schemeClr val="accent5">
            <a:tint val="50000"/>
            <a:hueOff val="-10682366"/>
            <a:satOff val="47617"/>
            <a:lumOff val="4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13F0B37-0ED9-4299-86FB-2ED67040DBED}" type="datetimeFigureOut">
              <a:rPr lang="ru-RU" smtClean="0"/>
              <a:t>31.08.2021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00B63D-3D8C-479C-9942-E2FDC57A1EB1}" type="slidenum">
              <a:rPr lang="ru-RU" smtClean="0"/>
              <a:t>‹#›</a:t>
            </a:fld>
            <a:endParaRPr lang="ru-RU"/>
          </a:p>
        </p:txBody>
      </p:sp>
    </p:spTree>
    <p:extLst>
      <p:ext uri="{BB962C8B-B14F-4D97-AF65-F5344CB8AC3E}">
        <p14:creationId xmlns:p14="http://schemas.microsoft.com/office/powerpoint/2010/main" val="3131926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3F0B37-0ED9-4299-86FB-2ED67040DBED}" type="datetimeFigureOut">
              <a:rPr lang="ru-RU" smtClean="0"/>
              <a:t>31.08.2021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00B63D-3D8C-479C-9942-E2FDC57A1EB1}" type="slidenum">
              <a:rPr lang="ru-RU" smtClean="0"/>
              <a:t>‹#›</a:t>
            </a:fld>
            <a:endParaRPr lang="ru-RU"/>
          </a:p>
        </p:txBody>
      </p:sp>
    </p:spTree>
    <p:extLst>
      <p:ext uri="{BB962C8B-B14F-4D97-AF65-F5344CB8AC3E}">
        <p14:creationId xmlns:p14="http://schemas.microsoft.com/office/powerpoint/2010/main" val="3694155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3F0B37-0ED9-4299-86FB-2ED67040DBED}" type="datetimeFigureOut">
              <a:rPr lang="ru-RU" smtClean="0"/>
              <a:t>31.08.2021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00B63D-3D8C-479C-9942-E2FDC57A1EB1}" type="slidenum">
              <a:rPr lang="ru-RU" smtClean="0"/>
              <a:t>‹#›</a:t>
            </a:fld>
            <a:endParaRPr lang="ru-RU"/>
          </a:p>
        </p:txBody>
      </p:sp>
    </p:spTree>
    <p:extLst>
      <p:ext uri="{BB962C8B-B14F-4D97-AF65-F5344CB8AC3E}">
        <p14:creationId xmlns:p14="http://schemas.microsoft.com/office/powerpoint/2010/main" val="3295734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3F0B37-0ED9-4299-86FB-2ED67040DBED}" type="datetimeFigureOut">
              <a:rPr lang="ru-RU" smtClean="0"/>
              <a:t>31.08.2021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00B63D-3D8C-479C-9942-E2FDC57A1EB1}" type="slidenum">
              <a:rPr lang="ru-RU" smtClean="0"/>
              <a:t>‹#›</a:t>
            </a:fld>
            <a:endParaRPr lang="ru-RU"/>
          </a:p>
        </p:txBody>
      </p:sp>
    </p:spTree>
    <p:extLst>
      <p:ext uri="{BB962C8B-B14F-4D97-AF65-F5344CB8AC3E}">
        <p14:creationId xmlns:p14="http://schemas.microsoft.com/office/powerpoint/2010/main" val="329370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13F0B37-0ED9-4299-86FB-2ED67040DBED}" type="datetimeFigureOut">
              <a:rPr lang="ru-RU" smtClean="0"/>
              <a:t>31.08.2021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00B63D-3D8C-479C-9942-E2FDC57A1EB1}" type="slidenum">
              <a:rPr lang="ru-RU" smtClean="0"/>
              <a:t>‹#›</a:t>
            </a:fld>
            <a:endParaRPr lang="ru-RU"/>
          </a:p>
        </p:txBody>
      </p:sp>
    </p:spTree>
    <p:extLst>
      <p:ext uri="{BB962C8B-B14F-4D97-AF65-F5344CB8AC3E}">
        <p14:creationId xmlns:p14="http://schemas.microsoft.com/office/powerpoint/2010/main" val="251615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13F0B37-0ED9-4299-86FB-2ED67040DBED}" type="datetimeFigureOut">
              <a:rPr lang="ru-RU" smtClean="0"/>
              <a:t>31.08.2021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00B63D-3D8C-479C-9942-E2FDC57A1EB1}" type="slidenum">
              <a:rPr lang="ru-RU" smtClean="0"/>
              <a:t>‹#›</a:t>
            </a:fld>
            <a:endParaRPr lang="ru-RU"/>
          </a:p>
        </p:txBody>
      </p:sp>
    </p:spTree>
    <p:extLst>
      <p:ext uri="{BB962C8B-B14F-4D97-AF65-F5344CB8AC3E}">
        <p14:creationId xmlns:p14="http://schemas.microsoft.com/office/powerpoint/2010/main" val="2234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13F0B37-0ED9-4299-86FB-2ED67040DBED}" type="datetimeFigureOut">
              <a:rPr lang="ru-RU" smtClean="0"/>
              <a:t>31.08.2021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C00B63D-3D8C-479C-9942-E2FDC57A1EB1}" type="slidenum">
              <a:rPr lang="ru-RU" smtClean="0"/>
              <a:t>‹#›</a:t>
            </a:fld>
            <a:endParaRPr lang="ru-RU"/>
          </a:p>
        </p:txBody>
      </p:sp>
    </p:spTree>
    <p:extLst>
      <p:ext uri="{BB962C8B-B14F-4D97-AF65-F5344CB8AC3E}">
        <p14:creationId xmlns:p14="http://schemas.microsoft.com/office/powerpoint/2010/main" val="406787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13F0B37-0ED9-4299-86FB-2ED67040DBED}" type="datetimeFigureOut">
              <a:rPr lang="ru-RU" smtClean="0"/>
              <a:t>31.08.2021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C00B63D-3D8C-479C-9942-E2FDC57A1EB1}" type="slidenum">
              <a:rPr lang="ru-RU" smtClean="0"/>
              <a:t>‹#›</a:t>
            </a:fld>
            <a:endParaRPr lang="ru-RU"/>
          </a:p>
        </p:txBody>
      </p:sp>
    </p:spTree>
    <p:extLst>
      <p:ext uri="{BB962C8B-B14F-4D97-AF65-F5344CB8AC3E}">
        <p14:creationId xmlns:p14="http://schemas.microsoft.com/office/powerpoint/2010/main" val="134172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3F0B37-0ED9-4299-86FB-2ED67040DBED}" type="datetimeFigureOut">
              <a:rPr lang="ru-RU" smtClean="0"/>
              <a:t>31.08.2021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C00B63D-3D8C-479C-9942-E2FDC57A1EB1}" type="slidenum">
              <a:rPr lang="ru-RU" smtClean="0"/>
              <a:t>‹#›</a:t>
            </a:fld>
            <a:endParaRPr lang="ru-RU"/>
          </a:p>
        </p:txBody>
      </p:sp>
    </p:spTree>
    <p:extLst>
      <p:ext uri="{BB962C8B-B14F-4D97-AF65-F5344CB8AC3E}">
        <p14:creationId xmlns:p14="http://schemas.microsoft.com/office/powerpoint/2010/main" val="65063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13F0B37-0ED9-4299-86FB-2ED67040DBED}" type="datetimeFigureOut">
              <a:rPr lang="ru-RU" smtClean="0"/>
              <a:t>31.08.2021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00B63D-3D8C-479C-9942-E2FDC57A1EB1}" type="slidenum">
              <a:rPr lang="ru-RU" smtClean="0"/>
              <a:t>‹#›</a:t>
            </a:fld>
            <a:endParaRPr lang="ru-RU"/>
          </a:p>
        </p:txBody>
      </p:sp>
    </p:spTree>
    <p:extLst>
      <p:ext uri="{BB962C8B-B14F-4D97-AF65-F5344CB8AC3E}">
        <p14:creationId xmlns:p14="http://schemas.microsoft.com/office/powerpoint/2010/main" val="319940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13F0B37-0ED9-4299-86FB-2ED67040DBED}" type="datetimeFigureOut">
              <a:rPr lang="ru-RU" smtClean="0"/>
              <a:t>31.08.2021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00B63D-3D8C-479C-9942-E2FDC57A1EB1}" type="slidenum">
              <a:rPr lang="ru-RU" smtClean="0"/>
              <a:t>‹#›</a:t>
            </a:fld>
            <a:endParaRPr lang="ru-RU"/>
          </a:p>
        </p:txBody>
      </p:sp>
    </p:spTree>
    <p:extLst>
      <p:ext uri="{BB962C8B-B14F-4D97-AF65-F5344CB8AC3E}">
        <p14:creationId xmlns:p14="http://schemas.microsoft.com/office/powerpoint/2010/main" val="252594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F0B37-0ED9-4299-86FB-2ED67040DBED}" type="datetimeFigureOut">
              <a:rPr lang="ru-RU" smtClean="0"/>
              <a:t>31.08.2021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0B63D-3D8C-479C-9942-E2FDC57A1EB1}" type="slidenum">
              <a:rPr lang="ru-RU" smtClean="0"/>
              <a:t>‹#›</a:t>
            </a:fld>
            <a:endParaRPr lang="ru-RU"/>
          </a:p>
        </p:txBody>
      </p:sp>
    </p:spTree>
    <p:extLst>
      <p:ext uri="{BB962C8B-B14F-4D97-AF65-F5344CB8AC3E}">
        <p14:creationId xmlns:p14="http://schemas.microsoft.com/office/powerpoint/2010/main" val="39207844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0.gif"/><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18.gif"/><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20.gif"/><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36.xml"/><Relationship Id="rId3" Type="http://schemas.openxmlformats.org/officeDocument/2006/relationships/diagramLayout" Target="../diagrams/layout35.xml"/><Relationship Id="rId7" Type="http://schemas.openxmlformats.org/officeDocument/2006/relationships/diagramData" Target="../diagrams/data36.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11" Type="http://schemas.microsoft.com/office/2007/relationships/diagramDrawing" Target="../diagrams/drawing36.xml"/><Relationship Id="rId5" Type="http://schemas.openxmlformats.org/officeDocument/2006/relationships/diagramColors" Target="../diagrams/colors35.xml"/><Relationship Id="rId10" Type="http://schemas.openxmlformats.org/officeDocument/2006/relationships/diagramColors" Target="../diagrams/colors36.xml"/><Relationship Id="rId4" Type="http://schemas.openxmlformats.org/officeDocument/2006/relationships/diagramQuickStyle" Target="../diagrams/quickStyle35.xml"/><Relationship Id="rId9" Type="http://schemas.openxmlformats.org/officeDocument/2006/relationships/diagramQuickStyle" Target="../diagrams/quickStyle3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38.xml"/><Relationship Id="rId3" Type="http://schemas.openxmlformats.org/officeDocument/2006/relationships/diagramLayout" Target="../diagrams/layout37.xml"/><Relationship Id="rId7" Type="http://schemas.openxmlformats.org/officeDocument/2006/relationships/diagramData" Target="../diagrams/data38.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11" Type="http://schemas.microsoft.com/office/2007/relationships/diagramDrawing" Target="../diagrams/drawing38.xml"/><Relationship Id="rId5" Type="http://schemas.openxmlformats.org/officeDocument/2006/relationships/diagramColors" Target="../diagrams/colors37.xml"/><Relationship Id="rId10" Type="http://schemas.openxmlformats.org/officeDocument/2006/relationships/diagramColors" Target="../diagrams/colors38.xml"/><Relationship Id="rId4" Type="http://schemas.openxmlformats.org/officeDocument/2006/relationships/diagramQuickStyle" Target="../diagrams/quickStyle37.xml"/><Relationship Id="rId9" Type="http://schemas.openxmlformats.org/officeDocument/2006/relationships/diagramQuickStyle" Target="../diagrams/quickStyle3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21.gif"/><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404664"/>
            <a:ext cx="8229600" cy="1195536"/>
          </a:xfrm>
        </p:spPr>
        <p:txBody>
          <a:bodyPr/>
          <a:lstStyle/>
          <a:p>
            <a:pPr>
              <a:lnSpc>
                <a:spcPct val="100000"/>
              </a:lnSpc>
            </a:pPr>
            <a:r>
              <a:rPr lang="en-US" sz="2400" b="1" dirty="0"/>
              <a:t>Lecture 1. Language Teaching Methods and Principles. Teaching Pronunciation, Grammar and Vocabulary.</a:t>
            </a:r>
            <a:endParaRPr lang="ru-RU" sz="2400" b="1"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5378544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7406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268572937"/>
              </p:ext>
            </p:extLst>
          </p:nvPr>
        </p:nvGraphicFramePr>
        <p:xfrm>
          <a:off x="914400" y="116632"/>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Объект 7"/>
          <p:cNvGraphicFramePr>
            <a:graphicFrameLocks noGrp="1"/>
          </p:cNvGraphicFramePr>
          <p:nvPr>
            <p:ph idx="1"/>
            <p:extLst>
              <p:ext uri="{D42A27DB-BD31-4B8C-83A1-F6EECF244321}">
                <p14:modId xmlns:p14="http://schemas.microsoft.com/office/powerpoint/2010/main" val="26272041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48006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2557584596"/>
              </p:ext>
            </p:extLst>
          </p:nvPr>
        </p:nvGraphicFramePr>
        <p:xfrm>
          <a:off x="457200" y="620688"/>
          <a:ext cx="8229600" cy="550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2921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326804340"/>
              </p:ext>
            </p:extLst>
          </p:nvPr>
        </p:nvGraphicFramePr>
        <p:xfrm>
          <a:off x="457200" y="548680"/>
          <a:ext cx="8229600" cy="5577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9059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307074233"/>
              </p:ext>
            </p:extLst>
          </p:nvPr>
        </p:nvGraphicFramePr>
        <p:xfrm>
          <a:off x="457200" y="476672"/>
          <a:ext cx="8229600"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4852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408115710"/>
              </p:ext>
            </p:extLst>
          </p:nvPr>
        </p:nvGraphicFramePr>
        <p:xfrm>
          <a:off x="457200" y="548680"/>
          <a:ext cx="8229600" cy="5577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422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820890016"/>
              </p:ext>
            </p:extLst>
          </p:nvPr>
        </p:nvGraphicFramePr>
        <p:xfrm>
          <a:off x="457200" y="404813"/>
          <a:ext cx="8229600" cy="5721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954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480870482"/>
              </p:ext>
            </p:extLst>
          </p:nvPr>
        </p:nvGraphicFramePr>
        <p:xfrm>
          <a:off x="457200" y="620688"/>
          <a:ext cx="8229600" cy="550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0949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995120572"/>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Объект 2"/>
          <p:cNvSpPr>
            <a:spLocks noGrp="1"/>
          </p:cNvSpPr>
          <p:nvPr>
            <p:ph idx="1"/>
          </p:nvPr>
        </p:nvSpPr>
        <p:spPr>
          <a:solidFill>
            <a:schemeClr val="bg1">
              <a:lumMod val="95000"/>
            </a:schemeClr>
          </a:solidFill>
          <a:effectLst>
            <a:innerShdw blurRad="63500" dist="50800" dir="5400000">
              <a:prstClr val="black">
                <a:alpha val="50000"/>
              </a:prstClr>
            </a:innerShdw>
          </a:effectLst>
        </p:spPr>
        <p:style>
          <a:lnRef idx="1">
            <a:schemeClr val="dk1"/>
          </a:lnRef>
          <a:fillRef idx="2">
            <a:schemeClr val="dk1"/>
          </a:fillRef>
          <a:effectRef idx="1">
            <a:schemeClr val="dk1"/>
          </a:effectRef>
          <a:fontRef idx="minor">
            <a:schemeClr val="dk1"/>
          </a:fontRef>
        </p:style>
        <p:txBody>
          <a:bodyPr/>
          <a:lstStyle/>
          <a:p>
            <a:pPr marL="0" indent="0">
              <a:buNone/>
            </a:pPr>
            <a:r>
              <a:rPr lang="en-US" b="1" dirty="0">
                <a:solidFill>
                  <a:schemeClr val="accent2">
                    <a:lumMod val="75000"/>
                  </a:schemeClr>
                </a:solidFill>
              </a:rPr>
              <a:t>Teachers should avoid</a:t>
            </a:r>
            <a:r>
              <a:rPr lang="uk-UA" b="1" dirty="0">
                <a:solidFill>
                  <a:schemeClr val="accent2">
                    <a:lumMod val="75000"/>
                  </a:schemeClr>
                </a:solidFill>
              </a:rPr>
              <a:t>:</a:t>
            </a:r>
            <a:endParaRPr lang="ru-RU" b="1" dirty="0">
              <a:solidFill>
                <a:schemeClr val="accent2">
                  <a:lumMod val="75000"/>
                </a:schemeClr>
              </a:solidFill>
            </a:endParaRPr>
          </a:p>
          <a:p>
            <a:pPr lvl="0">
              <a:buBlip>
                <a:blip r:embed="rId7"/>
              </a:buBlip>
            </a:pPr>
            <a:r>
              <a:rPr lang="en-US" dirty="0"/>
              <a:t>too much grammar explanation; </a:t>
            </a:r>
            <a:endParaRPr lang="ru-RU" dirty="0"/>
          </a:p>
          <a:p>
            <a:pPr lvl="0">
              <a:buBlip>
                <a:blip r:embed="rId7"/>
              </a:buBlip>
            </a:pPr>
            <a:r>
              <a:rPr lang="en-US" dirty="0"/>
              <a:t>too many abstract principles and theories; </a:t>
            </a:r>
            <a:endParaRPr lang="ru-RU" dirty="0"/>
          </a:p>
          <a:p>
            <a:pPr lvl="0">
              <a:buBlip>
                <a:blip r:embed="rId7"/>
              </a:buBlip>
            </a:pPr>
            <a:r>
              <a:rPr lang="en-US" dirty="0"/>
              <a:t>too much drilling and memorization; </a:t>
            </a:r>
            <a:endParaRPr lang="ru-RU" dirty="0"/>
          </a:p>
          <a:p>
            <a:pPr lvl="0">
              <a:buBlip>
                <a:blip r:embed="rId7"/>
              </a:buBlip>
            </a:pPr>
            <a:r>
              <a:rPr lang="en-US" dirty="0"/>
              <a:t>techniques that are very mechanical.</a:t>
            </a:r>
            <a:endParaRPr lang="ru-RU" dirty="0"/>
          </a:p>
          <a:p>
            <a:endParaRPr lang="ru-RU" dirty="0"/>
          </a:p>
        </p:txBody>
      </p:sp>
    </p:spTree>
    <p:extLst>
      <p:ext uri="{BB962C8B-B14F-4D97-AF65-F5344CB8AC3E}">
        <p14:creationId xmlns:p14="http://schemas.microsoft.com/office/powerpoint/2010/main" val="2827166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accent3">
                    <a:lumMod val="75000"/>
                  </a:schemeClr>
                </a:solidFill>
              </a:rPr>
              <a:t>Psychological Principles:</a:t>
            </a:r>
            <a:endParaRPr lang="ru-RU" b="1" dirty="0">
              <a:solidFill>
                <a:schemeClr val="accent3">
                  <a:lumMod val="7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63677311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7411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94166813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Объект 5"/>
          <p:cNvGraphicFramePr>
            <a:graphicFrameLocks noGrp="1"/>
          </p:cNvGraphicFramePr>
          <p:nvPr>
            <p:ph idx="1"/>
            <p:extLst>
              <p:ext uri="{D42A27DB-BD31-4B8C-83A1-F6EECF244321}">
                <p14:modId xmlns:p14="http://schemas.microsoft.com/office/powerpoint/2010/main" val="20441493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15188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992811197"/>
              </p:ext>
            </p:extLst>
          </p:nvPr>
        </p:nvGraphicFramePr>
        <p:xfrm>
          <a:off x="467544" y="332656"/>
          <a:ext cx="8229600" cy="83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Объект 1"/>
          <p:cNvSpPr>
            <a:spLocks noGrp="1"/>
          </p:cNvSpPr>
          <p:nvPr>
            <p:ph idx="1"/>
          </p:nvPr>
        </p:nvSpPr>
        <p:spPr/>
        <p:txBody>
          <a:bodyPr>
            <a:normAutofit lnSpcReduction="10000"/>
          </a:bodyPr>
          <a:lstStyle/>
          <a:p>
            <a:pPr>
              <a:buBlip>
                <a:blip r:embed="rId7"/>
              </a:buBlip>
            </a:pPr>
            <a:r>
              <a:rPr lang="en-US" dirty="0"/>
              <a:t>the  Grammar-Translation  Method,  </a:t>
            </a:r>
            <a:endParaRPr lang="en-US" dirty="0" smtClean="0"/>
          </a:p>
          <a:p>
            <a:pPr>
              <a:buBlip>
                <a:blip r:embed="rId7"/>
              </a:buBlip>
            </a:pPr>
            <a:r>
              <a:rPr lang="en-US" dirty="0" smtClean="0"/>
              <a:t>the </a:t>
            </a:r>
            <a:r>
              <a:rPr lang="en-US" dirty="0"/>
              <a:t>Direct Method, </a:t>
            </a:r>
            <a:endParaRPr lang="en-US" dirty="0" smtClean="0"/>
          </a:p>
          <a:p>
            <a:pPr>
              <a:buBlip>
                <a:blip r:embed="rId7"/>
              </a:buBlip>
            </a:pPr>
            <a:r>
              <a:rPr lang="en-US" dirty="0" smtClean="0"/>
              <a:t>the </a:t>
            </a:r>
            <a:r>
              <a:rPr lang="en-US" dirty="0"/>
              <a:t>Audio-Lingual Method, </a:t>
            </a:r>
            <a:endParaRPr lang="en-US" dirty="0" smtClean="0"/>
          </a:p>
          <a:p>
            <a:pPr>
              <a:buBlip>
                <a:blip r:embed="rId7"/>
              </a:buBlip>
            </a:pPr>
            <a:r>
              <a:rPr lang="en-US" dirty="0" smtClean="0"/>
              <a:t>the </a:t>
            </a:r>
            <a:r>
              <a:rPr lang="en-US" dirty="0"/>
              <a:t>Silent Way, </a:t>
            </a:r>
            <a:endParaRPr lang="en-US" dirty="0" smtClean="0"/>
          </a:p>
          <a:p>
            <a:pPr>
              <a:buBlip>
                <a:blip r:embed="rId7"/>
              </a:buBlip>
            </a:pPr>
            <a:r>
              <a:rPr lang="en-US" dirty="0" err="1" smtClean="0"/>
              <a:t>Suggestopedia</a:t>
            </a:r>
            <a:r>
              <a:rPr lang="en-US" dirty="0"/>
              <a:t>, </a:t>
            </a:r>
            <a:endParaRPr lang="en-US" dirty="0" smtClean="0"/>
          </a:p>
          <a:p>
            <a:pPr>
              <a:buBlip>
                <a:blip r:embed="rId7"/>
              </a:buBlip>
            </a:pPr>
            <a:r>
              <a:rPr lang="en-US" dirty="0" smtClean="0"/>
              <a:t>Community </a:t>
            </a:r>
            <a:r>
              <a:rPr lang="en-US" dirty="0"/>
              <a:t>Language Learning, </a:t>
            </a:r>
            <a:endParaRPr lang="en-US" dirty="0" smtClean="0"/>
          </a:p>
          <a:p>
            <a:pPr>
              <a:buBlip>
                <a:blip r:embed="rId7"/>
              </a:buBlip>
            </a:pPr>
            <a:r>
              <a:rPr lang="en-US" dirty="0" smtClean="0"/>
              <a:t>the </a:t>
            </a:r>
            <a:r>
              <a:rPr lang="en-US" dirty="0"/>
              <a:t>Total Physical Response Method, </a:t>
            </a:r>
            <a:endParaRPr lang="en-US" dirty="0" smtClean="0"/>
          </a:p>
          <a:p>
            <a:pPr>
              <a:buBlip>
                <a:blip r:embed="rId7"/>
              </a:buBlip>
            </a:pPr>
            <a:r>
              <a:rPr lang="en-US" dirty="0" smtClean="0"/>
              <a:t>the </a:t>
            </a:r>
            <a:r>
              <a:rPr lang="en-US" dirty="0"/>
              <a:t>Communicative Approach. </a:t>
            </a:r>
            <a:endParaRPr lang="ru-RU" dirty="0"/>
          </a:p>
        </p:txBody>
      </p:sp>
    </p:spTree>
    <p:extLst>
      <p:ext uri="{BB962C8B-B14F-4D97-AF65-F5344CB8AC3E}">
        <p14:creationId xmlns:p14="http://schemas.microsoft.com/office/powerpoint/2010/main" val="14612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20772195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Объект 5"/>
          <p:cNvGraphicFramePr>
            <a:graphicFrameLocks noGrp="1"/>
          </p:cNvGraphicFramePr>
          <p:nvPr>
            <p:ph idx="1"/>
            <p:extLst>
              <p:ext uri="{D42A27DB-BD31-4B8C-83A1-F6EECF244321}">
                <p14:modId xmlns:p14="http://schemas.microsoft.com/office/powerpoint/2010/main" val="260243272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70993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413619907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Объект 3"/>
          <p:cNvGraphicFramePr>
            <a:graphicFrameLocks noGrp="1"/>
          </p:cNvGraphicFramePr>
          <p:nvPr>
            <p:ph idx="1"/>
            <p:extLst>
              <p:ext uri="{D42A27DB-BD31-4B8C-83A1-F6EECF244321}">
                <p14:modId xmlns:p14="http://schemas.microsoft.com/office/powerpoint/2010/main" val="335128513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56284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Exercises</a:t>
            </a:r>
            <a:r>
              <a:rPr lang="en-US" b="1" u="heavy" dirty="0"/>
              <a:t> </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3520439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5286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839471032"/>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Объект 1"/>
          <p:cNvGraphicFramePr>
            <a:graphicFrameLocks noGrp="1"/>
          </p:cNvGraphicFramePr>
          <p:nvPr>
            <p:ph idx="1"/>
            <p:extLst>
              <p:ext uri="{D42A27DB-BD31-4B8C-83A1-F6EECF244321}">
                <p14:modId xmlns:p14="http://schemas.microsoft.com/office/powerpoint/2010/main" val="1098469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63531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t>Difficulties </a:t>
            </a:r>
            <a:r>
              <a:rPr lang="en-US" b="1" dirty="0" smtClean="0"/>
              <a:t>in Vocabulary Learning</a:t>
            </a:r>
            <a:endParaRPr lang="ru-RU" dirty="0"/>
          </a:p>
        </p:txBody>
      </p:sp>
      <p:sp>
        <p:nvSpPr>
          <p:cNvPr id="3" name="Объект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buBlip>
                <a:blip r:embed="rId2"/>
              </a:buBlip>
            </a:pPr>
            <a:r>
              <a:rPr lang="en-US" dirty="0"/>
              <a:t>Some words are difficult in form (</a:t>
            </a:r>
            <a:r>
              <a:rPr lang="en-US" i="1" dirty="0"/>
              <a:t>daughter</a:t>
            </a:r>
            <a:r>
              <a:rPr lang="en-US" dirty="0"/>
              <a:t>) and easy in usage. </a:t>
            </a:r>
            <a:endParaRPr lang="ru-RU" dirty="0"/>
          </a:p>
          <a:p>
            <a:pPr>
              <a:buBlip>
                <a:blip r:embed="rId2"/>
              </a:buBlip>
            </a:pPr>
            <a:r>
              <a:rPr lang="en-US" dirty="0" smtClean="0"/>
              <a:t>Some </a:t>
            </a:r>
            <a:r>
              <a:rPr lang="en-US" dirty="0"/>
              <a:t>words are easy in form (</a:t>
            </a:r>
            <a:r>
              <a:rPr lang="en-US" i="1" dirty="0"/>
              <a:t>get, happen</a:t>
            </a:r>
            <a:r>
              <a:rPr lang="en-US" dirty="0"/>
              <a:t>) and difficult in usage. </a:t>
            </a:r>
            <a:endParaRPr lang="ru-RU" dirty="0"/>
          </a:p>
          <a:p>
            <a:pPr>
              <a:buBlip>
                <a:blip r:embed="rId2"/>
              </a:buBlip>
            </a:pPr>
            <a:r>
              <a:rPr lang="en-US" dirty="0" smtClean="0"/>
              <a:t>Words </a:t>
            </a:r>
            <a:r>
              <a:rPr lang="en-US" dirty="0"/>
              <a:t>denoting </a:t>
            </a:r>
            <a:r>
              <a:rPr lang="en-US" dirty="0" smtClean="0"/>
              <a:t>things </a:t>
            </a:r>
            <a:r>
              <a:rPr lang="en-US" dirty="0"/>
              <a:t>(</a:t>
            </a:r>
            <a:r>
              <a:rPr lang="en-US" i="1" dirty="0"/>
              <a:t>table, window, sky</a:t>
            </a:r>
            <a:r>
              <a:rPr lang="en-US" dirty="0"/>
              <a:t>), actions (</a:t>
            </a:r>
            <a:r>
              <a:rPr lang="en-US" i="1" dirty="0"/>
              <a:t>walk, read</a:t>
            </a:r>
            <a:r>
              <a:rPr lang="en-US" dirty="0"/>
              <a:t>), and qualities (</a:t>
            </a:r>
            <a:r>
              <a:rPr lang="en-US" i="1" dirty="0"/>
              <a:t>long, short</a:t>
            </a:r>
            <a:r>
              <a:rPr lang="en-US" dirty="0"/>
              <a:t>) are easier to learn than words denoting abstract notions (</a:t>
            </a:r>
            <a:r>
              <a:rPr lang="en-US" i="1" dirty="0"/>
              <a:t>challenge, belief, honesty</a:t>
            </a:r>
            <a:r>
              <a:rPr lang="en-US" dirty="0"/>
              <a:t>). </a:t>
            </a:r>
            <a:endParaRPr lang="ru-RU" dirty="0"/>
          </a:p>
          <a:p>
            <a:pPr>
              <a:buBlip>
                <a:blip r:embed="rId2"/>
              </a:buBlip>
            </a:pPr>
            <a:r>
              <a:rPr lang="en-US" dirty="0"/>
              <a:t>Structural words are the most difficult for </a:t>
            </a:r>
            <a:r>
              <a:rPr lang="en-US" dirty="0" smtClean="0"/>
              <a:t>Ukrainian-speaking </a:t>
            </a:r>
            <a:r>
              <a:rPr lang="en-US" dirty="0"/>
              <a:t>students. </a:t>
            </a:r>
            <a:endParaRPr lang="ru-RU" dirty="0"/>
          </a:p>
          <a:p>
            <a:endParaRPr lang="ru-RU" dirty="0"/>
          </a:p>
        </p:txBody>
      </p:sp>
    </p:spTree>
    <p:extLst>
      <p:ext uri="{BB962C8B-B14F-4D97-AF65-F5344CB8AC3E}">
        <p14:creationId xmlns:p14="http://schemas.microsoft.com/office/powerpoint/2010/main" val="2588960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781570449"/>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Объект 4"/>
          <p:cNvGraphicFramePr>
            <a:graphicFrameLocks noGrp="1"/>
          </p:cNvGraphicFramePr>
          <p:nvPr>
            <p:ph idx="1"/>
            <p:extLst>
              <p:ext uri="{D42A27DB-BD31-4B8C-83A1-F6EECF244321}">
                <p14:modId xmlns:p14="http://schemas.microsoft.com/office/powerpoint/2010/main" val="137713645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279016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89242619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Объект 2"/>
          <p:cNvSpPr>
            <a:spLocks noGrp="1"/>
          </p:cNvSpPr>
          <p:nvPr>
            <p:ph idx="1"/>
          </p:nvPr>
        </p:nvSpPr>
        <p:spPr/>
        <p:txBody>
          <a:bodyPr>
            <a:normAutofit/>
          </a:bodyPr>
          <a:lstStyle/>
          <a:p>
            <a:pPr lvl="0">
              <a:buBlip>
                <a:blip r:embed="rId7"/>
              </a:buBlip>
            </a:pPr>
            <a:r>
              <a:rPr lang="en-US" dirty="0"/>
              <a:t>Introduce words in sentence </a:t>
            </a:r>
            <a:r>
              <a:rPr lang="en-US" dirty="0" smtClean="0"/>
              <a:t>patterns. </a:t>
            </a:r>
            <a:endParaRPr lang="ru-RU" dirty="0"/>
          </a:p>
          <a:p>
            <a:pPr lvl="0">
              <a:buBlip>
                <a:blip r:embed="rId7"/>
              </a:buBlip>
            </a:pPr>
            <a:r>
              <a:rPr lang="en-US" dirty="0"/>
              <a:t>Fix the word in the students’ memory through different </a:t>
            </a:r>
            <a:r>
              <a:rPr lang="en-US" dirty="0" smtClean="0"/>
              <a:t>exercises.</a:t>
            </a:r>
            <a:endParaRPr lang="ru-RU" dirty="0"/>
          </a:p>
          <a:p>
            <a:pPr lvl="0">
              <a:buBlip>
                <a:blip r:embed="rId7"/>
              </a:buBlip>
            </a:pPr>
            <a:r>
              <a:rPr lang="en-US" dirty="0"/>
              <a:t>While introducing a word, pronounce it in a context, ask students to pronounce it both individually and all together.</a:t>
            </a:r>
            <a:endParaRPr lang="ru-RU" dirty="0"/>
          </a:p>
          <a:p>
            <a:pPr lvl="0">
              <a:buBlip>
                <a:blip r:embed="rId7"/>
              </a:buBlip>
            </a:pPr>
            <a:r>
              <a:rPr lang="en-US" dirty="0"/>
              <a:t>Establish a memory link between a new word and those already learned.</a:t>
            </a:r>
            <a:endParaRPr lang="ru-RU" dirty="0"/>
          </a:p>
          <a:p>
            <a:endParaRPr lang="ru-RU" dirty="0"/>
          </a:p>
        </p:txBody>
      </p:sp>
    </p:spTree>
    <p:extLst>
      <p:ext uri="{BB962C8B-B14F-4D97-AF65-F5344CB8AC3E}">
        <p14:creationId xmlns:p14="http://schemas.microsoft.com/office/powerpoint/2010/main" val="578343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538254777"/>
              </p:ext>
            </p:extLst>
          </p:nvPr>
        </p:nvGraphicFramePr>
        <p:xfrm>
          <a:off x="457200" y="274638"/>
          <a:ext cx="8229600" cy="1354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Объект 4"/>
          <p:cNvGraphicFramePr>
            <a:graphicFrameLocks noGrp="1"/>
          </p:cNvGraphicFramePr>
          <p:nvPr>
            <p:ph idx="1"/>
            <p:extLst>
              <p:ext uri="{D42A27DB-BD31-4B8C-83A1-F6EECF244321}">
                <p14:modId xmlns:p14="http://schemas.microsoft.com/office/powerpoint/2010/main" val="313916867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80996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928976249"/>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Объект 2"/>
          <p:cNvSpPr>
            <a:spLocks noGrp="1"/>
          </p:cNvSpPr>
          <p:nvPr>
            <p:ph idx="1"/>
          </p:nvPr>
        </p:nvSpPr>
        <p:spPr>
          <a:xfrm>
            <a:off x="457200" y="1412776"/>
            <a:ext cx="8229600" cy="4896544"/>
          </a:xfrm>
        </p:spPr>
        <p:txBody>
          <a:bodyPr>
            <a:normAutofit fontScale="92500" lnSpcReduction="10000"/>
          </a:bodyPr>
          <a:lstStyle/>
          <a:p>
            <a:pPr lvl="0">
              <a:buBlip>
                <a:blip r:embed="rId7"/>
              </a:buBlip>
            </a:pPr>
            <a:r>
              <a:rPr lang="en-US" dirty="0"/>
              <a:t>Matching pictures to words.</a:t>
            </a:r>
            <a:endParaRPr lang="ru-RU" dirty="0"/>
          </a:p>
          <a:p>
            <a:pPr lvl="0">
              <a:buBlip>
                <a:blip r:embed="rId7"/>
              </a:buBlip>
            </a:pPr>
            <a:r>
              <a:rPr lang="en-US" dirty="0"/>
              <a:t>Matching parts of </a:t>
            </a:r>
            <a:r>
              <a:rPr lang="en-US" dirty="0" smtClean="0"/>
              <a:t>words, </a:t>
            </a:r>
            <a:r>
              <a:rPr lang="en-US" i="1" dirty="0"/>
              <a:t>e.g. beginnings and endings</a:t>
            </a:r>
            <a:r>
              <a:rPr lang="en-US" dirty="0"/>
              <a:t>.</a:t>
            </a:r>
            <a:endParaRPr lang="ru-RU" dirty="0"/>
          </a:p>
          <a:p>
            <a:pPr lvl="0">
              <a:buBlip>
                <a:blip r:embed="rId7"/>
              </a:buBlip>
            </a:pPr>
            <a:r>
              <a:rPr lang="en-US" dirty="0"/>
              <a:t>Matching words to other words, </a:t>
            </a:r>
            <a:r>
              <a:rPr lang="en-US" i="1" dirty="0"/>
              <a:t>e.g. collocations, synonyms, </a:t>
            </a:r>
            <a:r>
              <a:rPr lang="en-US" i="1" dirty="0" smtClean="0"/>
              <a:t>antonyms, </a:t>
            </a:r>
            <a:r>
              <a:rPr lang="en-US" i="1" dirty="0"/>
              <a:t>sets of related words, etc</a:t>
            </a:r>
            <a:r>
              <a:rPr lang="en-US" dirty="0"/>
              <a:t>.</a:t>
            </a:r>
            <a:endParaRPr lang="ru-RU" dirty="0"/>
          </a:p>
          <a:p>
            <a:pPr lvl="0">
              <a:buBlip>
                <a:blip r:embed="rId7"/>
              </a:buBlip>
            </a:pPr>
            <a:r>
              <a:rPr lang="en-US" dirty="0"/>
              <a:t>Using prefixes and suffixes to build new </a:t>
            </a:r>
            <a:r>
              <a:rPr lang="en-US" dirty="0" smtClean="0"/>
              <a:t>words.</a:t>
            </a:r>
            <a:endParaRPr lang="ru-RU" dirty="0"/>
          </a:p>
          <a:p>
            <a:pPr lvl="0">
              <a:buBlip>
                <a:blip r:embed="rId7"/>
              </a:buBlip>
            </a:pPr>
            <a:r>
              <a:rPr lang="en-US" dirty="0"/>
              <a:t>Classifying </a:t>
            </a:r>
            <a:r>
              <a:rPr lang="en-US" dirty="0" smtClean="0"/>
              <a:t>words </a:t>
            </a:r>
            <a:r>
              <a:rPr lang="en-US" dirty="0"/>
              <a:t>into lists.</a:t>
            </a:r>
            <a:endParaRPr lang="ru-RU" dirty="0"/>
          </a:p>
          <a:p>
            <a:pPr lvl="0">
              <a:buBlip>
                <a:blip r:embed="rId7"/>
              </a:buBlip>
            </a:pPr>
            <a:r>
              <a:rPr lang="en-US" dirty="0" smtClean="0"/>
              <a:t>Filling </a:t>
            </a:r>
            <a:r>
              <a:rPr lang="en-US" dirty="0"/>
              <a:t>in crosswords, grids or diagrams.</a:t>
            </a:r>
            <a:endParaRPr lang="ru-RU" dirty="0"/>
          </a:p>
          <a:p>
            <a:pPr lvl="0">
              <a:buBlip>
                <a:blip r:embed="rId7"/>
              </a:buBlip>
            </a:pPr>
            <a:r>
              <a:rPr lang="en-US" dirty="0"/>
              <a:t>Filling in gaps in sentences.</a:t>
            </a:r>
            <a:endParaRPr lang="ru-RU" dirty="0"/>
          </a:p>
          <a:p>
            <a:pPr lvl="0">
              <a:buBlip>
                <a:blip r:embed="rId7"/>
              </a:buBlip>
            </a:pPr>
            <a:r>
              <a:rPr lang="en-US" dirty="0"/>
              <a:t>Memory games. </a:t>
            </a:r>
            <a:endParaRPr lang="ru-RU" dirty="0"/>
          </a:p>
          <a:p>
            <a:endParaRPr lang="ru-RU" dirty="0"/>
          </a:p>
        </p:txBody>
      </p:sp>
    </p:spTree>
    <p:extLst>
      <p:ext uri="{BB962C8B-B14F-4D97-AF65-F5344CB8AC3E}">
        <p14:creationId xmlns:p14="http://schemas.microsoft.com/office/powerpoint/2010/main" val="4292470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4273428539"/>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Объект 4"/>
          <p:cNvGraphicFramePr>
            <a:graphicFrameLocks noGrp="1"/>
          </p:cNvGraphicFramePr>
          <p:nvPr>
            <p:ph idx="1"/>
            <p:extLst>
              <p:ext uri="{D42A27DB-BD31-4B8C-83A1-F6EECF244321}">
                <p14:modId xmlns:p14="http://schemas.microsoft.com/office/powerpoint/2010/main" val="19116344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30591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1">
                    <a:lumMod val="50000"/>
                  </a:schemeClr>
                </a:solidFill>
              </a:rPr>
              <a:t>Grammar-Translation </a:t>
            </a:r>
            <a:r>
              <a:rPr lang="en-US" b="1" dirty="0" smtClean="0">
                <a:solidFill>
                  <a:schemeClr val="accent1">
                    <a:lumMod val="50000"/>
                  </a:schemeClr>
                </a:solidFill>
              </a:rPr>
              <a:t>Method</a:t>
            </a:r>
            <a:endParaRPr lang="ru-RU" dirty="0">
              <a:solidFill>
                <a:schemeClr val="accent1">
                  <a:lumMod val="50000"/>
                </a:schemeClr>
              </a:solidFill>
            </a:endParaRPr>
          </a:p>
        </p:txBody>
      </p:sp>
      <p:sp>
        <p:nvSpPr>
          <p:cNvPr id="3" name="Объект 2"/>
          <p:cNvSpPr>
            <a:spLocks noGrp="1"/>
          </p:cNvSpPr>
          <p:nvPr>
            <p:ph idx="1"/>
          </p:nvPr>
        </p:nvSpPr>
        <p:spPr/>
        <p:txBody>
          <a:bodyPr/>
          <a:lstStyle/>
          <a:p>
            <a:endParaRPr lang="ru-RU" dirty="0"/>
          </a:p>
        </p:txBody>
      </p:sp>
      <p:graphicFrame>
        <p:nvGraphicFramePr>
          <p:cNvPr id="4" name="Объект 3"/>
          <p:cNvGraphicFramePr>
            <a:graphicFrameLocks/>
          </p:cNvGraphicFramePr>
          <p:nvPr>
            <p:extLst>
              <p:ext uri="{D42A27DB-BD31-4B8C-83A1-F6EECF244321}">
                <p14:modId xmlns:p14="http://schemas.microsoft.com/office/powerpoint/2010/main" val="911027714"/>
              </p:ext>
            </p:extLst>
          </p:nvPr>
        </p:nvGraphicFramePr>
        <p:xfrm>
          <a:off x="467544" y="1412776"/>
          <a:ext cx="8229600"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6575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260386211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Объект 7"/>
          <p:cNvGraphicFramePr>
            <a:graphicFrameLocks noGrp="1"/>
          </p:cNvGraphicFramePr>
          <p:nvPr>
            <p:ph idx="1"/>
            <p:extLst>
              <p:ext uri="{D42A27DB-BD31-4B8C-83A1-F6EECF244321}">
                <p14:modId xmlns:p14="http://schemas.microsoft.com/office/powerpoint/2010/main" val="240159821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58504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90889952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Объект 2"/>
          <p:cNvSpPr>
            <a:spLocks noGrp="1"/>
          </p:cNvSpPr>
          <p:nvPr>
            <p:ph idx="1"/>
          </p:nvPr>
        </p:nvSpPr>
        <p:spPr/>
        <p:txBody>
          <a:bodyPr>
            <a:normAutofit/>
          </a:bodyPr>
          <a:lstStyle/>
          <a:p>
            <a:pPr marL="514350" lvl="0" indent="-514350">
              <a:buFont typeface="+mj-lt"/>
              <a:buAutoNum type="arabicPeriod"/>
            </a:pPr>
            <a:r>
              <a:rPr lang="en-US" b="1" dirty="0"/>
              <a:t>The lead-in stage</a:t>
            </a:r>
            <a:r>
              <a:rPr lang="en-US" dirty="0"/>
              <a:t> – the context is introduced and the meaning or use of the new grammar pattern is demonstrated. </a:t>
            </a:r>
            <a:endParaRPr lang="en-US" dirty="0" smtClean="0"/>
          </a:p>
          <a:p>
            <a:pPr marL="514350" lvl="0" indent="-514350">
              <a:buFont typeface="+mj-lt"/>
              <a:buAutoNum type="arabicPeriod"/>
            </a:pPr>
            <a:r>
              <a:rPr lang="en-US" b="1" dirty="0" smtClean="0"/>
              <a:t>The </a:t>
            </a:r>
            <a:r>
              <a:rPr lang="en-US" b="1" dirty="0"/>
              <a:t>elicitation stage</a:t>
            </a:r>
            <a:r>
              <a:rPr lang="en-US" dirty="0"/>
              <a:t> – the teacher tries to see if the students can produce the new language. </a:t>
            </a:r>
            <a:endParaRPr lang="en-US" dirty="0" smtClean="0"/>
          </a:p>
          <a:p>
            <a:pPr marL="514350" indent="-514350">
              <a:buFont typeface="+mj-lt"/>
              <a:buAutoNum type="arabicPeriod"/>
            </a:pPr>
            <a:r>
              <a:rPr lang="en-US" b="1" dirty="0"/>
              <a:t>The explanation stage</a:t>
            </a:r>
            <a:r>
              <a:rPr lang="en-US" dirty="0"/>
              <a:t> – the teacher shows how the new language is formed. </a:t>
            </a:r>
            <a:endParaRPr lang="ru-RU" dirty="0"/>
          </a:p>
        </p:txBody>
      </p:sp>
    </p:spTree>
    <p:extLst>
      <p:ext uri="{BB962C8B-B14F-4D97-AF65-F5344CB8AC3E}">
        <p14:creationId xmlns:p14="http://schemas.microsoft.com/office/powerpoint/2010/main" val="24923987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514350" lvl="0" indent="-514350">
              <a:buFont typeface="+mj-lt"/>
              <a:buAutoNum type="arabicPeriod" startAt="4"/>
            </a:pPr>
            <a:r>
              <a:rPr lang="en-US" b="1" dirty="0" smtClean="0"/>
              <a:t>The </a:t>
            </a:r>
            <a:r>
              <a:rPr lang="en-US" b="1" dirty="0"/>
              <a:t>accurate reproduction</a:t>
            </a:r>
            <a:r>
              <a:rPr lang="en-US" dirty="0"/>
              <a:t> stage – the students are asked to repeat and practice a certain number of models. </a:t>
            </a:r>
            <a:endParaRPr lang="en-US" dirty="0" smtClean="0"/>
          </a:p>
          <a:p>
            <a:pPr marL="514350" lvl="0" indent="-514350">
              <a:buFont typeface="+mj-lt"/>
              <a:buAutoNum type="arabicPeriod" startAt="4"/>
            </a:pPr>
            <a:r>
              <a:rPr lang="en-US" b="1" dirty="0" smtClean="0"/>
              <a:t>The</a:t>
            </a:r>
            <a:r>
              <a:rPr lang="en-US" dirty="0" smtClean="0"/>
              <a:t> </a:t>
            </a:r>
            <a:r>
              <a:rPr lang="en-US" b="1" dirty="0"/>
              <a:t>immediate creativity stage</a:t>
            </a:r>
            <a:r>
              <a:rPr lang="en-US" dirty="0"/>
              <a:t> – the students try to use what they have just learned to make sentences of their </a:t>
            </a:r>
            <a:r>
              <a:rPr lang="en-US" dirty="0" smtClean="0"/>
              <a:t>own.</a:t>
            </a:r>
            <a:endParaRPr lang="ru-RU" dirty="0"/>
          </a:p>
        </p:txBody>
      </p:sp>
      <p:graphicFrame>
        <p:nvGraphicFramePr>
          <p:cNvPr id="4" name="Схема 3"/>
          <p:cNvGraphicFramePr/>
          <p:nvPr>
            <p:extLst>
              <p:ext uri="{D42A27DB-BD31-4B8C-83A1-F6EECF244321}">
                <p14:modId xmlns:p14="http://schemas.microsoft.com/office/powerpoint/2010/main" val="4271627736"/>
              </p:ext>
            </p:extLst>
          </p:nvPr>
        </p:nvGraphicFramePr>
        <p:xfrm>
          <a:off x="609600" y="4270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76745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930061655"/>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Объект 2"/>
          <p:cNvSpPr>
            <a:spLocks noGrp="1"/>
          </p:cNvSpPr>
          <p:nvPr>
            <p:ph idx="1"/>
          </p:nvPr>
        </p:nvSpPr>
        <p:spPr/>
        <p:txBody>
          <a:bodyPr>
            <a:normAutofit fontScale="85000" lnSpcReduction="20000"/>
          </a:bodyPr>
          <a:lstStyle/>
          <a:p>
            <a:pPr lvl="0">
              <a:buBlip>
                <a:blip r:embed="rId7"/>
              </a:buBlip>
            </a:pPr>
            <a:r>
              <a:rPr lang="en-US" dirty="0"/>
              <a:t>recognition exercises; </a:t>
            </a:r>
            <a:endParaRPr lang="ru-RU" dirty="0"/>
          </a:p>
          <a:p>
            <a:pPr lvl="0">
              <a:buBlip>
                <a:blip r:embed="rId7"/>
              </a:buBlip>
            </a:pPr>
            <a:r>
              <a:rPr lang="en-US" dirty="0"/>
              <a:t>drill exercises; </a:t>
            </a:r>
            <a:endParaRPr lang="ru-RU" dirty="0"/>
          </a:p>
          <a:p>
            <a:pPr lvl="0">
              <a:buBlip>
                <a:blip r:embed="rId7"/>
              </a:buBlip>
            </a:pPr>
            <a:r>
              <a:rPr lang="en-US" dirty="0"/>
              <a:t>sentence transformations; </a:t>
            </a:r>
            <a:endParaRPr lang="ru-RU" dirty="0"/>
          </a:p>
          <a:p>
            <a:pPr lvl="0">
              <a:buBlip>
                <a:blip r:embed="rId7"/>
              </a:buBlip>
            </a:pPr>
            <a:r>
              <a:rPr lang="en-US" dirty="0"/>
              <a:t>sentence recombination; </a:t>
            </a:r>
            <a:endParaRPr lang="ru-RU" dirty="0"/>
          </a:p>
          <a:p>
            <a:pPr lvl="0">
              <a:buBlip>
                <a:blip r:embed="rId7"/>
              </a:buBlip>
            </a:pPr>
            <a:r>
              <a:rPr lang="en-US" dirty="0"/>
              <a:t>speech exercises (creative exercises); </a:t>
            </a:r>
            <a:endParaRPr lang="ru-RU" dirty="0"/>
          </a:p>
          <a:p>
            <a:pPr lvl="0">
              <a:buBlip>
                <a:blip r:embed="rId7"/>
              </a:buBlip>
            </a:pPr>
            <a:r>
              <a:rPr lang="en-US" dirty="0"/>
              <a:t>listen-and-respond activities; </a:t>
            </a:r>
            <a:endParaRPr lang="ru-RU" dirty="0"/>
          </a:p>
          <a:p>
            <a:pPr lvl="0">
              <a:buBlip>
                <a:blip r:embed="rId7"/>
              </a:buBlip>
            </a:pPr>
            <a:r>
              <a:rPr lang="en-US" dirty="0"/>
              <a:t>making dialogues using the grammar items covered; </a:t>
            </a:r>
            <a:endParaRPr lang="ru-RU" dirty="0"/>
          </a:p>
          <a:p>
            <a:pPr lvl="0">
              <a:buBlip>
                <a:blip r:embed="rId7"/>
              </a:buBlip>
            </a:pPr>
            <a:r>
              <a:rPr lang="en-US" dirty="0"/>
              <a:t>making statements about pictures; </a:t>
            </a:r>
            <a:endParaRPr lang="ru-RU" dirty="0"/>
          </a:p>
          <a:p>
            <a:pPr lvl="0">
              <a:buBlip>
                <a:blip r:embed="rId7"/>
              </a:buBlip>
            </a:pPr>
            <a:r>
              <a:rPr lang="en-US" dirty="0"/>
              <a:t>speaking on suggested topics; </a:t>
            </a:r>
            <a:endParaRPr lang="ru-RU" dirty="0"/>
          </a:p>
          <a:p>
            <a:pPr lvl="0">
              <a:buBlip>
                <a:blip r:embed="rId7"/>
              </a:buBlip>
            </a:pPr>
            <a:r>
              <a:rPr lang="en-US" dirty="0" smtClean="0"/>
              <a:t>role-plays</a:t>
            </a:r>
            <a:endParaRPr lang="ru-RU" dirty="0"/>
          </a:p>
        </p:txBody>
      </p:sp>
    </p:spTree>
    <p:extLst>
      <p:ext uri="{BB962C8B-B14F-4D97-AF65-F5344CB8AC3E}">
        <p14:creationId xmlns:p14="http://schemas.microsoft.com/office/powerpoint/2010/main" val="1549411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20688"/>
            <a:ext cx="5405586" cy="540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350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solidFill>
                  <a:schemeClr val="accent3">
                    <a:lumMod val="75000"/>
                  </a:schemeClr>
                </a:solidFill>
              </a:rPr>
              <a:t>Natural Method</a:t>
            </a:r>
            <a:endParaRPr lang="ru-RU" dirty="0">
              <a:solidFill>
                <a:schemeClr val="accent3">
                  <a:lumMod val="75000"/>
                </a:schemeClr>
              </a:solidFill>
            </a:endParaRPr>
          </a:p>
        </p:txBody>
      </p:sp>
      <p:graphicFrame>
        <p:nvGraphicFramePr>
          <p:cNvPr id="3" name="Объект 2"/>
          <p:cNvGraphicFramePr>
            <a:graphicFrameLocks noGrp="1"/>
          </p:cNvGraphicFramePr>
          <p:nvPr>
            <p:ph idx="1"/>
            <p:extLst>
              <p:ext uri="{D42A27DB-BD31-4B8C-83A1-F6EECF244321}">
                <p14:modId xmlns:p14="http://schemas.microsoft.com/office/powerpoint/2010/main" val="22720626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0291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solidFill>
                  <a:schemeClr val="accent2">
                    <a:lumMod val="75000"/>
                  </a:schemeClr>
                </a:solidFill>
              </a:rPr>
              <a:t>Direct </a:t>
            </a:r>
            <a:r>
              <a:rPr lang="en-US" b="1" dirty="0" smtClean="0">
                <a:solidFill>
                  <a:schemeClr val="accent2">
                    <a:lumMod val="75000"/>
                  </a:schemeClr>
                </a:solidFill>
              </a:rPr>
              <a:t>Method</a:t>
            </a:r>
            <a:endParaRPr lang="ru-RU" dirty="0">
              <a:solidFill>
                <a:schemeClr val="accent2">
                  <a:lumMod val="75000"/>
                </a:schemeClr>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4023058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4140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6">
                    <a:lumMod val="75000"/>
                  </a:schemeClr>
                </a:solidFill>
              </a:rPr>
              <a:t>Audio-Lingual Method </a:t>
            </a:r>
            <a:endParaRPr lang="ru-RU" b="1" dirty="0">
              <a:solidFill>
                <a:schemeClr val="accent6">
                  <a:lumMod val="7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6914636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4445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solidFill>
                  <a:schemeClr val="accent4">
                    <a:lumMod val="75000"/>
                  </a:schemeClr>
                </a:solidFill>
              </a:rPr>
              <a:t>The Silent </a:t>
            </a:r>
            <a:r>
              <a:rPr lang="en-US" b="1" dirty="0" smtClean="0">
                <a:solidFill>
                  <a:schemeClr val="accent4">
                    <a:lumMod val="75000"/>
                  </a:schemeClr>
                </a:solidFill>
              </a:rPr>
              <a:t>Way</a:t>
            </a:r>
            <a:endParaRPr lang="ru-RU" dirty="0">
              <a:solidFill>
                <a:schemeClr val="accent4">
                  <a:lumMod val="7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2377474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1307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err="1" smtClean="0">
                <a:solidFill>
                  <a:schemeClr val="accent5">
                    <a:lumMod val="75000"/>
                  </a:schemeClr>
                </a:solidFill>
              </a:rPr>
              <a:t>Suggestopedia</a:t>
            </a:r>
            <a:endParaRPr lang="ru-RU" dirty="0">
              <a:solidFill>
                <a:schemeClr val="accent5">
                  <a:lumMod val="7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8078899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2204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solidFill>
                  <a:srgbClr val="E95DE9"/>
                </a:solidFill>
              </a:rPr>
              <a:t>Communicative Language Teaching</a:t>
            </a:r>
            <a:endParaRPr lang="ru-RU" b="1" dirty="0">
              <a:solidFill>
                <a:srgbClr val="E95DE9"/>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51577444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7297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TotalTime>
  <Words>1590</Words>
  <Application>Microsoft Office PowerPoint</Application>
  <PresentationFormat>Экран (4:3)</PresentationFormat>
  <Paragraphs>165</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Lecture 1. Language Teaching Methods and Principles. Teaching Pronunciation, Grammar and Vocabulary.</vt:lpstr>
      <vt:lpstr>Презентация PowerPoint</vt:lpstr>
      <vt:lpstr>Grammar-Translation Method</vt:lpstr>
      <vt:lpstr>Natural Method</vt:lpstr>
      <vt:lpstr>Direct Method</vt:lpstr>
      <vt:lpstr>Audio-Lingual Method </vt:lpstr>
      <vt:lpstr>The Silent Way</vt:lpstr>
      <vt:lpstr>Suggestopedia</vt:lpstr>
      <vt:lpstr>Communicative Language Teaching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Psychological Principles:</vt:lpstr>
      <vt:lpstr>Презентация PowerPoint</vt:lpstr>
      <vt:lpstr>Презентация PowerPoint</vt:lpstr>
      <vt:lpstr>Презентация PowerPoint</vt:lpstr>
      <vt:lpstr>Exercises </vt:lpstr>
      <vt:lpstr>Презентация PowerPoint</vt:lpstr>
      <vt:lpstr>Difficulties in Vocabulary Learning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Language Teaching Methods and Principles. Teaching Pronunciation, Grammar and Vocabulary.</dc:title>
  <dc:creator>ADMIN</dc:creator>
  <cp:lastModifiedBy>ADMIN</cp:lastModifiedBy>
  <cp:revision>25</cp:revision>
  <dcterms:created xsi:type="dcterms:W3CDTF">2020-11-13T17:14:30Z</dcterms:created>
  <dcterms:modified xsi:type="dcterms:W3CDTF">2021-08-31T12:10:30Z</dcterms:modified>
</cp:coreProperties>
</file>