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91C00-6AC9-482B-9263-193439DD30CF}" type="doc">
      <dgm:prSet loTypeId="urn:microsoft.com/office/officeart/2005/8/layout/matrix1" loCatId="matrix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F5F6A2B-E239-4B40-9C6C-1F075D0C070B}">
      <dgm:prSet phldrT="[Текст]" phldr="1"/>
      <dgm:spPr/>
      <dgm:t>
        <a:bodyPr/>
        <a:lstStyle/>
        <a:p>
          <a:endParaRPr lang="uk-UA" dirty="0"/>
        </a:p>
      </dgm:t>
    </dgm:pt>
    <dgm:pt modelId="{0FF4E000-E8CE-49F9-BAB2-EFFB8C37C2A4}" type="parTrans" cxnId="{D2EE82F5-F688-49CF-B105-7145A109842B}">
      <dgm:prSet/>
      <dgm:spPr/>
      <dgm:t>
        <a:bodyPr/>
        <a:lstStyle/>
        <a:p>
          <a:endParaRPr lang="uk-UA"/>
        </a:p>
      </dgm:t>
    </dgm:pt>
    <dgm:pt modelId="{63DDDD5C-72FD-48A4-AEEB-F1AE66CE4EE7}" type="sibTrans" cxnId="{D2EE82F5-F688-49CF-B105-7145A109842B}">
      <dgm:prSet/>
      <dgm:spPr/>
      <dgm:t>
        <a:bodyPr/>
        <a:lstStyle/>
        <a:p>
          <a:endParaRPr lang="uk-UA"/>
        </a:p>
      </dgm:t>
    </dgm:pt>
    <dgm:pt modelId="{23C8FAC0-E7DA-4C78-AD43-2C657A56060C}">
      <dgm:prSet phldrT="[Текст]" custT="1"/>
      <dgm:spPr/>
      <dgm:t>
        <a:bodyPr/>
        <a:lstStyle/>
        <a:p>
          <a:r>
            <a:rPr lang="ru-RU" sz="3000" dirty="0" smtClean="0">
              <a:solidFill>
                <a:srgbClr val="002060"/>
              </a:solidFill>
              <a:effectLst/>
            </a:rPr>
            <a:t>як </a:t>
          </a:r>
          <a:r>
            <a:rPr lang="ru-RU" sz="3000" dirty="0" err="1" smtClean="0">
              <a:solidFill>
                <a:srgbClr val="002060"/>
              </a:solidFill>
              <a:effectLst/>
            </a:rPr>
            <a:t>вдало</a:t>
          </a:r>
          <a:r>
            <a:rPr lang="ru-RU" sz="3000" dirty="0" smtClean="0">
              <a:solidFill>
                <a:srgbClr val="002060"/>
              </a:solidFill>
              <a:effectLst/>
            </a:rPr>
            <a:t> </a:t>
          </a:r>
          <a:r>
            <a:rPr lang="ru-RU" sz="3000" dirty="0" err="1" smtClean="0">
              <a:solidFill>
                <a:srgbClr val="002060"/>
              </a:solidFill>
              <a:effectLst/>
            </a:rPr>
            <a:t>скласти</a:t>
          </a:r>
          <a:r>
            <a:rPr lang="ru-RU" sz="3000" dirty="0" smtClean="0">
              <a:solidFill>
                <a:srgbClr val="002060"/>
              </a:solidFill>
              <a:effectLst/>
            </a:rPr>
            <a:t> резюме</a:t>
          </a:r>
          <a:endParaRPr lang="uk-UA" sz="3000" dirty="0">
            <a:solidFill>
              <a:srgbClr val="002060"/>
            </a:solidFill>
          </a:endParaRPr>
        </a:p>
      </dgm:t>
    </dgm:pt>
    <dgm:pt modelId="{D493A413-C655-4A1E-849C-F58E29F9A068}" type="parTrans" cxnId="{1B1EE9CD-946C-4724-89A3-A8E776CF72C6}">
      <dgm:prSet/>
      <dgm:spPr/>
      <dgm:t>
        <a:bodyPr/>
        <a:lstStyle/>
        <a:p>
          <a:endParaRPr lang="uk-UA"/>
        </a:p>
      </dgm:t>
    </dgm:pt>
    <dgm:pt modelId="{A2A5EAAB-004E-4C58-9ECE-0821C655BF07}" type="sibTrans" cxnId="{1B1EE9CD-946C-4724-89A3-A8E776CF72C6}">
      <dgm:prSet/>
      <dgm:spPr/>
      <dgm:t>
        <a:bodyPr/>
        <a:lstStyle/>
        <a:p>
          <a:endParaRPr lang="uk-UA"/>
        </a:p>
      </dgm:t>
    </dgm:pt>
    <dgm:pt modelId="{158BCA0A-84DB-4E7C-8864-F793900FF995}">
      <dgm:prSet phldrT="[Текст]" custT="1"/>
      <dgm:spPr/>
      <dgm:t>
        <a:bodyPr/>
        <a:lstStyle/>
        <a:p>
          <a:r>
            <a:rPr lang="ru-RU" sz="3000" dirty="0" smtClean="0">
              <a:solidFill>
                <a:srgbClr val="002060"/>
              </a:solidFill>
              <a:effectLst/>
            </a:rPr>
            <a:t>як </a:t>
          </a:r>
          <a:r>
            <a:rPr lang="ru-RU" sz="3000" dirty="0" err="1" smtClean="0">
              <a:solidFill>
                <a:srgbClr val="002060"/>
              </a:solidFill>
              <a:effectLst/>
            </a:rPr>
            <a:t>підготуватися</a:t>
          </a:r>
          <a:r>
            <a:rPr lang="ru-RU" sz="3000" dirty="0" smtClean="0">
              <a:solidFill>
                <a:srgbClr val="002060"/>
              </a:solidFill>
              <a:effectLst/>
            </a:rPr>
            <a:t> до </a:t>
          </a:r>
          <a:r>
            <a:rPr lang="ru-RU" sz="3000" dirty="0" err="1" smtClean="0">
              <a:solidFill>
                <a:srgbClr val="002060"/>
              </a:solidFill>
              <a:effectLst/>
            </a:rPr>
            <a:t>співбесіди</a:t>
          </a:r>
          <a:endParaRPr lang="uk-UA" sz="3000" dirty="0">
            <a:solidFill>
              <a:srgbClr val="002060"/>
            </a:solidFill>
          </a:endParaRPr>
        </a:p>
      </dgm:t>
    </dgm:pt>
    <dgm:pt modelId="{6D0C306A-2413-4B28-B84B-0557B8A9C508}" type="parTrans" cxnId="{8281C8F3-6380-43B4-B4FB-DEE936CA47F6}">
      <dgm:prSet/>
      <dgm:spPr/>
      <dgm:t>
        <a:bodyPr/>
        <a:lstStyle/>
        <a:p>
          <a:endParaRPr lang="uk-UA"/>
        </a:p>
      </dgm:t>
    </dgm:pt>
    <dgm:pt modelId="{AB0A3603-1651-4EC9-9F15-0AAF0B6F6A45}" type="sibTrans" cxnId="{8281C8F3-6380-43B4-B4FB-DEE936CA47F6}">
      <dgm:prSet/>
      <dgm:spPr/>
      <dgm:t>
        <a:bodyPr/>
        <a:lstStyle/>
        <a:p>
          <a:endParaRPr lang="uk-UA"/>
        </a:p>
      </dgm:t>
    </dgm:pt>
    <dgm:pt modelId="{30BC0178-5B12-4E19-97C7-003A572CF30A}">
      <dgm:prSet phldrT="[Текст]" custT="1"/>
      <dgm:spPr/>
      <dgm:t>
        <a:bodyPr/>
        <a:lstStyle/>
        <a:p>
          <a:r>
            <a:rPr lang="ru-RU" sz="3000" dirty="0" smtClean="0">
              <a:solidFill>
                <a:srgbClr val="002060"/>
              </a:solidFill>
              <a:effectLst/>
            </a:rPr>
            <a:t>про правила </a:t>
          </a:r>
          <a:r>
            <a:rPr lang="ru-RU" sz="3000" dirty="0" err="1" smtClean="0">
              <a:solidFill>
                <a:srgbClr val="002060"/>
              </a:solidFill>
              <a:effectLst/>
            </a:rPr>
            <a:t>поведінки</a:t>
          </a:r>
          <a:r>
            <a:rPr lang="ru-RU" sz="3000" dirty="0" smtClean="0">
              <a:solidFill>
                <a:srgbClr val="002060"/>
              </a:solidFill>
              <a:effectLst/>
            </a:rPr>
            <a:t> на новому </a:t>
          </a:r>
          <a:r>
            <a:rPr lang="ru-RU" sz="3000" dirty="0" err="1" smtClean="0">
              <a:solidFill>
                <a:srgbClr val="002060"/>
              </a:solidFill>
              <a:effectLst/>
            </a:rPr>
            <a:t>робочому</a:t>
          </a:r>
          <a:r>
            <a:rPr lang="ru-RU" sz="3000" dirty="0" smtClean="0">
              <a:solidFill>
                <a:srgbClr val="002060"/>
              </a:solidFill>
              <a:effectLst/>
            </a:rPr>
            <a:t> </a:t>
          </a:r>
          <a:r>
            <a:rPr lang="ru-RU" sz="3000" dirty="0" err="1" smtClean="0">
              <a:solidFill>
                <a:srgbClr val="002060"/>
              </a:solidFill>
              <a:effectLst/>
            </a:rPr>
            <a:t>місці</a:t>
          </a:r>
          <a:endParaRPr lang="uk-UA" sz="3000" dirty="0">
            <a:solidFill>
              <a:srgbClr val="002060"/>
            </a:solidFill>
          </a:endParaRPr>
        </a:p>
      </dgm:t>
    </dgm:pt>
    <dgm:pt modelId="{86B7BD45-1642-441B-AFE7-1B2ACF6E733C}" type="parTrans" cxnId="{EAB0C00D-6123-473B-82D8-C8B9C267E9C2}">
      <dgm:prSet/>
      <dgm:spPr/>
      <dgm:t>
        <a:bodyPr/>
        <a:lstStyle/>
        <a:p>
          <a:endParaRPr lang="uk-UA"/>
        </a:p>
      </dgm:t>
    </dgm:pt>
    <dgm:pt modelId="{06C15861-54B1-4344-83ED-62520A1C650A}" type="sibTrans" cxnId="{EAB0C00D-6123-473B-82D8-C8B9C267E9C2}">
      <dgm:prSet/>
      <dgm:spPr/>
      <dgm:t>
        <a:bodyPr/>
        <a:lstStyle/>
        <a:p>
          <a:endParaRPr lang="uk-UA"/>
        </a:p>
      </dgm:t>
    </dgm:pt>
    <dgm:pt modelId="{FD5A6E45-2A8F-43DD-BB23-8D10A05DE18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effectLst/>
            </a:rPr>
            <a:t>про </a:t>
          </a:r>
          <a:r>
            <a:rPr lang="ru-RU" dirty="0" err="1" smtClean="0">
              <a:solidFill>
                <a:srgbClr val="002060"/>
              </a:solidFill>
              <a:effectLst/>
            </a:rPr>
            <a:t>секрети</a:t>
          </a:r>
          <a:r>
            <a:rPr lang="ru-RU" dirty="0" smtClean="0">
              <a:solidFill>
                <a:srgbClr val="002060"/>
              </a:solidFill>
              <a:effectLst/>
            </a:rPr>
            <a:t> </a:t>
          </a:r>
          <a:r>
            <a:rPr lang="ru-RU" dirty="0" err="1" smtClean="0">
              <a:solidFill>
                <a:srgbClr val="002060"/>
              </a:solidFill>
              <a:effectLst/>
            </a:rPr>
            <a:t>успішних</a:t>
          </a:r>
          <a:r>
            <a:rPr lang="ru-RU" dirty="0" smtClean="0">
              <a:solidFill>
                <a:srgbClr val="002060"/>
              </a:solidFill>
              <a:effectLst/>
            </a:rPr>
            <a:t> </a:t>
          </a:r>
          <a:r>
            <a:rPr lang="ru-RU" dirty="0" err="1" smtClean="0">
              <a:solidFill>
                <a:srgbClr val="002060"/>
              </a:solidFill>
              <a:effectLst/>
            </a:rPr>
            <a:t>переговорів</a:t>
          </a:r>
          <a:endParaRPr lang="uk-UA" dirty="0">
            <a:solidFill>
              <a:srgbClr val="002060"/>
            </a:solidFill>
          </a:endParaRPr>
        </a:p>
      </dgm:t>
    </dgm:pt>
    <dgm:pt modelId="{60424AC4-99E5-4792-92B2-50FFF7CF8FA4}" type="parTrans" cxnId="{B997322A-10BA-4B56-BB06-DC40D50F8A38}">
      <dgm:prSet/>
      <dgm:spPr/>
      <dgm:t>
        <a:bodyPr/>
        <a:lstStyle/>
        <a:p>
          <a:endParaRPr lang="uk-UA"/>
        </a:p>
      </dgm:t>
    </dgm:pt>
    <dgm:pt modelId="{A95CB729-6ABE-4BDE-B000-CFE37F894F78}" type="sibTrans" cxnId="{B997322A-10BA-4B56-BB06-DC40D50F8A38}">
      <dgm:prSet/>
      <dgm:spPr/>
      <dgm:t>
        <a:bodyPr/>
        <a:lstStyle/>
        <a:p>
          <a:endParaRPr lang="uk-UA"/>
        </a:p>
      </dgm:t>
    </dgm:pt>
    <dgm:pt modelId="{732F0B6F-D4C3-4225-9CD7-B563D5076ECA}" type="pres">
      <dgm:prSet presAssocID="{9F691C00-6AC9-482B-9263-193439DD30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5BB699B-8330-4123-9678-FE29ADA2B057}" type="pres">
      <dgm:prSet presAssocID="{9F691C00-6AC9-482B-9263-193439DD30CF}" presName="matrix" presStyleCnt="0"/>
      <dgm:spPr/>
    </dgm:pt>
    <dgm:pt modelId="{1BA62BEF-F020-46E5-B06B-2DB13E5B2464}" type="pres">
      <dgm:prSet presAssocID="{9F691C00-6AC9-482B-9263-193439DD30CF}" presName="tile1" presStyleLbl="node1" presStyleIdx="0" presStyleCnt="4"/>
      <dgm:spPr/>
      <dgm:t>
        <a:bodyPr/>
        <a:lstStyle/>
        <a:p>
          <a:endParaRPr lang="uk-UA"/>
        </a:p>
      </dgm:t>
    </dgm:pt>
    <dgm:pt modelId="{E8C70F28-BEE8-4802-B726-84483A26D611}" type="pres">
      <dgm:prSet presAssocID="{9F691C00-6AC9-482B-9263-193439DD30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F8E6E3-22AA-4E67-A1D6-AE7793B21919}" type="pres">
      <dgm:prSet presAssocID="{9F691C00-6AC9-482B-9263-193439DD30CF}" presName="tile2" presStyleLbl="node1" presStyleIdx="1" presStyleCnt="4" custLinFactNeighborX="5377" custLinFactNeighborY="-427"/>
      <dgm:spPr/>
      <dgm:t>
        <a:bodyPr/>
        <a:lstStyle/>
        <a:p>
          <a:endParaRPr lang="uk-UA"/>
        </a:p>
      </dgm:t>
    </dgm:pt>
    <dgm:pt modelId="{CD556299-9881-445F-B987-518F0B74F4CB}" type="pres">
      <dgm:prSet presAssocID="{9F691C00-6AC9-482B-9263-193439DD30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1831CE-FE4D-4813-BBD2-7C740E3C4205}" type="pres">
      <dgm:prSet presAssocID="{9F691C00-6AC9-482B-9263-193439DD30CF}" presName="tile3" presStyleLbl="node1" presStyleIdx="2" presStyleCnt="4"/>
      <dgm:spPr/>
      <dgm:t>
        <a:bodyPr/>
        <a:lstStyle/>
        <a:p>
          <a:endParaRPr lang="uk-UA"/>
        </a:p>
      </dgm:t>
    </dgm:pt>
    <dgm:pt modelId="{F0BB9D2A-88E5-4668-8C95-22F7939033D7}" type="pres">
      <dgm:prSet presAssocID="{9F691C00-6AC9-482B-9263-193439DD30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135C53-79E7-415C-AB19-0180A1096026}" type="pres">
      <dgm:prSet presAssocID="{9F691C00-6AC9-482B-9263-193439DD30CF}" presName="tile4" presStyleLbl="node1" presStyleIdx="3" presStyleCnt="4"/>
      <dgm:spPr/>
      <dgm:t>
        <a:bodyPr/>
        <a:lstStyle/>
        <a:p>
          <a:endParaRPr lang="uk-UA"/>
        </a:p>
      </dgm:t>
    </dgm:pt>
    <dgm:pt modelId="{1D6214FF-E46B-4ABF-9980-5BD21DFB0D38}" type="pres">
      <dgm:prSet presAssocID="{9F691C00-6AC9-482B-9263-193439DD30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3C09F6-9656-4429-A4F5-0950DF178AEE}" type="pres">
      <dgm:prSet presAssocID="{9F691C00-6AC9-482B-9263-193439DD30C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7F72CAFE-900F-4237-9F92-577B7A90DFA1}" type="presOf" srcId="{30BC0178-5B12-4E19-97C7-003A572CF30A}" destId="{541831CE-FE4D-4813-BBD2-7C740E3C4205}" srcOrd="0" destOrd="0" presId="urn:microsoft.com/office/officeart/2005/8/layout/matrix1"/>
    <dgm:cxn modelId="{8281C8F3-6380-43B4-B4FB-DEE936CA47F6}" srcId="{6F5F6A2B-E239-4B40-9C6C-1F075D0C070B}" destId="{158BCA0A-84DB-4E7C-8864-F793900FF995}" srcOrd="1" destOrd="0" parTransId="{6D0C306A-2413-4B28-B84B-0557B8A9C508}" sibTransId="{AB0A3603-1651-4EC9-9F15-0AAF0B6F6A45}"/>
    <dgm:cxn modelId="{D2EE82F5-F688-49CF-B105-7145A109842B}" srcId="{9F691C00-6AC9-482B-9263-193439DD30CF}" destId="{6F5F6A2B-E239-4B40-9C6C-1F075D0C070B}" srcOrd="0" destOrd="0" parTransId="{0FF4E000-E8CE-49F9-BAB2-EFFB8C37C2A4}" sibTransId="{63DDDD5C-72FD-48A4-AEEB-F1AE66CE4EE7}"/>
    <dgm:cxn modelId="{24287A9D-342F-40C1-9F91-24B0E8B0BF63}" type="presOf" srcId="{30BC0178-5B12-4E19-97C7-003A572CF30A}" destId="{F0BB9D2A-88E5-4668-8C95-22F7939033D7}" srcOrd="1" destOrd="0" presId="urn:microsoft.com/office/officeart/2005/8/layout/matrix1"/>
    <dgm:cxn modelId="{E556E538-6980-4D56-A291-1B6884BA8D3D}" type="presOf" srcId="{FD5A6E45-2A8F-43DD-BB23-8D10A05DE18D}" destId="{1D6214FF-E46B-4ABF-9980-5BD21DFB0D38}" srcOrd="1" destOrd="0" presId="urn:microsoft.com/office/officeart/2005/8/layout/matrix1"/>
    <dgm:cxn modelId="{5248A074-4C85-4BCB-8C87-CCADAA756524}" type="presOf" srcId="{158BCA0A-84DB-4E7C-8864-F793900FF995}" destId="{CD556299-9881-445F-B987-518F0B74F4CB}" srcOrd="1" destOrd="0" presId="urn:microsoft.com/office/officeart/2005/8/layout/matrix1"/>
    <dgm:cxn modelId="{09A81A4D-5200-4D9B-B7C9-0290BA6E563C}" type="presOf" srcId="{9F691C00-6AC9-482B-9263-193439DD30CF}" destId="{732F0B6F-D4C3-4225-9CD7-B563D5076ECA}" srcOrd="0" destOrd="0" presId="urn:microsoft.com/office/officeart/2005/8/layout/matrix1"/>
    <dgm:cxn modelId="{1B1EE9CD-946C-4724-89A3-A8E776CF72C6}" srcId="{6F5F6A2B-E239-4B40-9C6C-1F075D0C070B}" destId="{23C8FAC0-E7DA-4C78-AD43-2C657A56060C}" srcOrd="0" destOrd="0" parTransId="{D493A413-C655-4A1E-849C-F58E29F9A068}" sibTransId="{A2A5EAAB-004E-4C58-9ECE-0821C655BF07}"/>
    <dgm:cxn modelId="{0E878046-62D2-4C28-9738-B9325E4E0F50}" type="presOf" srcId="{FD5A6E45-2A8F-43DD-BB23-8D10A05DE18D}" destId="{08135C53-79E7-415C-AB19-0180A1096026}" srcOrd="0" destOrd="0" presId="urn:microsoft.com/office/officeart/2005/8/layout/matrix1"/>
    <dgm:cxn modelId="{B997322A-10BA-4B56-BB06-DC40D50F8A38}" srcId="{6F5F6A2B-E239-4B40-9C6C-1F075D0C070B}" destId="{FD5A6E45-2A8F-43DD-BB23-8D10A05DE18D}" srcOrd="3" destOrd="0" parTransId="{60424AC4-99E5-4792-92B2-50FFF7CF8FA4}" sibTransId="{A95CB729-6ABE-4BDE-B000-CFE37F894F78}"/>
    <dgm:cxn modelId="{EAB0C00D-6123-473B-82D8-C8B9C267E9C2}" srcId="{6F5F6A2B-E239-4B40-9C6C-1F075D0C070B}" destId="{30BC0178-5B12-4E19-97C7-003A572CF30A}" srcOrd="2" destOrd="0" parTransId="{86B7BD45-1642-441B-AFE7-1B2ACF6E733C}" sibTransId="{06C15861-54B1-4344-83ED-62520A1C650A}"/>
    <dgm:cxn modelId="{DA36A384-9E89-4D9D-B57B-7C0DDD65AEA4}" type="presOf" srcId="{23C8FAC0-E7DA-4C78-AD43-2C657A56060C}" destId="{E8C70F28-BEE8-4802-B726-84483A26D611}" srcOrd="1" destOrd="0" presId="urn:microsoft.com/office/officeart/2005/8/layout/matrix1"/>
    <dgm:cxn modelId="{D17ED126-4ECC-42DE-A5A0-CD7D1B851733}" type="presOf" srcId="{158BCA0A-84DB-4E7C-8864-F793900FF995}" destId="{EDF8E6E3-22AA-4E67-A1D6-AE7793B21919}" srcOrd="0" destOrd="0" presId="urn:microsoft.com/office/officeart/2005/8/layout/matrix1"/>
    <dgm:cxn modelId="{661BFD3A-06FC-4D1A-AD94-7173FA5B49D5}" type="presOf" srcId="{6F5F6A2B-E239-4B40-9C6C-1F075D0C070B}" destId="{133C09F6-9656-4429-A4F5-0950DF178AEE}" srcOrd="0" destOrd="0" presId="urn:microsoft.com/office/officeart/2005/8/layout/matrix1"/>
    <dgm:cxn modelId="{767240AE-2FE7-4F64-9A73-A805C6235E90}" type="presOf" srcId="{23C8FAC0-E7DA-4C78-AD43-2C657A56060C}" destId="{1BA62BEF-F020-46E5-B06B-2DB13E5B2464}" srcOrd="0" destOrd="0" presId="urn:microsoft.com/office/officeart/2005/8/layout/matrix1"/>
    <dgm:cxn modelId="{F02D473F-7A95-42BC-8E5E-0DEF9B980147}" type="presParOf" srcId="{732F0B6F-D4C3-4225-9CD7-B563D5076ECA}" destId="{B5BB699B-8330-4123-9678-FE29ADA2B057}" srcOrd="0" destOrd="0" presId="urn:microsoft.com/office/officeart/2005/8/layout/matrix1"/>
    <dgm:cxn modelId="{A379A245-4C63-42B5-BD1F-25D3F99DA4D0}" type="presParOf" srcId="{B5BB699B-8330-4123-9678-FE29ADA2B057}" destId="{1BA62BEF-F020-46E5-B06B-2DB13E5B2464}" srcOrd="0" destOrd="0" presId="urn:microsoft.com/office/officeart/2005/8/layout/matrix1"/>
    <dgm:cxn modelId="{13761476-F27A-4E2E-B1C9-4561E8D539D2}" type="presParOf" srcId="{B5BB699B-8330-4123-9678-FE29ADA2B057}" destId="{E8C70F28-BEE8-4802-B726-84483A26D611}" srcOrd="1" destOrd="0" presId="urn:microsoft.com/office/officeart/2005/8/layout/matrix1"/>
    <dgm:cxn modelId="{80BF7790-37DA-431F-9E29-968F286DC97F}" type="presParOf" srcId="{B5BB699B-8330-4123-9678-FE29ADA2B057}" destId="{EDF8E6E3-22AA-4E67-A1D6-AE7793B21919}" srcOrd="2" destOrd="0" presId="urn:microsoft.com/office/officeart/2005/8/layout/matrix1"/>
    <dgm:cxn modelId="{FCAB1EB6-5A3B-4BA6-9AD4-0267215AACA8}" type="presParOf" srcId="{B5BB699B-8330-4123-9678-FE29ADA2B057}" destId="{CD556299-9881-445F-B987-518F0B74F4CB}" srcOrd="3" destOrd="0" presId="urn:microsoft.com/office/officeart/2005/8/layout/matrix1"/>
    <dgm:cxn modelId="{AF47FB5C-9113-4F39-8207-EC09AC3EF794}" type="presParOf" srcId="{B5BB699B-8330-4123-9678-FE29ADA2B057}" destId="{541831CE-FE4D-4813-BBD2-7C740E3C4205}" srcOrd="4" destOrd="0" presId="urn:microsoft.com/office/officeart/2005/8/layout/matrix1"/>
    <dgm:cxn modelId="{02ED5200-3406-40D7-82D6-A35333D252BB}" type="presParOf" srcId="{B5BB699B-8330-4123-9678-FE29ADA2B057}" destId="{F0BB9D2A-88E5-4668-8C95-22F7939033D7}" srcOrd="5" destOrd="0" presId="urn:microsoft.com/office/officeart/2005/8/layout/matrix1"/>
    <dgm:cxn modelId="{F2E75949-7197-4CC8-8932-3F86C628CB16}" type="presParOf" srcId="{B5BB699B-8330-4123-9678-FE29ADA2B057}" destId="{08135C53-79E7-415C-AB19-0180A1096026}" srcOrd="6" destOrd="0" presId="urn:microsoft.com/office/officeart/2005/8/layout/matrix1"/>
    <dgm:cxn modelId="{61C5E060-0C32-49E2-B917-17CD6EF44A78}" type="presParOf" srcId="{B5BB699B-8330-4123-9678-FE29ADA2B057}" destId="{1D6214FF-E46B-4ABF-9980-5BD21DFB0D38}" srcOrd="7" destOrd="0" presId="urn:microsoft.com/office/officeart/2005/8/layout/matrix1"/>
    <dgm:cxn modelId="{DA5B7B87-E5BA-46C8-A903-273A0F8D2193}" type="presParOf" srcId="{732F0B6F-D4C3-4225-9CD7-B563D5076ECA}" destId="{133C09F6-9656-4429-A4F5-0950DF178A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11778-D80C-4152-A391-2517A98CF573}" type="doc">
      <dgm:prSet loTypeId="urn:microsoft.com/office/officeart/2008/layout/AscendingPictureAccentProcess" loCatId="process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521F9E7-3860-4225-805D-501911039AB8}">
      <dgm:prSet phldrT="[Текст]" custT="1"/>
      <dgm:spPr/>
      <dgm:t>
        <a:bodyPr/>
        <a:lstStyle/>
        <a:p>
          <a:r>
            <a:rPr lang="uk-UA" sz="2500" dirty="0" smtClean="0"/>
            <a:t>почуємо поради юристів і топ-менеджерів</a:t>
          </a:r>
          <a:endParaRPr lang="uk-UA" sz="2500" dirty="0"/>
        </a:p>
      </dgm:t>
    </dgm:pt>
    <dgm:pt modelId="{EA88BE52-F289-4EFB-AF23-761544C67866}" type="parTrans" cxnId="{18EC9240-513D-431D-A24E-E3B0C58295A1}">
      <dgm:prSet/>
      <dgm:spPr/>
      <dgm:t>
        <a:bodyPr/>
        <a:lstStyle/>
        <a:p>
          <a:endParaRPr lang="uk-UA"/>
        </a:p>
      </dgm:t>
    </dgm:pt>
    <dgm:pt modelId="{61059727-7F18-4C90-8225-4043DD47AFDE}" type="sibTrans" cxnId="{18EC9240-513D-431D-A24E-E3B0C58295A1}">
      <dgm:prSet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uk-UA"/>
        </a:p>
      </dgm:t>
    </dgm:pt>
    <dgm:pt modelId="{73C35D31-4B87-4133-9E44-9410173D1E40}">
      <dgm:prSet phldrT="[Текст]"/>
      <dgm:spPr/>
      <dgm:t>
        <a:bodyPr/>
        <a:lstStyle/>
        <a:p>
          <a:r>
            <a:rPr lang="uk-UA" dirty="0" smtClean="0"/>
            <a:t>розглянемо типові ситуації</a:t>
          </a:r>
          <a:endParaRPr lang="uk-UA" dirty="0"/>
        </a:p>
      </dgm:t>
    </dgm:pt>
    <dgm:pt modelId="{FC663DDB-F2E4-4028-8478-1723F6D8F303}" type="parTrans" cxnId="{7D458C69-664F-4BD1-8401-63F71246C37B}">
      <dgm:prSet/>
      <dgm:spPr/>
      <dgm:t>
        <a:bodyPr/>
        <a:lstStyle/>
        <a:p>
          <a:endParaRPr lang="uk-UA"/>
        </a:p>
      </dgm:t>
    </dgm:pt>
    <dgm:pt modelId="{1C27BF62-34B4-42DD-A1F2-D8FD1CDFDB2F}" type="sibTrans" cxnId="{7D458C69-664F-4BD1-8401-63F71246C37B}">
      <dgm:prSet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uk-UA"/>
        </a:p>
      </dgm:t>
    </dgm:pt>
    <dgm:pt modelId="{3F4188AD-7552-42F5-BE09-C38B1CE9EE91}" type="pres">
      <dgm:prSet presAssocID="{AD611778-D80C-4152-A391-2517A98CF5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F824AAE4-39D3-49E4-A417-8EA217D448F4}" type="pres">
      <dgm:prSet presAssocID="{AD611778-D80C-4152-A391-2517A98CF573}" presName="dot1" presStyleLbl="alignNode1" presStyleIdx="0" presStyleCnt="10"/>
      <dgm:spPr/>
    </dgm:pt>
    <dgm:pt modelId="{430B6C81-D184-4D38-AA92-7AE4BD71B389}" type="pres">
      <dgm:prSet presAssocID="{AD611778-D80C-4152-A391-2517A98CF573}" presName="dot2" presStyleLbl="alignNode1" presStyleIdx="1" presStyleCnt="10"/>
      <dgm:spPr/>
    </dgm:pt>
    <dgm:pt modelId="{D29A3A68-89F6-4C08-977B-FDD42B2D04E3}" type="pres">
      <dgm:prSet presAssocID="{AD611778-D80C-4152-A391-2517A98CF573}" presName="dot3" presStyleLbl="alignNode1" presStyleIdx="2" presStyleCnt="10"/>
      <dgm:spPr/>
    </dgm:pt>
    <dgm:pt modelId="{915EA571-A336-4171-BCFB-D61C7E903314}" type="pres">
      <dgm:prSet presAssocID="{AD611778-D80C-4152-A391-2517A98CF573}" presName="dotArrow1" presStyleLbl="alignNode1" presStyleIdx="3" presStyleCnt="10"/>
      <dgm:spPr/>
    </dgm:pt>
    <dgm:pt modelId="{3FFEBE27-D3E6-4C7A-B274-50B852CCDB2D}" type="pres">
      <dgm:prSet presAssocID="{AD611778-D80C-4152-A391-2517A98CF573}" presName="dotArrow2" presStyleLbl="alignNode1" presStyleIdx="4" presStyleCnt="10"/>
      <dgm:spPr/>
    </dgm:pt>
    <dgm:pt modelId="{3F01860C-827D-4239-BF5B-B38BE6291C61}" type="pres">
      <dgm:prSet presAssocID="{AD611778-D80C-4152-A391-2517A98CF573}" presName="dotArrow3" presStyleLbl="alignNode1" presStyleIdx="5" presStyleCnt="10"/>
      <dgm:spPr/>
    </dgm:pt>
    <dgm:pt modelId="{943391A0-2C13-44B0-88E4-6B492F877BBD}" type="pres">
      <dgm:prSet presAssocID="{AD611778-D80C-4152-A391-2517A98CF573}" presName="dotArrow4" presStyleLbl="alignNode1" presStyleIdx="6" presStyleCnt="10"/>
      <dgm:spPr/>
    </dgm:pt>
    <dgm:pt modelId="{E1EE7A44-1B66-4129-9342-94BEBA2D860F}" type="pres">
      <dgm:prSet presAssocID="{AD611778-D80C-4152-A391-2517A98CF573}" presName="dotArrow5" presStyleLbl="alignNode1" presStyleIdx="7" presStyleCnt="10"/>
      <dgm:spPr/>
    </dgm:pt>
    <dgm:pt modelId="{DE38503D-9CB4-4404-9120-0F338393CEBC}" type="pres">
      <dgm:prSet presAssocID="{AD611778-D80C-4152-A391-2517A98CF573}" presName="dotArrow6" presStyleLbl="alignNode1" presStyleIdx="8" presStyleCnt="10"/>
      <dgm:spPr/>
    </dgm:pt>
    <dgm:pt modelId="{E4ABDB09-6594-4EDC-9D25-69A77CB31E1F}" type="pres">
      <dgm:prSet presAssocID="{AD611778-D80C-4152-A391-2517A98CF573}" presName="dotArrow7" presStyleLbl="alignNode1" presStyleIdx="9" presStyleCnt="10"/>
      <dgm:spPr/>
    </dgm:pt>
    <dgm:pt modelId="{D077993D-CAE2-4FF7-8775-E60772591BA3}" type="pres">
      <dgm:prSet presAssocID="{8521F9E7-3860-4225-805D-501911039AB8}" presName="parTx1" presStyleLbl="node1" presStyleIdx="0" presStyleCnt="2"/>
      <dgm:spPr/>
      <dgm:t>
        <a:bodyPr/>
        <a:lstStyle/>
        <a:p>
          <a:endParaRPr lang="uk-UA"/>
        </a:p>
      </dgm:t>
    </dgm:pt>
    <dgm:pt modelId="{E59006DC-982D-4E74-96AB-DC72452462A3}" type="pres">
      <dgm:prSet presAssocID="{61059727-7F18-4C90-8225-4043DD47AFDE}" presName="picture1" presStyleCnt="0"/>
      <dgm:spPr/>
    </dgm:pt>
    <dgm:pt modelId="{99CE51D2-0725-40DE-B200-F76C4CC955D2}" type="pres">
      <dgm:prSet presAssocID="{61059727-7F18-4C90-8225-4043DD47AFDE}" presName="imageRepeatNode" presStyleLbl="fgImgPlace1" presStyleIdx="0" presStyleCnt="2"/>
      <dgm:spPr/>
      <dgm:t>
        <a:bodyPr/>
        <a:lstStyle/>
        <a:p>
          <a:endParaRPr lang="uk-UA"/>
        </a:p>
      </dgm:t>
    </dgm:pt>
    <dgm:pt modelId="{A0A2EC6F-55E2-4745-A076-EABF6680BA04}" type="pres">
      <dgm:prSet presAssocID="{73C35D31-4B87-4133-9E44-9410173D1E40}" presName="parTx2" presStyleLbl="node1" presStyleIdx="1" presStyleCnt="2"/>
      <dgm:spPr/>
      <dgm:t>
        <a:bodyPr/>
        <a:lstStyle/>
        <a:p>
          <a:endParaRPr lang="uk-UA"/>
        </a:p>
      </dgm:t>
    </dgm:pt>
    <dgm:pt modelId="{75AE9032-7CC5-4C41-A269-4609D067D45C}" type="pres">
      <dgm:prSet presAssocID="{1C27BF62-34B4-42DD-A1F2-D8FD1CDFDB2F}" presName="picture2" presStyleCnt="0"/>
      <dgm:spPr/>
    </dgm:pt>
    <dgm:pt modelId="{0AFA2B5A-A477-4A3A-BB4B-275361582A05}" type="pres">
      <dgm:prSet presAssocID="{1C27BF62-34B4-42DD-A1F2-D8FD1CDFDB2F}" presName="imageRepeatNode" presStyleLbl="fgImgPlace1" presStyleIdx="1" presStyleCnt="2"/>
      <dgm:spPr/>
      <dgm:t>
        <a:bodyPr/>
        <a:lstStyle/>
        <a:p>
          <a:endParaRPr lang="uk-UA"/>
        </a:p>
      </dgm:t>
    </dgm:pt>
  </dgm:ptLst>
  <dgm:cxnLst>
    <dgm:cxn modelId="{0FC259FE-03A5-4EEF-9D82-94B2E4BB065F}" type="presOf" srcId="{61059727-7F18-4C90-8225-4043DD47AFDE}" destId="{99CE51D2-0725-40DE-B200-F76C4CC955D2}" srcOrd="0" destOrd="0" presId="urn:microsoft.com/office/officeart/2008/layout/AscendingPictureAccentProcess"/>
    <dgm:cxn modelId="{6F310997-8E26-4ABF-AA9F-61EA32A5985D}" type="presOf" srcId="{1C27BF62-34B4-42DD-A1F2-D8FD1CDFDB2F}" destId="{0AFA2B5A-A477-4A3A-BB4B-275361582A05}" srcOrd="0" destOrd="0" presId="urn:microsoft.com/office/officeart/2008/layout/AscendingPictureAccentProcess"/>
    <dgm:cxn modelId="{18EC9240-513D-431D-A24E-E3B0C58295A1}" srcId="{AD611778-D80C-4152-A391-2517A98CF573}" destId="{8521F9E7-3860-4225-805D-501911039AB8}" srcOrd="0" destOrd="0" parTransId="{EA88BE52-F289-4EFB-AF23-761544C67866}" sibTransId="{61059727-7F18-4C90-8225-4043DD47AFDE}"/>
    <dgm:cxn modelId="{7AF78BAC-1E20-4E77-B0B7-D43D961A5762}" type="presOf" srcId="{AD611778-D80C-4152-A391-2517A98CF573}" destId="{3F4188AD-7552-42F5-BE09-C38B1CE9EE91}" srcOrd="0" destOrd="0" presId="urn:microsoft.com/office/officeart/2008/layout/AscendingPictureAccentProcess"/>
    <dgm:cxn modelId="{7D458C69-664F-4BD1-8401-63F71246C37B}" srcId="{AD611778-D80C-4152-A391-2517A98CF573}" destId="{73C35D31-4B87-4133-9E44-9410173D1E40}" srcOrd="1" destOrd="0" parTransId="{FC663DDB-F2E4-4028-8478-1723F6D8F303}" sibTransId="{1C27BF62-34B4-42DD-A1F2-D8FD1CDFDB2F}"/>
    <dgm:cxn modelId="{74CBBCAE-9F29-491F-A1C1-1EACD289F7E2}" type="presOf" srcId="{8521F9E7-3860-4225-805D-501911039AB8}" destId="{D077993D-CAE2-4FF7-8775-E60772591BA3}" srcOrd="0" destOrd="0" presId="urn:microsoft.com/office/officeart/2008/layout/AscendingPictureAccentProcess"/>
    <dgm:cxn modelId="{2AA85D81-42A3-430F-860C-1BB415BD3A17}" type="presOf" srcId="{73C35D31-4B87-4133-9E44-9410173D1E40}" destId="{A0A2EC6F-55E2-4745-A076-EABF6680BA04}" srcOrd="0" destOrd="0" presId="urn:microsoft.com/office/officeart/2008/layout/AscendingPictureAccentProcess"/>
    <dgm:cxn modelId="{3D18913B-6A2D-4E2B-A4B7-D25D2B11150A}" type="presParOf" srcId="{3F4188AD-7552-42F5-BE09-C38B1CE9EE91}" destId="{F824AAE4-39D3-49E4-A417-8EA217D448F4}" srcOrd="0" destOrd="0" presId="urn:microsoft.com/office/officeart/2008/layout/AscendingPictureAccentProcess"/>
    <dgm:cxn modelId="{8FF9FA91-3DEB-45A9-A48C-5EC1FD811735}" type="presParOf" srcId="{3F4188AD-7552-42F5-BE09-C38B1CE9EE91}" destId="{430B6C81-D184-4D38-AA92-7AE4BD71B389}" srcOrd="1" destOrd="0" presId="urn:microsoft.com/office/officeart/2008/layout/AscendingPictureAccentProcess"/>
    <dgm:cxn modelId="{656189F0-C1BC-44AC-ABBC-FB9F50372739}" type="presParOf" srcId="{3F4188AD-7552-42F5-BE09-C38B1CE9EE91}" destId="{D29A3A68-89F6-4C08-977B-FDD42B2D04E3}" srcOrd="2" destOrd="0" presId="urn:microsoft.com/office/officeart/2008/layout/AscendingPictureAccentProcess"/>
    <dgm:cxn modelId="{9B1F34D0-CAC8-46DC-9250-5DEB8FDCA1F0}" type="presParOf" srcId="{3F4188AD-7552-42F5-BE09-C38B1CE9EE91}" destId="{915EA571-A336-4171-BCFB-D61C7E903314}" srcOrd="3" destOrd="0" presId="urn:microsoft.com/office/officeart/2008/layout/AscendingPictureAccentProcess"/>
    <dgm:cxn modelId="{A9C3496D-B9C2-4E8D-8F65-CD088FF0727D}" type="presParOf" srcId="{3F4188AD-7552-42F5-BE09-C38B1CE9EE91}" destId="{3FFEBE27-D3E6-4C7A-B274-50B852CCDB2D}" srcOrd="4" destOrd="0" presId="urn:microsoft.com/office/officeart/2008/layout/AscendingPictureAccentProcess"/>
    <dgm:cxn modelId="{5702432A-75E1-4C2A-B8F3-3FBBB650B410}" type="presParOf" srcId="{3F4188AD-7552-42F5-BE09-C38B1CE9EE91}" destId="{3F01860C-827D-4239-BF5B-B38BE6291C61}" srcOrd="5" destOrd="0" presId="urn:microsoft.com/office/officeart/2008/layout/AscendingPictureAccentProcess"/>
    <dgm:cxn modelId="{A0171600-7568-4223-B1EF-95560197173C}" type="presParOf" srcId="{3F4188AD-7552-42F5-BE09-C38B1CE9EE91}" destId="{943391A0-2C13-44B0-88E4-6B492F877BBD}" srcOrd="6" destOrd="0" presId="urn:microsoft.com/office/officeart/2008/layout/AscendingPictureAccentProcess"/>
    <dgm:cxn modelId="{898DFC4D-273B-40C6-8AC2-6694D4C97E23}" type="presParOf" srcId="{3F4188AD-7552-42F5-BE09-C38B1CE9EE91}" destId="{E1EE7A44-1B66-4129-9342-94BEBA2D860F}" srcOrd="7" destOrd="0" presId="urn:microsoft.com/office/officeart/2008/layout/AscendingPictureAccentProcess"/>
    <dgm:cxn modelId="{C77721A1-8A04-42A7-ACF0-F009D7B11172}" type="presParOf" srcId="{3F4188AD-7552-42F5-BE09-C38B1CE9EE91}" destId="{DE38503D-9CB4-4404-9120-0F338393CEBC}" srcOrd="8" destOrd="0" presId="urn:microsoft.com/office/officeart/2008/layout/AscendingPictureAccentProcess"/>
    <dgm:cxn modelId="{CD59E0DB-F76E-4269-83FE-183CBEAA4D47}" type="presParOf" srcId="{3F4188AD-7552-42F5-BE09-C38B1CE9EE91}" destId="{E4ABDB09-6594-4EDC-9D25-69A77CB31E1F}" srcOrd="9" destOrd="0" presId="urn:microsoft.com/office/officeart/2008/layout/AscendingPictureAccentProcess"/>
    <dgm:cxn modelId="{7BA0C2E8-902B-47AD-868D-ECAC36CF800F}" type="presParOf" srcId="{3F4188AD-7552-42F5-BE09-C38B1CE9EE91}" destId="{D077993D-CAE2-4FF7-8775-E60772591BA3}" srcOrd="10" destOrd="0" presId="urn:microsoft.com/office/officeart/2008/layout/AscendingPictureAccentProcess"/>
    <dgm:cxn modelId="{43FA58AC-C319-4A5D-8EB3-9C503A0C645A}" type="presParOf" srcId="{3F4188AD-7552-42F5-BE09-C38B1CE9EE91}" destId="{E59006DC-982D-4E74-96AB-DC72452462A3}" srcOrd="11" destOrd="0" presId="urn:microsoft.com/office/officeart/2008/layout/AscendingPictureAccentProcess"/>
    <dgm:cxn modelId="{D2C84901-F895-4D5E-AD17-1D18C874BAEE}" type="presParOf" srcId="{E59006DC-982D-4E74-96AB-DC72452462A3}" destId="{99CE51D2-0725-40DE-B200-F76C4CC955D2}" srcOrd="0" destOrd="0" presId="urn:microsoft.com/office/officeart/2008/layout/AscendingPictureAccentProcess"/>
    <dgm:cxn modelId="{9CA7F5F0-A504-4D14-A040-0332CAFAD4EC}" type="presParOf" srcId="{3F4188AD-7552-42F5-BE09-C38B1CE9EE91}" destId="{A0A2EC6F-55E2-4745-A076-EABF6680BA04}" srcOrd="12" destOrd="0" presId="urn:microsoft.com/office/officeart/2008/layout/AscendingPictureAccentProcess"/>
    <dgm:cxn modelId="{2BF42CD8-6A98-4556-9551-BDE76C65DE36}" type="presParOf" srcId="{3F4188AD-7552-42F5-BE09-C38B1CE9EE91}" destId="{75AE9032-7CC5-4C41-A269-4609D067D45C}" srcOrd="13" destOrd="0" presId="urn:microsoft.com/office/officeart/2008/layout/AscendingPictureAccentProcess"/>
    <dgm:cxn modelId="{4C595E97-267E-47A5-8B5E-914904AAE82D}" type="presParOf" srcId="{75AE9032-7CC5-4C41-A269-4609D067D45C}" destId="{0AFA2B5A-A477-4A3A-BB4B-275361582A0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/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/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1A97-3E44-4BDD-92FA-70E78BD39B24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FA78C-6431-4A5F-AB66-FEE7B60F7C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C37E-091E-46B7-99C5-0F05DCE93529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575" y="6181725"/>
            <a:ext cx="5337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4F39-1998-45A0-91E4-2CD28911EC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545B-4505-4DDB-BDD6-55E6F0E044AB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5549-B9F7-415B-AB51-59EE1EB0AE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84200" y="860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888288" y="29860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/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5746-3CF1-4BDD-986F-8690BE5BE9F0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A9D8-0720-45AA-99DF-92F4A57F59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5B1E-8656-4769-8922-B42D69C654A0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181A-EC48-47BF-BD73-474CC5AE07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584200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7888288" y="28797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/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anchor="b"/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/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A8BC-3521-4CD1-9808-5949E349327A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C7EA-F9A2-4650-95F9-CE94D5BBAB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/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D0F7-B486-4B1F-9C31-395699710C7D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2DA3-550B-4CA6-B913-9B2B1681E7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408A-F489-4D5B-970B-FAD863083718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EA8A6-B3F5-48AE-ACD6-F1B7C23A19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329D-0A8F-44EA-ABA8-29BBFAFF6D52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F5C6-8E8C-45D6-939B-B980F807CD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598F2-A559-41F0-91F7-E40C2DF1E815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E555C-79E7-4FB6-8E68-A3BBBBA7B5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/>
          <a:lstStyle>
            <a:lvl1pPr algn="r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/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8640-88D3-4466-B888-95ED44749756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E95E-9357-4CDE-8862-EBACD274B6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5C37-AEAA-45BD-9935-40FBD02B607A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BB08-C695-4C2C-ABB5-A66F5DD694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7AC2-AF5A-45D7-B5A8-B66F7DF29509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681D-56B1-4041-AE1E-BFE6F6D5A1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620E-DC00-49B5-B544-A7BF17CA8B90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EE26-7186-4C46-AAAA-5BAC177677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3387-3634-40EB-B6A5-4D292876877C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F484-9A5F-4F97-984C-27371E4997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B006-879D-4E31-98A0-913C3AD8DC02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BAE0-B9D0-4C8F-B4C9-A667FCA98B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4375" y="6181725"/>
            <a:ext cx="7175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EB397-7EF3-4469-9CF0-9D99E5F3FB8E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7563" y="6181725"/>
            <a:ext cx="37068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813" y="6181725"/>
            <a:ext cx="304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3D37-FB21-44B6-B28C-48566A4A67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563" y="595313"/>
            <a:ext cx="7512050" cy="1312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563" y="2060575"/>
            <a:ext cx="7512050" cy="404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613" y="6178550"/>
            <a:ext cx="128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3427CA-CAAC-4E5A-862A-2BF685B7847A}" type="datetimeFigureOut">
              <a:rPr lang="uk-UA"/>
              <a:pPr>
                <a:defRPr/>
              </a:pPr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563" y="6178550"/>
            <a:ext cx="5624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6863" y="61785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C7E396F-074D-4E9B-A21E-F388461AF9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50" r:id="rId9"/>
    <p:sldLayoutId id="2147483751" r:id="rId10"/>
    <p:sldLayoutId id="2147483741" r:id="rId11"/>
    <p:sldLayoutId id="2147483752" r:id="rId12"/>
    <p:sldLayoutId id="2147483740" r:id="rId13"/>
    <p:sldLayoutId id="2147483753" r:id="rId14"/>
    <p:sldLayoutId id="2147483739" r:id="rId15"/>
    <p:sldLayoutId id="2147483738" r:id="rId16"/>
    <p:sldLayoutId id="2147483737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150" y="595313"/>
            <a:ext cx="7510463" cy="29416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500" b="1" dirty="0" smtClean="0">
                <a:solidFill>
                  <a:srgbClr val="FFC000"/>
                </a:solidFill>
              </a:rPr>
              <a:t>ЕТИКА ДІЛОВОГО СПІЛКУВАННЯ</a:t>
            </a:r>
            <a:endParaRPr lang="uk-UA" sz="65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148" y="3635566"/>
            <a:ext cx="6575895" cy="2655065"/>
          </a:xfrm>
        </p:spPr>
        <p:txBody>
          <a:bodyPr>
            <a:noAutofit/>
          </a:bodyPr>
          <a:lstStyle/>
          <a:p>
            <a:pPr fontAlgn="auto">
              <a:buFont typeface="Arial"/>
              <a:buNone/>
              <a:defRPr/>
            </a:pPr>
            <a:r>
              <a:rPr lang="uk-UA" sz="3500" dirty="0" smtClean="0"/>
              <a:t>Курс презентує старший викладач кафедри історії та теорії права і держави</a:t>
            </a:r>
          </a:p>
          <a:p>
            <a:pPr fontAlgn="auto">
              <a:buFont typeface="Arial"/>
              <a:buNone/>
              <a:defRPr/>
            </a:pPr>
            <a:r>
              <a:rPr lang="uk-UA" sz="3500" b="1" dirty="0" err="1" smtClean="0"/>
              <a:t>Томіліна</a:t>
            </a:r>
            <a:r>
              <a:rPr lang="uk-UA" sz="3500" b="1" dirty="0" smtClean="0"/>
              <a:t> Юлія Євгенівна</a:t>
            </a:r>
            <a:endParaRPr lang="uk-UA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386698"/>
            <a:ext cx="7511473" cy="65990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 smtClean="0">
                <a:solidFill>
                  <a:srgbClr val="FFC000"/>
                </a:solidFill>
              </a:rPr>
              <a:t>Під час занять</a:t>
            </a:r>
            <a:endParaRPr lang="uk-UA" sz="35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17563" y="1046603"/>
          <a:ext cx="7951864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314" y="1971835"/>
            <a:ext cx="7510506" cy="182330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FFC000"/>
                </a:solidFill>
              </a:rPr>
              <a:t>Будемо раді бачити вас на нашому курсі!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19150" y="5103813"/>
            <a:ext cx="7510463" cy="99853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8" y="714375"/>
            <a:ext cx="9144000" cy="54276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563" y="1784350"/>
            <a:ext cx="7512050" cy="24685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FFC000"/>
                </a:solidFill>
              </a:rPr>
              <a:t>Про що ми поговоримо?)</a:t>
            </a:r>
            <a:endParaRPr lang="uk-UA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063" y="596018"/>
            <a:ext cx="7777908" cy="13124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 smtClean="0">
                <a:solidFill>
                  <a:srgbClr val="FFC000"/>
                </a:solidFill>
              </a:rPr>
              <a:t>про правила безконфліктного спілкування</a:t>
            </a:r>
            <a:endParaRPr lang="uk-UA" sz="3500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7563" y="2049463"/>
            <a:ext cx="7512050" cy="4840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 smtClean="0">
                <a:solidFill>
                  <a:srgbClr val="FFC000"/>
                </a:solidFill>
              </a:rPr>
              <a:t>Про плітки у колективі</a:t>
            </a:r>
            <a:endParaRPr lang="uk-UA" sz="3500" dirty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5713" y="1752600"/>
            <a:ext cx="6940550" cy="492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 smtClean="0">
                <a:solidFill>
                  <a:srgbClr val="FFC000"/>
                </a:solidFill>
              </a:rPr>
              <a:t>Як розпізнати стан співрозмовника?</a:t>
            </a:r>
            <a:endParaRPr lang="uk-UA" sz="3500" dirty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6088" y="1908175"/>
            <a:ext cx="5716587" cy="466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 smtClean="0">
                <a:solidFill>
                  <a:srgbClr val="FFC000"/>
                </a:solidFill>
              </a:rPr>
              <a:t>Про правила успішної роботи в колективі</a:t>
            </a:r>
            <a:endParaRPr lang="uk-UA" sz="3500" dirty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5063" y="2049463"/>
            <a:ext cx="6878637" cy="421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 smtClean="0">
                <a:solidFill>
                  <a:srgbClr val="FFC000"/>
                </a:solidFill>
              </a:rPr>
              <a:t>Про Правила поведінки в </a:t>
            </a:r>
            <a:r>
              <a:rPr lang="uk-UA" sz="3500" b="1" dirty="0" err="1" smtClean="0">
                <a:solidFill>
                  <a:srgbClr val="FFC000"/>
                </a:solidFill>
              </a:rPr>
              <a:t>соц.мережах</a:t>
            </a:r>
            <a:endParaRPr lang="uk-UA" sz="3500" dirty="0"/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6475" y="1819275"/>
            <a:ext cx="7135813" cy="4751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013" y="4763"/>
            <a:ext cx="8694737" cy="6853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35" y="540932"/>
            <a:ext cx="8031295" cy="1673457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C000"/>
                </a:solidFill>
              </a:rPr>
              <a:t>Про </a:t>
            </a:r>
            <a:r>
              <a:rPr lang="uk-UA" sz="3500" b="1" dirty="0" smtClean="0">
                <a:solidFill>
                  <a:srgbClr val="FFC000"/>
                </a:solidFill>
              </a:rPr>
              <a:t>те, як порозумітися з представниками інших національностей</a:t>
            </a:r>
            <a:endParaRPr lang="uk-UA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397" y="221445"/>
            <a:ext cx="7511473" cy="79210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 smtClean="0">
                <a:solidFill>
                  <a:srgbClr val="FFC000"/>
                </a:solidFill>
              </a:rPr>
              <a:t>А також дізнаєтеся</a:t>
            </a:r>
            <a:endParaRPr lang="uk-UA" sz="3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30212" y="1255923"/>
          <a:ext cx="7785826" cy="515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66</TotalTime>
  <Words>7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Century Gothic</vt:lpstr>
      <vt:lpstr>Arial</vt:lpstr>
      <vt:lpstr>Calibri</vt:lpstr>
      <vt:lpstr>Сетка</vt:lpstr>
      <vt:lpstr>Сетка</vt:lpstr>
      <vt:lpstr>Сетка</vt:lpstr>
      <vt:lpstr>Сетка</vt:lpstr>
      <vt:lpstr>Сетка</vt:lpstr>
      <vt:lpstr>ЕТИКА ДІЛОВОГО СПІЛКУВАННЯ</vt:lpstr>
      <vt:lpstr>ПРО ЩО МИ ПОГОВОРИМО?)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ЕТИКА ДІЛОВОГО СПІЛКУВАННЯ</dc:title>
  <dc:creator>7</dc:creator>
  <cp:lastModifiedBy>zadorognia</cp:lastModifiedBy>
  <cp:revision>13</cp:revision>
  <dcterms:created xsi:type="dcterms:W3CDTF">2017-03-04T12:21:48Z</dcterms:created>
  <dcterms:modified xsi:type="dcterms:W3CDTF">2018-01-31T08:38:14Z</dcterms:modified>
</cp:coreProperties>
</file>