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32"/>
  </p:notesMasterIdLst>
  <p:sldIdLst>
    <p:sldId id="256" r:id="rId2"/>
    <p:sldId id="257" r:id="rId3"/>
    <p:sldId id="282" r:id="rId4"/>
    <p:sldId id="284" r:id="rId5"/>
    <p:sldId id="287" r:id="rId6"/>
    <p:sldId id="285" r:id="rId7"/>
    <p:sldId id="259" r:id="rId8"/>
    <p:sldId id="261" r:id="rId9"/>
    <p:sldId id="263" r:id="rId10"/>
    <p:sldId id="265" r:id="rId11"/>
    <p:sldId id="267" r:id="rId12"/>
    <p:sldId id="269" r:id="rId13"/>
    <p:sldId id="272" r:id="rId14"/>
    <p:sldId id="274" r:id="rId15"/>
    <p:sldId id="288" r:id="rId16"/>
    <p:sldId id="289" r:id="rId17"/>
    <p:sldId id="290" r:id="rId18"/>
    <p:sldId id="280" r:id="rId19"/>
    <p:sldId id="275" r:id="rId20"/>
    <p:sldId id="276" r:id="rId21"/>
    <p:sldId id="277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1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E6C3FA-102E-40C5-A768-EAA4048CE27C}" type="datetimeFigureOut">
              <a:rPr lang="uk-UA" smtClean="0"/>
              <a:t>05.05.2025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2996D-099F-43C1-B5CC-FFFB504AE1A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860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13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041756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091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46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rgbClr val="041756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1697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05.05.2025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40481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7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D8BD707-D9CF-40AE-B4C6-C98DA3205C09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6F15528-21DE-4FAA-801E-634DDDAF4B2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893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1000" y="762000"/>
            <a:ext cx="9958070" cy="2819362"/>
          </a:xfrm>
          <a:prstGeom prst="rect">
            <a:avLst/>
          </a:prstGeom>
        </p:spPr>
        <p:txBody>
          <a:bodyPr vert="horz" wrap="square" lIns="0" tIns="125095" rIns="0" bIns="0" rtlCol="0">
            <a:spAutoFit/>
          </a:bodyPr>
          <a:lstStyle/>
          <a:p>
            <a:pPr marL="12700" marR="5080">
              <a:lnSpc>
                <a:spcPts val="7020"/>
              </a:lnSpc>
              <a:spcBef>
                <a:spcPts val="985"/>
              </a:spcBef>
            </a:pPr>
            <a:r>
              <a:rPr lang="uk-UA" sz="6500" spc="-75" dirty="0" smtClean="0"/>
              <a:t>Інтерактивні </a:t>
            </a:r>
            <a:r>
              <a:rPr sz="6500" spc="-75" dirty="0" err="1" smtClean="0"/>
              <a:t>онлайн-</a:t>
            </a:r>
            <a:r>
              <a:rPr sz="6500" spc="-20" dirty="0" err="1" smtClean="0"/>
              <a:t>дош</a:t>
            </a:r>
            <a:r>
              <a:rPr lang="uk-UA" sz="6500" spc="-20" dirty="0" err="1" smtClean="0"/>
              <a:t>ки</a:t>
            </a:r>
            <a:r>
              <a:rPr sz="6500" spc="-20" dirty="0" smtClean="0"/>
              <a:t> </a:t>
            </a:r>
            <a:r>
              <a:rPr sz="6500" dirty="0"/>
              <a:t>для</a:t>
            </a:r>
            <a:r>
              <a:rPr sz="6500" spc="-305" dirty="0"/>
              <a:t> </a:t>
            </a:r>
            <a:r>
              <a:rPr sz="6500" spc="-30" dirty="0"/>
              <a:t>якісного</a:t>
            </a:r>
            <a:r>
              <a:rPr sz="6500" spc="-320" dirty="0"/>
              <a:t> </a:t>
            </a:r>
            <a:r>
              <a:rPr sz="6500" spc="-30" dirty="0" err="1"/>
              <a:t>навчання</a:t>
            </a:r>
            <a:r>
              <a:rPr sz="6500" spc="-300" dirty="0"/>
              <a:t> </a:t>
            </a:r>
            <a:r>
              <a:rPr sz="6500" spc="-10" dirty="0" err="1" smtClean="0"/>
              <a:t>учнів</a:t>
            </a:r>
            <a:r>
              <a:rPr lang="uk-UA" sz="6500" spc="-10" dirty="0" smtClean="0"/>
              <a:t>. Віртуальні лабораторії з хімії</a:t>
            </a:r>
            <a:endParaRPr sz="6500" dirty="0"/>
          </a:p>
        </p:txBody>
      </p:sp>
      <p:sp>
        <p:nvSpPr>
          <p:cNvPr id="5" name="Текст 5"/>
          <p:cNvSpPr txBox="1">
            <a:spLocks/>
          </p:cNvSpPr>
          <p:nvPr/>
        </p:nvSpPr>
        <p:spPr>
          <a:xfrm>
            <a:off x="4343400" y="5181600"/>
            <a:ext cx="8245817" cy="149883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b="1" i="1" u="sng" dirty="0" smtClean="0"/>
              <a:t>Левченко Олександр. 06-141. </a:t>
            </a:r>
          </a:p>
          <a:p>
            <a:pPr marL="0" indent="0">
              <a:buNone/>
            </a:pPr>
            <a:r>
              <a:rPr lang="uk-UA" b="1" i="1" u="sng" dirty="0" smtClean="0"/>
              <a:t>Медичний факультет</a:t>
            </a:r>
            <a:endParaRPr lang="uk-UA" b="1" i="1" dirty="0" smtClean="0"/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891652" y="495555"/>
            <a:ext cx="2934970" cy="10687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690245" marR="5080" indent="-678180">
              <a:lnSpc>
                <a:spcPts val="3890"/>
              </a:lnSpc>
              <a:spcBef>
                <a:spcPts val="590"/>
              </a:spcBef>
            </a:pPr>
            <a:r>
              <a:rPr sz="3600" dirty="0"/>
              <a:t>розміри</a:t>
            </a:r>
            <a:r>
              <a:rPr sz="3600" spc="-120" dirty="0"/>
              <a:t> </a:t>
            </a:r>
            <a:r>
              <a:rPr sz="3600" spc="-10" dirty="0"/>
              <a:t>дошок нескінченні</a:t>
            </a:r>
            <a:endParaRPr sz="36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567565"/>
            <a:ext cx="2747772" cy="99669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232916" y="1539239"/>
            <a:ext cx="3869690" cy="2321560"/>
          </a:xfrm>
          <a:prstGeom prst="rect">
            <a:avLst/>
          </a:prstGeom>
          <a:solidFill>
            <a:srgbClr val="FFC000"/>
          </a:solidFill>
          <a:ln w="12700">
            <a:solidFill>
              <a:srgbClr val="FFFFFF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5"/>
              </a:spcBef>
            </a:pPr>
            <a:endParaRPr sz="3100">
              <a:latin typeface="Times New Roman"/>
              <a:cs typeface="Times New Roman"/>
            </a:endParaRPr>
          </a:p>
          <a:p>
            <a:pPr marL="177165" marR="166370" indent="280035">
              <a:lnSpc>
                <a:spcPts val="3410"/>
              </a:lnSpc>
            </a:pP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31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писати</a:t>
            </a:r>
            <a:r>
              <a:rPr sz="31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25" dirty="0">
                <a:solidFill>
                  <a:srgbClr val="FFFFFF"/>
                </a:solidFill>
                <a:latin typeface="Calibri"/>
                <a:cs typeface="Calibri"/>
              </a:rPr>
              <a:t>від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руки,</a:t>
            </a:r>
            <a:r>
              <a:rPr sz="31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малювати</a:t>
            </a:r>
            <a:r>
              <a:rPr sz="31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лінії,</a:t>
            </a:r>
            <a:endParaRPr sz="3100">
              <a:latin typeface="Calibri"/>
              <a:cs typeface="Calibri"/>
            </a:endParaRPr>
          </a:p>
          <a:p>
            <a:pPr marL="1494790">
              <a:lnSpc>
                <a:spcPts val="3345"/>
              </a:lnSpc>
            </a:pP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криві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489447" y="1539239"/>
            <a:ext cx="3869690" cy="2321560"/>
          </a:xfrm>
          <a:prstGeom prst="rect">
            <a:avLst/>
          </a:prstGeom>
          <a:solidFill>
            <a:srgbClr val="67EE20"/>
          </a:solidFill>
          <a:ln w="12700">
            <a:solidFill>
              <a:srgbClr val="FFFFFF"/>
            </a:solidFill>
          </a:ln>
        </p:spPr>
        <p:txBody>
          <a:bodyPr vert="horz" wrap="square" lIns="0" tIns="275590" rIns="0" bIns="0" rtlCol="0">
            <a:spAutoFit/>
          </a:bodyPr>
          <a:lstStyle/>
          <a:p>
            <a:pPr marL="162560" marR="155575" algn="ctr">
              <a:lnSpc>
                <a:spcPts val="3410"/>
              </a:lnSpc>
              <a:spcBef>
                <a:spcPts val="2170"/>
              </a:spcBef>
            </a:pP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присутня</a:t>
            </a:r>
            <a:r>
              <a:rPr sz="3100" spc="-1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можливість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друкувати</a:t>
            </a:r>
            <a:r>
              <a:rPr sz="3100" spc="-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текст,</a:t>
            </a:r>
            <a:endParaRPr sz="3100">
              <a:latin typeface="Calibri"/>
              <a:cs typeface="Calibri"/>
            </a:endParaRPr>
          </a:p>
          <a:p>
            <a:pPr algn="ctr">
              <a:lnSpc>
                <a:spcPts val="3190"/>
              </a:lnSpc>
            </a:pP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змінюючи</a:t>
            </a:r>
            <a:r>
              <a:rPr sz="31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його</a:t>
            </a:r>
            <a:r>
              <a:rPr sz="31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Calibri"/>
                <a:cs typeface="Calibri"/>
              </a:rPr>
              <a:t>колір</a:t>
            </a:r>
            <a:endParaRPr sz="3100">
              <a:latin typeface="Calibri"/>
              <a:cs typeface="Calibri"/>
            </a:endParaRPr>
          </a:p>
          <a:p>
            <a:pPr algn="ctr">
              <a:lnSpc>
                <a:spcPts val="3565"/>
              </a:lnSpc>
            </a:pP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або</a:t>
            </a:r>
            <a:r>
              <a:rPr sz="31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20" dirty="0">
                <a:solidFill>
                  <a:srgbClr val="FFFFFF"/>
                </a:solidFill>
                <a:latin typeface="Calibri"/>
                <a:cs typeface="Calibri"/>
              </a:rPr>
              <a:t>шрифт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32916" y="4247388"/>
            <a:ext cx="3869690" cy="2321560"/>
          </a:xfrm>
          <a:prstGeom prst="rect">
            <a:avLst/>
          </a:prstGeom>
          <a:solidFill>
            <a:srgbClr val="3EE09B"/>
          </a:solidFill>
          <a:ln w="12700">
            <a:solidFill>
              <a:srgbClr val="FFFFFF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15"/>
              </a:spcBef>
            </a:pPr>
            <a:endParaRPr sz="3100">
              <a:latin typeface="Times New Roman"/>
              <a:cs typeface="Times New Roman"/>
            </a:endParaRPr>
          </a:p>
          <a:p>
            <a:pPr marL="306705" marR="238125" indent="-64135" algn="just">
              <a:lnSpc>
                <a:spcPts val="3410"/>
              </a:lnSpc>
            </a:pPr>
            <a:r>
              <a:rPr sz="3100" spc="-20" dirty="0">
                <a:solidFill>
                  <a:srgbClr val="FFFFFF"/>
                </a:solidFill>
                <a:latin typeface="Calibri"/>
                <a:cs typeface="Calibri"/>
              </a:rPr>
              <a:t>одночасно</a:t>
            </a:r>
            <a:r>
              <a:rPr sz="31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31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дошці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можуть</a:t>
            </a:r>
            <a:r>
              <a:rPr sz="31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працювати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кілька</a:t>
            </a:r>
            <a:r>
              <a:rPr sz="31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користувачів</a:t>
            </a:r>
            <a:endParaRPr sz="3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9447" y="4247388"/>
            <a:ext cx="3869690" cy="2321560"/>
          </a:xfrm>
          <a:prstGeom prst="rect">
            <a:avLst/>
          </a:prstGeom>
          <a:solidFill>
            <a:srgbClr val="5B9BD4"/>
          </a:solidFill>
          <a:ln w="12700">
            <a:solidFill>
              <a:srgbClr val="FFFFFF"/>
            </a:solidFill>
          </a:ln>
        </p:spPr>
        <p:txBody>
          <a:bodyPr vert="horz" wrap="square" lIns="0" tIns="276225" rIns="0" bIns="0" rtlCol="0">
            <a:spAutoFit/>
          </a:bodyPr>
          <a:lstStyle/>
          <a:p>
            <a:pPr marL="443230" marR="434340" indent="1905" algn="ctr">
              <a:lnSpc>
                <a:spcPts val="3410"/>
              </a:lnSpc>
              <a:spcBef>
                <a:spcPts val="2175"/>
              </a:spcBef>
            </a:pP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створені</a:t>
            </a:r>
            <a:r>
              <a:rPr sz="31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дошки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31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зберегти</a:t>
            </a:r>
            <a:r>
              <a:rPr sz="31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5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3100" spc="-25" dirty="0">
                <a:solidFill>
                  <a:srgbClr val="FFFFFF"/>
                </a:solidFill>
                <a:latin typeface="Calibri"/>
                <a:cs typeface="Calibri"/>
              </a:rPr>
              <a:t>PDF-</a:t>
            </a:r>
            <a:r>
              <a:rPr sz="3100" dirty="0">
                <a:solidFill>
                  <a:srgbClr val="FFFFFF"/>
                </a:solidFill>
                <a:latin typeface="Calibri"/>
                <a:cs typeface="Calibri"/>
              </a:rPr>
              <a:t>файл</a:t>
            </a:r>
            <a:r>
              <a:rPr sz="31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100" spc="-25" dirty="0">
                <a:solidFill>
                  <a:srgbClr val="FFFFFF"/>
                </a:solidFill>
                <a:latin typeface="Calibri"/>
                <a:cs typeface="Calibri"/>
              </a:rPr>
              <a:t>або</a:t>
            </a:r>
            <a:endParaRPr sz="3100">
              <a:latin typeface="Calibri"/>
              <a:cs typeface="Calibri"/>
            </a:endParaRPr>
          </a:p>
          <a:p>
            <a:pPr marL="2540" algn="ctr">
              <a:lnSpc>
                <a:spcPts val="3345"/>
              </a:lnSpc>
            </a:pPr>
            <a:r>
              <a:rPr sz="3100" spc="-10" dirty="0">
                <a:solidFill>
                  <a:srgbClr val="FFFFFF"/>
                </a:solidFill>
                <a:latin typeface="Calibri"/>
                <a:cs typeface="Calibri"/>
              </a:rPr>
              <a:t>зображення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6569" y="110871"/>
            <a:ext cx="8649335" cy="6330950"/>
            <a:chOff x="502919" y="266700"/>
            <a:chExt cx="8649335" cy="6330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919" y="266700"/>
              <a:ext cx="3793236" cy="11521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913887" y="1171955"/>
              <a:ext cx="5417820" cy="5419725"/>
            </a:xfrm>
            <a:custGeom>
              <a:avLst/>
              <a:gdLst/>
              <a:ahLst/>
              <a:cxnLst/>
              <a:rect l="l" t="t" r="r" b="b"/>
              <a:pathLst>
                <a:path w="5417820" h="5419725">
                  <a:moveTo>
                    <a:pt x="2708910" y="0"/>
                  </a:moveTo>
                  <a:lnTo>
                    <a:pt x="0" y="5419344"/>
                  </a:lnTo>
                  <a:lnTo>
                    <a:pt x="5417820" y="5419344"/>
                  </a:lnTo>
                  <a:lnTo>
                    <a:pt x="270891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13887" y="1171955"/>
              <a:ext cx="5417820" cy="5419725"/>
            </a:xfrm>
            <a:custGeom>
              <a:avLst/>
              <a:gdLst/>
              <a:ahLst/>
              <a:cxnLst/>
              <a:rect l="l" t="t" r="r" b="b"/>
              <a:pathLst>
                <a:path w="5417820" h="5419725">
                  <a:moveTo>
                    <a:pt x="0" y="5419344"/>
                  </a:moveTo>
                  <a:lnTo>
                    <a:pt x="2708910" y="0"/>
                  </a:lnTo>
                  <a:lnTo>
                    <a:pt x="5417820" y="5419344"/>
                  </a:lnTo>
                  <a:lnTo>
                    <a:pt x="0" y="541934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23560" y="1717547"/>
              <a:ext cx="3522345" cy="1282065"/>
            </a:xfrm>
            <a:custGeom>
              <a:avLst/>
              <a:gdLst/>
              <a:ahLst/>
              <a:cxnLst/>
              <a:rect l="l" t="t" r="r" b="b"/>
              <a:pathLst>
                <a:path w="3522345" h="1282064">
                  <a:moveTo>
                    <a:pt x="3308349" y="0"/>
                  </a:moveTo>
                  <a:lnTo>
                    <a:pt x="213613" y="0"/>
                  </a:lnTo>
                  <a:lnTo>
                    <a:pt x="164631" y="5641"/>
                  </a:lnTo>
                  <a:lnTo>
                    <a:pt x="119668" y="21710"/>
                  </a:lnTo>
                  <a:lnTo>
                    <a:pt x="80006" y="46926"/>
                  </a:lnTo>
                  <a:lnTo>
                    <a:pt x="46926" y="80006"/>
                  </a:lnTo>
                  <a:lnTo>
                    <a:pt x="21710" y="119668"/>
                  </a:lnTo>
                  <a:lnTo>
                    <a:pt x="5641" y="164631"/>
                  </a:lnTo>
                  <a:lnTo>
                    <a:pt x="0" y="213613"/>
                  </a:lnTo>
                  <a:lnTo>
                    <a:pt x="0" y="1068069"/>
                  </a:lnTo>
                  <a:lnTo>
                    <a:pt x="5641" y="1117052"/>
                  </a:lnTo>
                  <a:lnTo>
                    <a:pt x="21710" y="1162015"/>
                  </a:lnTo>
                  <a:lnTo>
                    <a:pt x="46926" y="1201677"/>
                  </a:lnTo>
                  <a:lnTo>
                    <a:pt x="80006" y="1234757"/>
                  </a:lnTo>
                  <a:lnTo>
                    <a:pt x="119668" y="1259973"/>
                  </a:lnTo>
                  <a:lnTo>
                    <a:pt x="164631" y="1276042"/>
                  </a:lnTo>
                  <a:lnTo>
                    <a:pt x="213613" y="1281684"/>
                  </a:lnTo>
                  <a:lnTo>
                    <a:pt x="3308349" y="1281684"/>
                  </a:lnTo>
                  <a:lnTo>
                    <a:pt x="3357332" y="1276042"/>
                  </a:lnTo>
                  <a:lnTo>
                    <a:pt x="3402295" y="1259973"/>
                  </a:lnTo>
                  <a:lnTo>
                    <a:pt x="3441957" y="1234757"/>
                  </a:lnTo>
                  <a:lnTo>
                    <a:pt x="3475037" y="1201677"/>
                  </a:lnTo>
                  <a:lnTo>
                    <a:pt x="3500253" y="1162015"/>
                  </a:lnTo>
                  <a:lnTo>
                    <a:pt x="3516322" y="1117052"/>
                  </a:lnTo>
                  <a:lnTo>
                    <a:pt x="3521964" y="1068069"/>
                  </a:lnTo>
                  <a:lnTo>
                    <a:pt x="3521964" y="213613"/>
                  </a:lnTo>
                  <a:lnTo>
                    <a:pt x="3516322" y="164631"/>
                  </a:lnTo>
                  <a:lnTo>
                    <a:pt x="3500253" y="119668"/>
                  </a:lnTo>
                  <a:lnTo>
                    <a:pt x="3475037" y="80006"/>
                  </a:lnTo>
                  <a:lnTo>
                    <a:pt x="3441957" y="46926"/>
                  </a:lnTo>
                  <a:lnTo>
                    <a:pt x="3402295" y="21710"/>
                  </a:lnTo>
                  <a:lnTo>
                    <a:pt x="3357332" y="5641"/>
                  </a:lnTo>
                  <a:lnTo>
                    <a:pt x="3308349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23560" y="1717547"/>
              <a:ext cx="3522345" cy="1282065"/>
            </a:xfrm>
            <a:custGeom>
              <a:avLst/>
              <a:gdLst/>
              <a:ahLst/>
              <a:cxnLst/>
              <a:rect l="l" t="t" r="r" b="b"/>
              <a:pathLst>
                <a:path w="3522345" h="1282064">
                  <a:moveTo>
                    <a:pt x="0" y="213613"/>
                  </a:moveTo>
                  <a:lnTo>
                    <a:pt x="5641" y="164631"/>
                  </a:lnTo>
                  <a:lnTo>
                    <a:pt x="21710" y="119668"/>
                  </a:lnTo>
                  <a:lnTo>
                    <a:pt x="46926" y="80006"/>
                  </a:lnTo>
                  <a:lnTo>
                    <a:pt x="80006" y="46926"/>
                  </a:lnTo>
                  <a:lnTo>
                    <a:pt x="119668" y="21710"/>
                  </a:lnTo>
                  <a:lnTo>
                    <a:pt x="164631" y="5641"/>
                  </a:lnTo>
                  <a:lnTo>
                    <a:pt x="213613" y="0"/>
                  </a:lnTo>
                  <a:lnTo>
                    <a:pt x="3308349" y="0"/>
                  </a:lnTo>
                  <a:lnTo>
                    <a:pt x="3357332" y="5641"/>
                  </a:lnTo>
                  <a:lnTo>
                    <a:pt x="3402295" y="21710"/>
                  </a:lnTo>
                  <a:lnTo>
                    <a:pt x="3441957" y="46926"/>
                  </a:lnTo>
                  <a:lnTo>
                    <a:pt x="3475037" y="80006"/>
                  </a:lnTo>
                  <a:lnTo>
                    <a:pt x="3500253" y="119668"/>
                  </a:lnTo>
                  <a:lnTo>
                    <a:pt x="3516322" y="164631"/>
                  </a:lnTo>
                  <a:lnTo>
                    <a:pt x="3521964" y="213613"/>
                  </a:lnTo>
                  <a:lnTo>
                    <a:pt x="3521964" y="1068069"/>
                  </a:lnTo>
                  <a:lnTo>
                    <a:pt x="3516322" y="1117052"/>
                  </a:lnTo>
                  <a:lnTo>
                    <a:pt x="3500253" y="1162015"/>
                  </a:lnTo>
                  <a:lnTo>
                    <a:pt x="3475037" y="1201677"/>
                  </a:lnTo>
                  <a:lnTo>
                    <a:pt x="3441957" y="1234757"/>
                  </a:lnTo>
                  <a:lnTo>
                    <a:pt x="3402295" y="1259973"/>
                  </a:lnTo>
                  <a:lnTo>
                    <a:pt x="3357332" y="1276042"/>
                  </a:lnTo>
                  <a:lnTo>
                    <a:pt x="3308349" y="1281684"/>
                  </a:lnTo>
                  <a:lnTo>
                    <a:pt x="213613" y="1281684"/>
                  </a:lnTo>
                  <a:lnTo>
                    <a:pt x="164631" y="1276042"/>
                  </a:lnTo>
                  <a:lnTo>
                    <a:pt x="119668" y="1259973"/>
                  </a:lnTo>
                  <a:lnTo>
                    <a:pt x="80006" y="1234757"/>
                  </a:lnTo>
                  <a:lnTo>
                    <a:pt x="46926" y="1201677"/>
                  </a:lnTo>
                  <a:lnTo>
                    <a:pt x="21710" y="1162015"/>
                  </a:lnTo>
                  <a:lnTo>
                    <a:pt x="5641" y="1117052"/>
                  </a:lnTo>
                  <a:lnTo>
                    <a:pt x="0" y="1068069"/>
                  </a:lnTo>
                  <a:lnTo>
                    <a:pt x="0" y="213613"/>
                  </a:lnTo>
                  <a:close/>
                </a:path>
              </a:pathLst>
            </a:custGeom>
            <a:ln w="126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22009" y="1624329"/>
            <a:ext cx="2928620" cy="1396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76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функції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основні</a:t>
            </a:r>
            <a:r>
              <a:rPr sz="2400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000000"/>
                </a:solidFill>
                <a:latin typeface="Calibri"/>
                <a:cs typeface="Calibri"/>
              </a:rPr>
              <a:t>–</a:t>
            </a:r>
            <a:endParaRPr sz="2400">
              <a:latin typeface="Calibri"/>
              <a:cs typeface="Calibri"/>
            </a:endParaRPr>
          </a:p>
          <a:p>
            <a:pPr marL="12700" marR="5080" algn="ctr">
              <a:lnSpc>
                <a:spcPct val="91500"/>
              </a:lnSpc>
              <a:spcBef>
                <a:spcPts val="125"/>
              </a:spcBef>
            </a:pP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малювання,</a:t>
            </a:r>
            <a:r>
              <a:rPr sz="2400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стирання,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навігація</a:t>
            </a:r>
            <a:r>
              <a:rPr sz="2400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0000"/>
                </a:solidFill>
                <a:latin typeface="Calibri"/>
                <a:cs typeface="Calibri"/>
              </a:rPr>
              <a:t>і</a:t>
            </a:r>
            <a:r>
              <a:rPr sz="2400" spc="-10" dirty="0">
                <a:solidFill>
                  <a:srgbClr val="000000"/>
                </a:solidFill>
                <a:latin typeface="Calibri"/>
                <a:cs typeface="Calibri"/>
              </a:rPr>
              <a:t> скасування намальованого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617209" y="3152901"/>
            <a:ext cx="3535045" cy="2739390"/>
            <a:chOff x="5617209" y="3152901"/>
            <a:chExt cx="3535045" cy="2739390"/>
          </a:xfrm>
        </p:grpSpPr>
        <p:sp>
          <p:nvSpPr>
            <p:cNvPr id="10" name="object 10"/>
            <p:cNvSpPr/>
            <p:nvPr/>
          </p:nvSpPr>
          <p:spPr>
            <a:xfrm>
              <a:off x="5623559" y="3159251"/>
              <a:ext cx="3522345" cy="1283335"/>
            </a:xfrm>
            <a:custGeom>
              <a:avLst/>
              <a:gdLst/>
              <a:ahLst/>
              <a:cxnLst/>
              <a:rect l="l" t="t" r="r" b="b"/>
              <a:pathLst>
                <a:path w="3522345" h="1283335">
                  <a:moveTo>
                    <a:pt x="3308095" y="0"/>
                  </a:moveTo>
                  <a:lnTo>
                    <a:pt x="213867" y="0"/>
                  </a:lnTo>
                  <a:lnTo>
                    <a:pt x="164831" y="5648"/>
                  </a:lnTo>
                  <a:lnTo>
                    <a:pt x="119816" y="21738"/>
                  </a:lnTo>
                  <a:lnTo>
                    <a:pt x="80107" y="46986"/>
                  </a:lnTo>
                  <a:lnTo>
                    <a:pt x="46986" y="80107"/>
                  </a:lnTo>
                  <a:lnTo>
                    <a:pt x="21738" y="119816"/>
                  </a:lnTo>
                  <a:lnTo>
                    <a:pt x="5648" y="164831"/>
                  </a:lnTo>
                  <a:lnTo>
                    <a:pt x="0" y="213868"/>
                  </a:lnTo>
                  <a:lnTo>
                    <a:pt x="0" y="1069340"/>
                  </a:lnTo>
                  <a:lnTo>
                    <a:pt x="5648" y="1118376"/>
                  </a:lnTo>
                  <a:lnTo>
                    <a:pt x="21738" y="1163391"/>
                  </a:lnTo>
                  <a:lnTo>
                    <a:pt x="46986" y="1203100"/>
                  </a:lnTo>
                  <a:lnTo>
                    <a:pt x="80107" y="1236221"/>
                  </a:lnTo>
                  <a:lnTo>
                    <a:pt x="119816" y="1261469"/>
                  </a:lnTo>
                  <a:lnTo>
                    <a:pt x="164831" y="1277559"/>
                  </a:lnTo>
                  <a:lnTo>
                    <a:pt x="213867" y="1283208"/>
                  </a:lnTo>
                  <a:lnTo>
                    <a:pt x="3308095" y="1283208"/>
                  </a:lnTo>
                  <a:lnTo>
                    <a:pt x="3357132" y="1277559"/>
                  </a:lnTo>
                  <a:lnTo>
                    <a:pt x="3402147" y="1261469"/>
                  </a:lnTo>
                  <a:lnTo>
                    <a:pt x="3441856" y="1236221"/>
                  </a:lnTo>
                  <a:lnTo>
                    <a:pt x="3474977" y="1203100"/>
                  </a:lnTo>
                  <a:lnTo>
                    <a:pt x="3500225" y="1163391"/>
                  </a:lnTo>
                  <a:lnTo>
                    <a:pt x="3516315" y="1118376"/>
                  </a:lnTo>
                  <a:lnTo>
                    <a:pt x="3521964" y="1069340"/>
                  </a:lnTo>
                  <a:lnTo>
                    <a:pt x="3521964" y="213868"/>
                  </a:lnTo>
                  <a:lnTo>
                    <a:pt x="3516315" y="164831"/>
                  </a:lnTo>
                  <a:lnTo>
                    <a:pt x="3500225" y="119816"/>
                  </a:lnTo>
                  <a:lnTo>
                    <a:pt x="3474977" y="80107"/>
                  </a:lnTo>
                  <a:lnTo>
                    <a:pt x="3441856" y="46986"/>
                  </a:lnTo>
                  <a:lnTo>
                    <a:pt x="3402147" y="21738"/>
                  </a:lnTo>
                  <a:lnTo>
                    <a:pt x="3357132" y="5648"/>
                  </a:lnTo>
                  <a:lnTo>
                    <a:pt x="330809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23559" y="3159251"/>
              <a:ext cx="3522345" cy="1283335"/>
            </a:xfrm>
            <a:custGeom>
              <a:avLst/>
              <a:gdLst/>
              <a:ahLst/>
              <a:cxnLst/>
              <a:rect l="l" t="t" r="r" b="b"/>
              <a:pathLst>
                <a:path w="3522345" h="1283335">
                  <a:moveTo>
                    <a:pt x="0" y="213868"/>
                  </a:moveTo>
                  <a:lnTo>
                    <a:pt x="5648" y="164831"/>
                  </a:lnTo>
                  <a:lnTo>
                    <a:pt x="21738" y="119816"/>
                  </a:lnTo>
                  <a:lnTo>
                    <a:pt x="46986" y="80107"/>
                  </a:lnTo>
                  <a:lnTo>
                    <a:pt x="80107" y="46986"/>
                  </a:lnTo>
                  <a:lnTo>
                    <a:pt x="119816" y="21738"/>
                  </a:lnTo>
                  <a:lnTo>
                    <a:pt x="164831" y="5648"/>
                  </a:lnTo>
                  <a:lnTo>
                    <a:pt x="213867" y="0"/>
                  </a:lnTo>
                  <a:lnTo>
                    <a:pt x="3308095" y="0"/>
                  </a:lnTo>
                  <a:lnTo>
                    <a:pt x="3357132" y="5648"/>
                  </a:lnTo>
                  <a:lnTo>
                    <a:pt x="3402147" y="21738"/>
                  </a:lnTo>
                  <a:lnTo>
                    <a:pt x="3441856" y="46986"/>
                  </a:lnTo>
                  <a:lnTo>
                    <a:pt x="3474977" y="80107"/>
                  </a:lnTo>
                  <a:lnTo>
                    <a:pt x="3500225" y="119816"/>
                  </a:lnTo>
                  <a:lnTo>
                    <a:pt x="3516315" y="164831"/>
                  </a:lnTo>
                  <a:lnTo>
                    <a:pt x="3521964" y="213868"/>
                  </a:lnTo>
                  <a:lnTo>
                    <a:pt x="3521964" y="1069340"/>
                  </a:lnTo>
                  <a:lnTo>
                    <a:pt x="3516315" y="1118376"/>
                  </a:lnTo>
                  <a:lnTo>
                    <a:pt x="3500225" y="1163391"/>
                  </a:lnTo>
                  <a:lnTo>
                    <a:pt x="3474977" y="1203100"/>
                  </a:lnTo>
                  <a:lnTo>
                    <a:pt x="3441856" y="1236221"/>
                  </a:lnTo>
                  <a:lnTo>
                    <a:pt x="3402147" y="1261469"/>
                  </a:lnTo>
                  <a:lnTo>
                    <a:pt x="3357132" y="1277559"/>
                  </a:lnTo>
                  <a:lnTo>
                    <a:pt x="3308095" y="1283208"/>
                  </a:lnTo>
                  <a:lnTo>
                    <a:pt x="213867" y="1283208"/>
                  </a:lnTo>
                  <a:lnTo>
                    <a:pt x="164831" y="1277559"/>
                  </a:lnTo>
                  <a:lnTo>
                    <a:pt x="119816" y="1261469"/>
                  </a:lnTo>
                  <a:lnTo>
                    <a:pt x="80107" y="1236221"/>
                  </a:lnTo>
                  <a:lnTo>
                    <a:pt x="46986" y="1203100"/>
                  </a:lnTo>
                  <a:lnTo>
                    <a:pt x="21738" y="1163391"/>
                  </a:lnTo>
                  <a:lnTo>
                    <a:pt x="5648" y="1118376"/>
                  </a:lnTo>
                  <a:lnTo>
                    <a:pt x="0" y="1069340"/>
                  </a:lnTo>
                  <a:lnTo>
                    <a:pt x="0" y="213868"/>
                  </a:lnTo>
                  <a:close/>
                </a:path>
              </a:pathLst>
            </a:custGeom>
            <a:ln w="12700">
              <a:solidFill>
                <a:srgbClr val="2FE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23559" y="4602479"/>
              <a:ext cx="3522345" cy="1283335"/>
            </a:xfrm>
            <a:custGeom>
              <a:avLst/>
              <a:gdLst/>
              <a:ahLst/>
              <a:cxnLst/>
              <a:rect l="l" t="t" r="r" b="b"/>
              <a:pathLst>
                <a:path w="3522345" h="1283335">
                  <a:moveTo>
                    <a:pt x="3308095" y="0"/>
                  </a:moveTo>
                  <a:lnTo>
                    <a:pt x="213867" y="0"/>
                  </a:lnTo>
                  <a:lnTo>
                    <a:pt x="164831" y="5648"/>
                  </a:lnTo>
                  <a:lnTo>
                    <a:pt x="119816" y="21738"/>
                  </a:lnTo>
                  <a:lnTo>
                    <a:pt x="80107" y="46986"/>
                  </a:lnTo>
                  <a:lnTo>
                    <a:pt x="46986" y="80107"/>
                  </a:lnTo>
                  <a:lnTo>
                    <a:pt x="21738" y="119816"/>
                  </a:lnTo>
                  <a:lnTo>
                    <a:pt x="5648" y="164831"/>
                  </a:lnTo>
                  <a:lnTo>
                    <a:pt x="0" y="213868"/>
                  </a:lnTo>
                  <a:lnTo>
                    <a:pt x="0" y="1069340"/>
                  </a:lnTo>
                  <a:lnTo>
                    <a:pt x="5648" y="1118376"/>
                  </a:lnTo>
                  <a:lnTo>
                    <a:pt x="21738" y="1163391"/>
                  </a:lnTo>
                  <a:lnTo>
                    <a:pt x="46986" y="1203100"/>
                  </a:lnTo>
                  <a:lnTo>
                    <a:pt x="80107" y="1236221"/>
                  </a:lnTo>
                  <a:lnTo>
                    <a:pt x="119816" y="1261469"/>
                  </a:lnTo>
                  <a:lnTo>
                    <a:pt x="164831" y="1277559"/>
                  </a:lnTo>
                  <a:lnTo>
                    <a:pt x="213867" y="1283208"/>
                  </a:lnTo>
                  <a:lnTo>
                    <a:pt x="3308095" y="1283208"/>
                  </a:lnTo>
                  <a:lnTo>
                    <a:pt x="3357132" y="1277559"/>
                  </a:lnTo>
                  <a:lnTo>
                    <a:pt x="3402147" y="1261469"/>
                  </a:lnTo>
                  <a:lnTo>
                    <a:pt x="3441856" y="1236221"/>
                  </a:lnTo>
                  <a:lnTo>
                    <a:pt x="3474977" y="1203100"/>
                  </a:lnTo>
                  <a:lnTo>
                    <a:pt x="3500225" y="1163391"/>
                  </a:lnTo>
                  <a:lnTo>
                    <a:pt x="3516315" y="1118376"/>
                  </a:lnTo>
                  <a:lnTo>
                    <a:pt x="3521964" y="1069340"/>
                  </a:lnTo>
                  <a:lnTo>
                    <a:pt x="3521964" y="213868"/>
                  </a:lnTo>
                  <a:lnTo>
                    <a:pt x="3516315" y="164831"/>
                  </a:lnTo>
                  <a:lnTo>
                    <a:pt x="3500225" y="119816"/>
                  </a:lnTo>
                  <a:lnTo>
                    <a:pt x="3474977" y="80107"/>
                  </a:lnTo>
                  <a:lnTo>
                    <a:pt x="3441856" y="46986"/>
                  </a:lnTo>
                  <a:lnTo>
                    <a:pt x="3402147" y="21738"/>
                  </a:lnTo>
                  <a:lnTo>
                    <a:pt x="3357132" y="5648"/>
                  </a:lnTo>
                  <a:lnTo>
                    <a:pt x="3308095" y="0"/>
                  </a:lnTo>
                  <a:close/>
                </a:path>
              </a:pathLst>
            </a:custGeom>
            <a:solidFill>
              <a:srgbClr val="FFFFFF">
                <a:alpha val="9019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623559" y="4602479"/>
              <a:ext cx="3522345" cy="1283335"/>
            </a:xfrm>
            <a:custGeom>
              <a:avLst/>
              <a:gdLst/>
              <a:ahLst/>
              <a:cxnLst/>
              <a:rect l="l" t="t" r="r" b="b"/>
              <a:pathLst>
                <a:path w="3522345" h="1283335">
                  <a:moveTo>
                    <a:pt x="0" y="213868"/>
                  </a:moveTo>
                  <a:lnTo>
                    <a:pt x="5648" y="164831"/>
                  </a:lnTo>
                  <a:lnTo>
                    <a:pt x="21738" y="119816"/>
                  </a:lnTo>
                  <a:lnTo>
                    <a:pt x="46986" y="80107"/>
                  </a:lnTo>
                  <a:lnTo>
                    <a:pt x="80107" y="46986"/>
                  </a:lnTo>
                  <a:lnTo>
                    <a:pt x="119816" y="21738"/>
                  </a:lnTo>
                  <a:lnTo>
                    <a:pt x="164831" y="5648"/>
                  </a:lnTo>
                  <a:lnTo>
                    <a:pt x="213867" y="0"/>
                  </a:lnTo>
                  <a:lnTo>
                    <a:pt x="3308095" y="0"/>
                  </a:lnTo>
                  <a:lnTo>
                    <a:pt x="3357132" y="5648"/>
                  </a:lnTo>
                  <a:lnTo>
                    <a:pt x="3402147" y="21738"/>
                  </a:lnTo>
                  <a:lnTo>
                    <a:pt x="3441856" y="46986"/>
                  </a:lnTo>
                  <a:lnTo>
                    <a:pt x="3474977" y="80107"/>
                  </a:lnTo>
                  <a:lnTo>
                    <a:pt x="3500225" y="119816"/>
                  </a:lnTo>
                  <a:lnTo>
                    <a:pt x="3516315" y="164831"/>
                  </a:lnTo>
                  <a:lnTo>
                    <a:pt x="3521964" y="213868"/>
                  </a:lnTo>
                  <a:lnTo>
                    <a:pt x="3521964" y="1069340"/>
                  </a:lnTo>
                  <a:lnTo>
                    <a:pt x="3516315" y="1118376"/>
                  </a:lnTo>
                  <a:lnTo>
                    <a:pt x="3500225" y="1163391"/>
                  </a:lnTo>
                  <a:lnTo>
                    <a:pt x="3474977" y="1203100"/>
                  </a:lnTo>
                  <a:lnTo>
                    <a:pt x="3441856" y="1236221"/>
                  </a:lnTo>
                  <a:lnTo>
                    <a:pt x="3402147" y="1261469"/>
                  </a:lnTo>
                  <a:lnTo>
                    <a:pt x="3357132" y="1277559"/>
                  </a:lnTo>
                  <a:lnTo>
                    <a:pt x="3308095" y="1283208"/>
                  </a:lnTo>
                  <a:lnTo>
                    <a:pt x="213867" y="1283208"/>
                  </a:lnTo>
                  <a:lnTo>
                    <a:pt x="164831" y="1277559"/>
                  </a:lnTo>
                  <a:lnTo>
                    <a:pt x="119816" y="1261469"/>
                  </a:lnTo>
                  <a:lnTo>
                    <a:pt x="80107" y="1236221"/>
                  </a:lnTo>
                  <a:lnTo>
                    <a:pt x="46986" y="1203100"/>
                  </a:lnTo>
                  <a:lnTo>
                    <a:pt x="21738" y="1163391"/>
                  </a:lnTo>
                  <a:lnTo>
                    <a:pt x="5648" y="1118376"/>
                  </a:lnTo>
                  <a:lnTo>
                    <a:pt x="0" y="1069340"/>
                  </a:lnTo>
                  <a:lnTo>
                    <a:pt x="0" y="213868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890005" y="3276346"/>
            <a:ext cx="2986405" cy="246888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97790" marR="87630" algn="ctr">
              <a:lnSpc>
                <a:spcPct val="102099"/>
              </a:lnSpc>
              <a:spcBef>
                <a:spcPts val="40"/>
              </a:spcBef>
            </a:pPr>
            <a:r>
              <a:rPr sz="2400" spc="-10" dirty="0">
                <a:latin typeface="Calibri"/>
                <a:cs typeface="Calibri"/>
              </a:rPr>
              <a:t>підтримуються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текст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і </a:t>
            </a:r>
            <a:r>
              <a:rPr sz="2400" dirty="0">
                <a:latin typeface="Calibri"/>
                <a:cs typeface="Calibri"/>
              </a:rPr>
              <a:t>вставка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зображень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80"/>
              </a:spcBef>
            </a:pPr>
            <a:endParaRPr sz="2400">
              <a:latin typeface="Calibri"/>
              <a:cs typeface="Calibri"/>
            </a:endParaRPr>
          </a:p>
          <a:p>
            <a:pPr marL="12065" marR="5080" indent="3810" algn="ctr">
              <a:lnSpc>
                <a:spcPct val="91500"/>
              </a:lnSpc>
            </a:pPr>
            <a:r>
              <a:rPr sz="1800" dirty="0">
                <a:latin typeface="Calibri"/>
                <a:cs typeface="Calibri"/>
              </a:rPr>
              <a:t>поділитися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своєю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дошкою</a:t>
            </a:r>
            <a:r>
              <a:rPr sz="1800" spc="-8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і </a:t>
            </a:r>
            <a:r>
              <a:rPr sz="1800" spc="-10" dirty="0">
                <a:latin typeface="Calibri"/>
                <a:cs typeface="Calibri"/>
              </a:rPr>
              <a:t>запросити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учнів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для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участі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або </a:t>
            </a:r>
            <a:r>
              <a:rPr sz="1800" dirty="0">
                <a:latin typeface="Calibri"/>
                <a:cs typeface="Calibri"/>
              </a:rPr>
              <a:t>просто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спостереження</a:t>
            </a:r>
            <a:r>
              <a:rPr sz="1800" spc="-9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можна </a:t>
            </a:r>
            <a:r>
              <a:rPr sz="1800" dirty="0">
                <a:latin typeface="Calibri"/>
                <a:cs typeface="Calibri"/>
              </a:rPr>
              <a:t>через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згенероване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посилання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9159" y="431292"/>
            <a:ext cx="4782312" cy="1133855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18360" y="1565147"/>
            <a:ext cx="3869690" cy="2322830"/>
          </a:xfrm>
          <a:prstGeom prst="rect">
            <a:avLst/>
          </a:prstGeom>
          <a:solidFill>
            <a:srgbClr val="FFC000"/>
          </a:solidFill>
          <a:ln w="12700">
            <a:solidFill>
              <a:srgbClr val="FFFFFF"/>
            </a:solidFill>
          </a:ln>
        </p:spPr>
        <p:txBody>
          <a:bodyPr vert="horz" wrap="square" lIns="0" tIns="325120" rIns="0" bIns="0" rtlCol="0">
            <a:spAutoFit/>
          </a:bodyPr>
          <a:lstStyle/>
          <a:p>
            <a:pPr marL="885825" marR="726440" indent="-149860">
              <a:lnSpc>
                <a:spcPct val="101699"/>
              </a:lnSpc>
              <a:spcBef>
                <a:spcPts val="2560"/>
              </a:spcBef>
            </a:pP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є</a:t>
            </a:r>
            <a:r>
              <a:rPr sz="4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лазерний покажчик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74891" y="1565147"/>
            <a:ext cx="3869690" cy="2322830"/>
          </a:xfrm>
          <a:prstGeom prst="rect">
            <a:avLst/>
          </a:prstGeom>
          <a:solidFill>
            <a:srgbClr val="67EE20"/>
          </a:solidFill>
          <a:ln w="12700">
            <a:solidFill>
              <a:srgbClr val="FFFFFF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501015" marR="490220" algn="ctr">
              <a:lnSpc>
                <a:spcPct val="101800"/>
              </a:lnSpc>
              <a:spcBef>
                <a:spcPts val="40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2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створювати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шаблони</a:t>
            </a:r>
            <a:r>
              <a:rPr sz="28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дошок</a:t>
            </a:r>
            <a:r>
              <a:rPr sz="28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і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завантажувати</a:t>
            </a:r>
            <a:endParaRPr sz="2800">
              <a:latin typeface="Calibri"/>
              <a:cs typeface="Calibri"/>
            </a:endParaRPr>
          </a:p>
          <a:p>
            <a:pPr marL="403225" marR="393065" algn="ctr">
              <a:lnSpc>
                <a:spcPct val="101800"/>
              </a:lnSpc>
              <a:spcBef>
                <a:spcPts val="5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зображення</a:t>
            </a:r>
            <a:r>
              <a:rPr sz="2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якості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фону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18360" y="4274820"/>
            <a:ext cx="3869690" cy="2321560"/>
          </a:xfrm>
          <a:prstGeom prst="rect">
            <a:avLst/>
          </a:prstGeom>
          <a:solidFill>
            <a:srgbClr val="3EE09B"/>
          </a:solidFill>
          <a:ln w="12700">
            <a:solidFill>
              <a:srgbClr val="FFFFFF"/>
            </a:solidFill>
          </a:ln>
        </p:spPr>
        <p:txBody>
          <a:bodyPr vert="horz" wrap="square" lIns="0" tIns="141605" rIns="0" bIns="0" rtlCol="0">
            <a:spAutoFit/>
          </a:bodyPr>
          <a:lstStyle/>
          <a:p>
            <a:pPr marL="414655" marR="407034" indent="5080" algn="ctr">
              <a:lnSpc>
                <a:spcPct val="101600"/>
              </a:lnSpc>
              <a:spcBef>
                <a:spcPts val="1115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зробити скріншот</a:t>
            </a:r>
            <a:r>
              <a:rPr sz="32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онлайн-</a:t>
            </a:r>
            <a:endParaRPr sz="3200">
              <a:latin typeface="Calibri"/>
              <a:cs typeface="Calibri"/>
            </a:endParaRPr>
          </a:p>
          <a:p>
            <a:pPr marL="123825" marR="116839" algn="ctr">
              <a:lnSpc>
                <a:spcPct val="101899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дошки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завантажити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його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74891" y="4274820"/>
            <a:ext cx="3869690" cy="2321560"/>
          </a:xfrm>
          <a:prstGeom prst="rect">
            <a:avLst/>
          </a:prstGeom>
          <a:solidFill>
            <a:srgbClr val="5B9BD4"/>
          </a:solidFill>
          <a:ln w="12700">
            <a:solidFill>
              <a:srgbClr val="FFFFFF"/>
            </a:solidFill>
          </a:ln>
        </p:spPr>
        <p:txBody>
          <a:bodyPr vert="horz" wrap="square" lIns="0" tIns="195580" rIns="0" bIns="0" rtlCol="0">
            <a:spAutoFit/>
          </a:bodyPr>
          <a:lstStyle/>
          <a:p>
            <a:pPr marL="189865" marR="179705" indent="-635" algn="ctr">
              <a:lnSpc>
                <a:spcPct val="101800"/>
              </a:lnSpc>
              <a:spcBef>
                <a:spcPts val="1540"/>
              </a:spcBef>
            </a:pP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онлайн-дошки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після</a:t>
            </a:r>
            <a:r>
              <a:rPr sz="4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роботи </a:t>
            </a:r>
            <a:r>
              <a:rPr sz="40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4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FFFFFF"/>
                </a:solidFill>
                <a:latin typeface="Calibri"/>
                <a:cs typeface="Calibri"/>
              </a:rPr>
              <a:t>зберегти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00200" y="144781"/>
            <a:ext cx="3270504" cy="12268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232660" y="1461516"/>
            <a:ext cx="3869690" cy="2321560"/>
          </a:xfrm>
          <a:prstGeom prst="rect">
            <a:avLst/>
          </a:prstGeom>
          <a:solidFill>
            <a:srgbClr val="EC7C30"/>
          </a:solidFill>
          <a:ln w="12700">
            <a:solidFill>
              <a:srgbClr val="FFFFFF"/>
            </a:solidFill>
          </a:ln>
        </p:spPr>
        <p:txBody>
          <a:bodyPr vert="horz" wrap="square" lIns="0" tIns="825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0"/>
              </a:spcBef>
            </a:pPr>
            <a:endParaRPr sz="2500">
              <a:latin typeface="Times New Roman"/>
              <a:cs typeface="Times New Roman"/>
            </a:endParaRPr>
          </a:p>
          <a:p>
            <a:pPr marL="336550" marR="328930" indent="635" algn="ctr">
              <a:lnSpc>
                <a:spcPts val="2750"/>
              </a:lnSpc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Запросити</a:t>
            </a:r>
            <a:r>
              <a:rPr sz="25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учасників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можна,</a:t>
            </a:r>
            <a:r>
              <a:rPr sz="2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відправивши</a:t>
            </a:r>
            <a:r>
              <a:rPr sz="2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35" dirty="0">
                <a:solidFill>
                  <a:srgbClr val="FFFFFF"/>
                </a:solidFill>
                <a:latin typeface="Calibri"/>
                <a:cs typeface="Calibri"/>
              </a:rPr>
              <a:t>їм</a:t>
            </a:r>
            <a:endParaRPr sz="2500">
              <a:latin typeface="Calibri"/>
              <a:cs typeface="Calibri"/>
            </a:endParaRPr>
          </a:p>
          <a:p>
            <a:pPr marL="635" algn="ctr">
              <a:lnSpc>
                <a:spcPts val="2575"/>
              </a:lnSpc>
            </a:pP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URL-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посилання,</a:t>
            </a:r>
            <a:r>
              <a:rPr sz="2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присвоєне</a:t>
            </a:r>
            <a:endParaRPr sz="2500">
              <a:latin typeface="Calibri"/>
              <a:cs typeface="Calibri"/>
            </a:endParaRPr>
          </a:p>
          <a:p>
            <a:pPr marL="635" algn="ctr">
              <a:lnSpc>
                <a:spcPts val="2875"/>
              </a:lnSpc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вашій</a:t>
            </a:r>
            <a:r>
              <a:rPr sz="2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дошці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89191" y="1461516"/>
            <a:ext cx="3869690" cy="2321560"/>
          </a:xfrm>
          <a:prstGeom prst="rect">
            <a:avLst/>
          </a:prstGeom>
          <a:solidFill>
            <a:srgbClr val="A4A4A4"/>
          </a:solidFill>
          <a:ln w="12700">
            <a:solidFill>
              <a:srgbClr val="FFFFFF"/>
            </a:solidFill>
          </a:ln>
        </p:spPr>
        <p:txBody>
          <a:bodyPr vert="horz" wrap="square" lIns="0" tIns="92075" rIns="0" bIns="0" rtlCol="0">
            <a:spAutoFit/>
          </a:bodyPr>
          <a:lstStyle/>
          <a:p>
            <a:pPr marL="615950" marR="269240" indent="-339090">
              <a:lnSpc>
                <a:spcPct val="91700"/>
              </a:lnSpc>
              <a:spcBef>
                <a:spcPts val="725"/>
              </a:spcBef>
            </a:pP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Онлайн-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дошка</a:t>
            </a:r>
            <a:r>
              <a:rPr sz="2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дозволяє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писати</a:t>
            </a:r>
            <a:r>
              <a:rPr sz="2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олівцем</a:t>
            </a:r>
            <a:r>
              <a:rPr sz="25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5" dirty="0">
                <a:solidFill>
                  <a:srgbClr val="FFFFFF"/>
                </a:solidFill>
                <a:latin typeface="Calibri"/>
                <a:cs typeface="Calibri"/>
              </a:rPr>
              <a:t>або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маркером,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2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також</a:t>
            </a:r>
            <a:endParaRPr sz="2500">
              <a:latin typeface="Calibri"/>
              <a:cs typeface="Calibri"/>
            </a:endParaRPr>
          </a:p>
          <a:p>
            <a:pPr marL="100330" marR="90805" indent="2540" algn="ctr">
              <a:lnSpc>
                <a:spcPts val="2750"/>
              </a:lnSpc>
              <a:spcBef>
                <a:spcPts val="50"/>
              </a:spcBef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малювати</a:t>
            </a:r>
            <a:r>
              <a:rPr sz="2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лінії</a:t>
            </a:r>
            <a:r>
              <a:rPr sz="2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2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фігури,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завантажувати</a:t>
            </a:r>
            <a:r>
              <a:rPr sz="2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PDF-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файли</a:t>
            </a:r>
            <a:r>
              <a:rPr sz="25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Calibri"/>
                <a:cs typeface="Calibri"/>
              </a:rPr>
              <a:t>і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зображення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2660" y="4169664"/>
            <a:ext cx="3869690" cy="2322830"/>
          </a:xfrm>
          <a:prstGeom prst="rect">
            <a:avLst/>
          </a:prstGeom>
          <a:solidFill>
            <a:srgbClr val="FFC000"/>
          </a:solidFill>
          <a:ln w="1270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0"/>
              </a:spcBef>
            </a:pPr>
            <a:endParaRPr sz="2500">
              <a:latin typeface="Times New Roman"/>
              <a:cs typeface="Times New Roman"/>
            </a:endParaRPr>
          </a:p>
          <a:p>
            <a:pPr marL="172085" marR="164465" indent="109220">
              <a:lnSpc>
                <a:spcPts val="2750"/>
              </a:lnSpc>
              <a:spcBef>
                <a:spcPts val="5"/>
              </a:spcBef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Статус</a:t>
            </a:r>
            <a:r>
              <a:rPr sz="2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дошки</a:t>
            </a:r>
            <a:r>
              <a:rPr sz="25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може</a:t>
            </a:r>
            <a:r>
              <a:rPr sz="25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бути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публічним</a:t>
            </a:r>
            <a:r>
              <a:rPr sz="2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або</a:t>
            </a:r>
            <a:r>
              <a:rPr sz="25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приватним</a:t>
            </a:r>
            <a:endParaRPr sz="25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89191" y="4169664"/>
            <a:ext cx="3869690" cy="2322830"/>
          </a:xfrm>
          <a:prstGeom prst="rect">
            <a:avLst/>
          </a:prstGeom>
          <a:solidFill>
            <a:srgbClr val="5B9BD4"/>
          </a:solidFill>
          <a:ln w="12700">
            <a:solidFill>
              <a:srgbClr val="FFFFFF"/>
            </a:solidFill>
          </a:ln>
        </p:spPr>
        <p:txBody>
          <a:bodyPr vert="horz" wrap="square" lIns="0" tIns="274320" rIns="0" bIns="0" rtlCol="0">
            <a:spAutoFit/>
          </a:bodyPr>
          <a:lstStyle/>
          <a:p>
            <a:pPr marL="140335" marR="131445" algn="ctr">
              <a:lnSpc>
                <a:spcPts val="2750"/>
              </a:lnSpc>
              <a:spcBef>
                <a:spcPts val="2160"/>
              </a:spcBef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Дошкою</a:t>
            </a:r>
            <a:r>
              <a:rPr sz="25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2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ділитися</a:t>
            </a:r>
            <a:r>
              <a:rPr sz="2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соціальних</a:t>
            </a:r>
            <a:r>
              <a:rPr sz="25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мережах,</a:t>
            </a:r>
            <a:r>
              <a:rPr sz="25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Calibri"/>
                <a:cs typeface="Calibri"/>
              </a:rPr>
              <a:t>а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також</a:t>
            </a:r>
            <a:r>
              <a:rPr sz="25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передавати</a:t>
            </a:r>
            <a:endParaRPr sz="2500">
              <a:latin typeface="Calibri"/>
              <a:cs typeface="Calibri"/>
            </a:endParaRPr>
          </a:p>
          <a:p>
            <a:pPr marL="1270" algn="ctr">
              <a:lnSpc>
                <a:spcPts val="2570"/>
              </a:lnSpc>
            </a:pP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посилання</a:t>
            </a:r>
            <a:r>
              <a:rPr sz="2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dirty="0">
                <a:solidFill>
                  <a:srgbClr val="FFFFFF"/>
                </a:solidFill>
                <a:latin typeface="Calibri"/>
                <a:cs typeface="Calibri"/>
              </a:rPr>
              <a:t>за</a:t>
            </a:r>
            <a:r>
              <a:rPr sz="25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500" spc="-10" dirty="0">
                <a:solidFill>
                  <a:srgbClr val="FFFFFF"/>
                </a:solidFill>
                <a:latin typeface="Calibri"/>
                <a:cs typeface="Calibri"/>
              </a:rPr>
              <a:t>допомогою</a:t>
            </a:r>
            <a:endParaRPr sz="2500">
              <a:latin typeface="Calibri"/>
              <a:cs typeface="Calibri"/>
            </a:endParaRPr>
          </a:p>
          <a:p>
            <a:pPr marL="3175" algn="ctr">
              <a:lnSpc>
                <a:spcPts val="2875"/>
              </a:lnSpc>
            </a:pPr>
            <a:r>
              <a:rPr sz="2500" spc="-20" dirty="0">
                <a:solidFill>
                  <a:srgbClr val="FFFFFF"/>
                </a:solidFill>
                <a:latin typeface="Calibri"/>
                <a:cs typeface="Calibri"/>
              </a:rPr>
              <a:t>QR-коду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3304" y="605688"/>
            <a:ext cx="7616952" cy="356920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144779"/>
            <a:ext cx="3671316" cy="1141476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485901" y="4129785"/>
            <a:ext cx="4323080" cy="1737995"/>
            <a:chOff x="485901" y="4129785"/>
            <a:chExt cx="4323080" cy="1737995"/>
          </a:xfrm>
        </p:grpSpPr>
        <p:sp>
          <p:nvSpPr>
            <p:cNvPr id="5" name="object 5"/>
            <p:cNvSpPr/>
            <p:nvPr/>
          </p:nvSpPr>
          <p:spPr>
            <a:xfrm>
              <a:off x="492251" y="4136135"/>
              <a:ext cx="4310380" cy="1725295"/>
            </a:xfrm>
            <a:custGeom>
              <a:avLst/>
              <a:gdLst/>
              <a:ahLst/>
              <a:cxnLst/>
              <a:rect l="l" t="t" r="r" b="b"/>
              <a:pathLst>
                <a:path w="4310380" h="1725295">
                  <a:moveTo>
                    <a:pt x="3447288" y="0"/>
                  </a:moveTo>
                  <a:lnTo>
                    <a:pt x="0" y="0"/>
                  </a:lnTo>
                  <a:lnTo>
                    <a:pt x="0" y="1725167"/>
                  </a:lnTo>
                  <a:lnTo>
                    <a:pt x="3447288" y="1725167"/>
                  </a:lnTo>
                  <a:lnTo>
                    <a:pt x="4309872" y="862583"/>
                  </a:lnTo>
                  <a:lnTo>
                    <a:pt x="344728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2251" y="4136135"/>
              <a:ext cx="4310380" cy="1725295"/>
            </a:xfrm>
            <a:custGeom>
              <a:avLst/>
              <a:gdLst/>
              <a:ahLst/>
              <a:cxnLst/>
              <a:rect l="l" t="t" r="r" b="b"/>
              <a:pathLst>
                <a:path w="4310380" h="1725295">
                  <a:moveTo>
                    <a:pt x="0" y="0"/>
                  </a:moveTo>
                  <a:lnTo>
                    <a:pt x="3447288" y="0"/>
                  </a:lnTo>
                  <a:lnTo>
                    <a:pt x="4309872" y="862583"/>
                  </a:lnTo>
                  <a:lnTo>
                    <a:pt x="3447288" y="1725167"/>
                  </a:lnTo>
                  <a:lnTo>
                    <a:pt x="0" y="1725167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70051" y="4470349"/>
            <a:ext cx="3655060" cy="96139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186180" marR="5080" indent="-1174115">
              <a:lnSpc>
                <a:spcPts val="3520"/>
              </a:lnSpc>
              <a:spcBef>
                <a:spcPts val="490"/>
              </a:spcBef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вводити</a:t>
            </a:r>
            <a:r>
              <a:rPr sz="32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зображення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3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файли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34714" y="4129785"/>
            <a:ext cx="4323080" cy="1737995"/>
            <a:chOff x="3934714" y="4129785"/>
            <a:chExt cx="4323080" cy="1737995"/>
          </a:xfrm>
        </p:grpSpPr>
        <p:sp>
          <p:nvSpPr>
            <p:cNvPr id="9" name="object 9"/>
            <p:cNvSpPr/>
            <p:nvPr/>
          </p:nvSpPr>
          <p:spPr>
            <a:xfrm>
              <a:off x="3941064" y="4136135"/>
              <a:ext cx="4310380" cy="1725295"/>
            </a:xfrm>
            <a:custGeom>
              <a:avLst/>
              <a:gdLst/>
              <a:ahLst/>
              <a:cxnLst/>
              <a:rect l="l" t="t" r="r" b="b"/>
              <a:pathLst>
                <a:path w="4310380" h="1725295">
                  <a:moveTo>
                    <a:pt x="3447288" y="0"/>
                  </a:moveTo>
                  <a:lnTo>
                    <a:pt x="0" y="0"/>
                  </a:lnTo>
                  <a:lnTo>
                    <a:pt x="862584" y="862583"/>
                  </a:lnTo>
                  <a:lnTo>
                    <a:pt x="0" y="1725167"/>
                  </a:lnTo>
                  <a:lnTo>
                    <a:pt x="3447288" y="1725167"/>
                  </a:lnTo>
                  <a:lnTo>
                    <a:pt x="4309871" y="862583"/>
                  </a:lnTo>
                  <a:lnTo>
                    <a:pt x="3447288" y="0"/>
                  </a:lnTo>
                  <a:close/>
                </a:path>
              </a:pathLst>
            </a:custGeom>
            <a:solidFill>
              <a:srgbClr val="2FE8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941064" y="4136135"/>
              <a:ext cx="4310380" cy="1725295"/>
            </a:xfrm>
            <a:custGeom>
              <a:avLst/>
              <a:gdLst/>
              <a:ahLst/>
              <a:cxnLst/>
              <a:rect l="l" t="t" r="r" b="b"/>
              <a:pathLst>
                <a:path w="4310380" h="1725295">
                  <a:moveTo>
                    <a:pt x="0" y="0"/>
                  </a:moveTo>
                  <a:lnTo>
                    <a:pt x="3447288" y="0"/>
                  </a:lnTo>
                  <a:lnTo>
                    <a:pt x="4309871" y="862583"/>
                  </a:lnTo>
                  <a:lnTo>
                    <a:pt x="3447288" y="1725167"/>
                  </a:lnTo>
                  <a:lnTo>
                    <a:pt x="0" y="1725167"/>
                  </a:lnTo>
                  <a:lnTo>
                    <a:pt x="862584" y="862583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25948" y="4292853"/>
            <a:ext cx="2397125" cy="138303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302260" marR="89535" indent="-203200">
              <a:lnSpc>
                <a:spcPct val="101499"/>
              </a:lnSpc>
              <a:spcBef>
                <a:spcPts val="55"/>
              </a:spcBef>
            </a:pP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малювати,</a:t>
            </a:r>
            <a:r>
              <a:rPr sz="22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писати, прикріплювати</a:t>
            </a:r>
            <a:endParaRPr sz="2200">
              <a:latin typeface="Calibri"/>
              <a:cs typeface="Calibri"/>
            </a:endParaRPr>
          </a:p>
          <a:p>
            <a:pPr marL="245745" marR="5080" indent="-233679">
              <a:lnSpc>
                <a:spcPct val="101800"/>
              </a:lnSpc>
            </a:pP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замітки</a:t>
            </a:r>
            <a:r>
              <a:rPr sz="2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і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«візуально співпрацювати»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83526" y="4129785"/>
            <a:ext cx="4323080" cy="1737995"/>
            <a:chOff x="7383526" y="4129785"/>
            <a:chExt cx="4323080" cy="1737995"/>
          </a:xfrm>
        </p:grpSpPr>
        <p:sp>
          <p:nvSpPr>
            <p:cNvPr id="13" name="object 13"/>
            <p:cNvSpPr/>
            <p:nvPr/>
          </p:nvSpPr>
          <p:spPr>
            <a:xfrm>
              <a:off x="7389876" y="4136135"/>
              <a:ext cx="4310380" cy="1725295"/>
            </a:xfrm>
            <a:custGeom>
              <a:avLst/>
              <a:gdLst/>
              <a:ahLst/>
              <a:cxnLst/>
              <a:rect l="l" t="t" r="r" b="b"/>
              <a:pathLst>
                <a:path w="4310380" h="1725295">
                  <a:moveTo>
                    <a:pt x="3447288" y="0"/>
                  </a:moveTo>
                  <a:lnTo>
                    <a:pt x="0" y="0"/>
                  </a:lnTo>
                  <a:lnTo>
                    <a:pt x="862583" y="862583"/>
                  </a:lnTo>
                  <a:lnTo>
                    <a:pt x="0" y="1725167"/>
                  </a:lnTo>
                  <a:lnTo>
                    <a:pt x="3447288" y="1725167"/>
                  </a:lnTo>
                  <a:lnTo>
                    <a:pt x="4309872" y="862583"/>
                  </a:lnTo>
                  <a:lnTo>
                    <a:pt x="344728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389876" y="4136135"/>
              <a:ext cx="4310380" cy="1725295"/>
            </a:xfrm>
            <a:custGeom>
              <a:avLst/>
              <a:gdLst/>
              <a:ahLst/>
              <a:cxnLst/>
              <a:rect l="l" t="t" r="r" b="b"/>
              <a:pathLst>
                <a:path w="4310380" h="1725295">
                  <a:moveTo>
                    <a:pt x="0" y="0"/>
                  </a:moveTo>
                  <a:lnTo>
                    <a:pt x="3447288" y="0"/>
                  </a:lnTo>
                  <a:lnTo>
                    <a:pt x="4309872" y="862583"/>
                  </a:lnTo>
                  <a:lnTo>
                    <a:pt x="3447288" y="1725167"/>
                  </a:lnTo>
                  <a:lnTo>
                    <a:pt x="0" y="1725167"/>
                  </a:lnTo>
                  <a:lnTo>
                    <a:pt x="862583" y="862583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392794" y="4342003"/>
            <a:ext cx="2380615" cy="123190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37160" marR="5080" indent="-125095">
              <a:lnSpc>
                <a:spcPts val="3070"/>
              </a:lnSpc>
              <a:spcBef>
                <a:spcPts val="440"/>
              </a:spcBef>
            </a:pP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вбудований</a:t>
            </a:r>
            <a:r>
              <a:rPr sz="2800" spc="-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чат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для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швидкого спілкування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Дошка </a:t>
            </a:r>
            <a:r>
              <a:rPr lang="en-US" dirty="0" smtClean="0">
                <a:solidFill>
                  <a:srgbClr val="FF0000"/>
                </a:solidFill>
              </a:rPr>
              <a:t> Lino it (http://linoit.com/)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Lino it </a:t>
            </a:r>
            <a:r>
              <a:rPr lang="en-US" dirty="0" smtClean="0"/>
              <a:t>– </a:t>
            </a:r>
            <a:r>
              <a:rPr lang="uk-UA" dirty="0" smtClean="0"/>
              <a:t>для роботи з нотатками, стікерами, фото, відео, організованими в один віртуальний стіл</a:t>
            </a:r>
          </a:p>
          <a:p>
            <a:endParaRPr lang="ru-RU" dirty="0"/>
          </a:p>
        </p:txBody>
      </p:sp>
      <p:pic>
        <p:nvPicPr>
          <p:cNvPr id="2050" name="Picture 2" descr="ліноіт | Genial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0"/>
            <a:ext cx="57150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0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Дошка </a:t>
            </a:r>
            <a:r>
              <a:rPr lang="en-US" dirty="0" err="1" smtClean="0">
                <a:solidFill>
                  <a:srgbClr val="FF0000"/>
                </a:solidFill>
              </a:rPr>
              <a:t>Padlet</a:t>
            </a:r>
            <a:r>
              <a:rPr lang="uk-UA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(http://Padlet.com/)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Для організації спільної роботи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Універсальна спільна дошка Padlet | Презентація. Дистанційне навчанн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 b="12645"/>
          <a:stretch/>
        </p:blipFill>
        <p:spPr bwMode="auto">
          <a:xfrm>
            <a:off x="2438400" y="2650685"/>
            <a:ext cx="8001000" cy="336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11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Можливості  і переваги </a:t>
            </a:r>
            <a:r>
              <a:rPr lang="en-US" dirty="0" err="1" smtClean="0">
                <a:solidFill>
                  <a:srgbClr val="FF0000"/>
                </a:solidFill>
              </a:rPr>
              <a:t>Padlet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 smtClean="0"/>
              <a:t>Організація</a:t>
            </a:r>
            <a:r>
              <a:rPr lang="ru-RU" dirty="0" smtClean="0"/>
              <a:t> </a:t>
            </a:r>
            <a:r>
              <a:rPr lang="ru-RU" dirty="0" err="1" smtClean="0"/>
              <a:t>спільної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різним</a:t>
            </a:r>
            <a:r>
              <a:rPr lang="ru-RU" dirty="0" smtClean="0"/>
              <a:t> контентом</a:t>
            </a:r>
          </a:p>
          <a:p>
            <a:r>
              <a:rPr lang="ru-RU" dirty="0" err="1" smtClean="0"/>
              <a:t>Збереження</a:t>
            </a:r>
            <a:r>
              <a:rPr lang="ru-RU" dirty="0" smtClean="0"/>
              <a:t> </a:t>
            </a:r>
            <a:r>
              <a:rPr lang="ru-RU" dirty="0" err="1" smtClean="0"/>
              <a:t>результатів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endParaRPr lang="ru-RU" dirty="0" smtClean="0"/>
          </a:p>
          <a:p>
            <a:r>
              <a:rPr lang="ru-RU" dirty="0" err="1" smtClean="0"/>
              <a:t>Додавання</a:t>
            </a:r>
            <a:r>
              <a:rPr lang="ru-RU" dirty="0" smtClean="0"/>
              <a:t> </a:t>
            </a:r>
            <a:r>
              <a:rPr lang="ru-RU" dirty="0" err="1" smtClean="0"/>
              <a:t>документів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форматів</a:t>
            </a:r>
            <a:endParaRPr lang="ru-RU" dirty="0" smtClean="0"/>
          </a:p>
          <a:p>
            <a:pPr marL="0" indent="0">
              <a:buNone/>
            </a:pPr>
            <a:r>
              <a:rPr lang="uk-UA" dirty="0" smtClean="0">
                <a:solidFill>
                  <a:srgbClr val="FF0000"/>
                </a:solidFill>
              </a:rPr>
              <a:t>        </a:t>
            </a:r>
            <a:r>
              <a:rPr lang="uk-UA" sz="5200" dirty="0">
                <a:solidFill>
                  <a:srgbClr val="FF0000"/>
                </a:solidFill>
              </a:rPr>
              <a:t>Переваги:</a:t>
            </a:r>
            <a:endParaRPr lang="ru-RU" sz="52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err="1" smtClean="0"/>
              <a:t>Сервіс</a:t>
            </a:r>
            <a:r>
              <a:rPr lang="ru-RU" dirty="0" smtClean="0"/>
              <a:t> </a:t>
            </a:r>
            <a:r>
              <a:rPr lang="ru-RU" dirty="0" err="1" smtClean="0"/>
              <a:t>безкоштовний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err="1" smtClean="0"/>
              <a:t>Немає</a:t>
            </a:r>
            <a:r>
              <a:rPr lang="ru-RU" dirty="0" smtClean="0"/>
              <a:t> </a:t>
            </a:r>
            <a:r>
              <a:rPr lang="ru-RU" dirty="0" err="1" smtClean="0"/>
              <a:t>обмежень</a:t>
            </a:r>
            <a:r>
              <a:rPr lang="ru-RU" dirty="0" smtClean="0"/>
              <a:t> у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створюваних</a:t>
            </a:r>
            <a:r>
              <a:rPr lang="ru-RU" dirty="0" smtClean="0"/>
              <a:t> </a:t>
            </a:r>
            <a:r>
              <a:rPr lang="ru-RU" dirty="0" err="1" smtClean="0"/>
              <a:t>сторінок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dirty="0" err="1" smtClean="0"/>
              <a:t>Підтримує</a:t>
            </a:r>
            <a:r>
              <a:rPr lang="ru-RU" dirty="0" smtClean="0"/>
              <a:t> </a:t>
            </a:r>
            <a:r>
              <a:rPr lang="ru-RU" dirty="0" err="1" smtClean="0"/>
              <a:t>кирилицю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514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7800" y="685800"/>
            <a:ext cx="9448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Jamboard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віртуальна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дошка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яка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вчителю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демонструвати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ключову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уроку в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Meet,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взаємодіяти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класом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окремою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групою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режимі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реального часу.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34227" r="40309" b="7904"/>
          <a:stretch/>
        </p:blipFill>
        <p:spPr bwMode="auto">
          <a:xfrm>
            <a:off x="6781800" y="3072517"/>
            <a:ext cx="4293226" cy="292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Google Jamboard Software Tutor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92989"/>
            <a:ext cx="5173133" cy="29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80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480" y="1690623"/>
            <a:ext cx="11445875" cy="4594225"/>
            <a:chOff x="67480" y="1690623"/>
            <a:chExt cx="11445875" cy="4594225"/>
          </a:xfrm>
        </p:grpSpPr>
        <p:sp>
          <p:nvSpPr>
            <p:cNvPr id="3" name="object 3"/>
            <p:cNvSpPr/>
            <p:nvPr/>
          </p:nvSpPr>
          <p:spPr>
            <a:xfrm>
              <a:off x="73830" y="1696973"/>
              <a:ext cx="963930" cy="4581525"/>
            </a:xfrm>
            <a:custGeom>
              <a:avLst/>
              <a:gdLst/>
              <a:ahLst/>
              <a:cxnLst/>
              <a:rect l="l" t="t" r="r" b="b"/>
              <a:pathLst>
                <a:path w="963930" h="4581525">
                  <a:moveTo>
                    <a:pt x="15253" y="0"/>
                  </a:moveTo>
                  <a:lnTo>
                    <a:pt x="49134" y="34380"/>
                  </a:lnTo>
                  <a:lnTo>
                    <a:pt x="82399" y="69137"/>
                  </a:lnTo>
                  <a:lnTo>
                    <a:pt x="115048" y="104262"/>
                  </a:lnTo>
                  <a:lnTo>
                    <a:pt x="147081" y="139750"/>
                  </a:lnTo>
                  <a:lnTo>
                    <a:pt x="178498" y="175593"/>
                  </a:lnTo>
                  <a:lnTo>
                    <a:pt x="209299" y="211784"/>
                  </a:lnTo>
                  <a:lnTo>
                    <a:pt x="239483" y="248316"/>
                  </a:lnTo>
                  <a:lnTo>
                    <a:pt x="269052" y="285183"/>
                  </a:lnTo>
                  <a:lnTo>
                    <a:pt x="298005" y="322378"/>
                  </a:lnTo>
                  <a:lnTo>
                    <a:pt x="326342" y="359893"/>
                  </a:lnTo>
                  <a:lnTo>
                    <a:pt x="354063" y="397722"/>
                  </a:lnTo>
                  <a:lnTo>
                    <a:pt x="381167" y="435858"/>
                  </a:lnTo>
                  <a:lnTo>
                    <a:pt x="407656" y="474293"/>
                  </a:lnTo>
                  <a:lnTo>
                    <a:pt x="433529" y="513022"/>
                  </a:lnTo>
                  <a:lnTo>
                    <a:pt x="458785" y="552038"/>
                  </a:lnTo>
                  <a:lnTo>
                    <a:pt x="483426" y="591332"/>
                  </a:lnTo>
                  <a:lnTo>
                    <a:pt x="507451" y="630899"/>
                  </a:lnTo>
                  <a:lnTo>
                    <a:pt x="530859" y="670731"/>
                  </a:lnTo>
                  <a:lnTo>
                    <a:pt x="553652" y="710823"/>
                  </a:lnTo>
                  <a:lnTo>
                    <a:pt x="575828" y="751165"/>
                  </a:lnTo>
                  <a:lnTo>
                    <a:pt x="597389" y="791753"/>
                  </a:lnTo>
                  <a:lnTo>
                    <a:pt x="618334" y="832578"/>
                  </a:lnTo>
                  <a:lnTo>
                    <a:pt x="638662" y="873635"/>
                  </a:lnTo>
                  <a:lnTo>
                    <a:pt x="658375" y="914916"/>
                  </a:lnTo>
                  <a:lnTo>
                    <a:pt x="677471" y="956413"/>
                  </a:lnTo>
                  <a:lnTo>
                    <a:pt x="695952" y="998122"/>
                  </a:lnTo>
                  <a:lnTo>
                    <a:pt x="713816" y="1040033"/>
                  </a:lnTo>
                  <a:lnTo>
                    <a:pt x="731065" y="1082142"/>
                  </a:lnTo>
                  <a:lnTo>
                    <a:pt x="747697" y="1124440"/>
                  </a:lnTo>
                  <a:lnTo>
                    <a:pt x="763713" y="1166920"/>
                  </a:lnTo>
                  <a:lnTo>
                    <a:pt x="779114" y="1209577"/>
                  </a:lnTo>
                  <a:lnTo>
                    <a:pt x="793898" y="1252402"/>
                  </a:lnTo>
                  <a:lnTo>
                    <a:pt x="808067" y="1295390"/>
                  </a:lnTo>
                  <a:lnTo>
                    <a:pt x="821619" y="1338532"/>
                  </a:lnTo>
                  <a:lnTo>
                    <a:pt x="834555" y="1381823"/>
                  </a:lnTo>
                  <a:lnTo>
                    <a:pt x="846876" y="1425255"/>
                  </a:lnTo>
                  <a:lnTo>
                    <a:pt x="858580" y="1468822"/>
                  </a:lnTo>
                  <a:lnTo>
                    <a:pt x="869668" y="1512517"/>
                  </a:lnTo>
                  <a:lnTo>
                    <a:pt x="880141" y="1556332"/>
                  </a:lnTo>
                  <a:lnTo>
                    <a:pt x="889997" y="1600260"/>
                  </a:lnTo>
                  <a:lnTo>
                    <a:pt x="899237" y="1644296"/>
                  </a:lnTo>
                  <a:lnTo>
                    <a:pt x="907861" y="1688432"/>
                  </a:lnTo>
                  <a:lnTo>
                    <a:pt x="915870" y="1732661"/>
                  </a:lnTo>
                  <a:lnTo>
                    <a:pt x="923262" y="1776976"/>
                  </a:lnTo>
                  <a:lnTo>
                    <a:pt x="930038" y="1821370"/>
                  </a:lnTo>
                  <a:lnTo>
                    <a:pt x="936198" y="1865836"/>
                  </a:lnTo>
                  <a:lnTo>
                    <a:pt x="941742" y="1910369"/>
                  </a:lnTo>
                  <a:lnTo>
                    <a:pt x="946670" y="1954959"/>
                  </a:lnTo>
                  <a:lnTo>
                    <a:pt x="950983" y="1999602"/>
                  </a:lnTo>
                  <a:lnTo>
                    <a:pt x="954679" y="2044289"/>
                  </a:lnTo>
                  <a:lnTo>
                    <a:pt x="957759" y="2089014"/>
                  </a:lnTo>
                  <a:lnTo>
                    <a:pt x="960223" y="2133771"/>
                  </a:lnTo>
                  <a:lnTo>
                    <a:pt x="962071" y="2178551"/>
                  </a:lnTo>
                  <a:lnTo>
                    <a:pt x="963303" y="2223348"/>
                  </a:lnTo>
                  <a:lnTo>
                    <a:pt x="963919" y="2268156"/>
                  </a:lnTo>
                  <a:lnTo>
                    <a:pt x="963919" y="2312968"/>
                  </a:lnTo>
                  <a:lnTo>
                    <a:pt x="963303" y="2357775"/>
                  </a:lnTo>
                  <a:lnTo>
                    <a:pt x="962071" y="2402573"/>
                  </a:lnTo>
                  <a:lnTo>
                    <a:pt x="960223" y="2447353"/>
                  </a:lnTo>
                  <a:lnTo>
                    <a:pt x="957759" y="2492109"/>
                  </a:lnTo>
                  <a:lnTo>
                    <a:pt x="954679" y="2536834"/>
                  </a:lnTo>
                  <a:lnTo>
                    <a:pt x="950983" y="2581521"/>
                  </a:lnTo>
                  <a:lnTo>
                    <a:pt x="946670" y="2626164"/>
                  </a:lnTo>
                  <a:lnTo>
                    <a:pt x="941742" y="2670754"/>
                  </a:lnTo>
                  <a:lnTo>
                    <a:pt x="936198" y="2715286"/>
                  </a:lnTo>
                  <a:lnTo>
                    <a:pt x="930038" y="2759752"/>
                  </a:lnTo>
                  <a:lnTo>
                    <a:pt x="923262" y="2804146"/>
                  </a:lnTo>
                  <a:lnTo>
                    <a:pt x="915870" y="2848461"/>
                  </a:lnTo>
                  <a:lnTo>
                    <a:pt x="907861" y="2892689"/>
                  </a:lnTo>
                  <a:lnTo>
                    <a:pt x="899237" y="2936824"/>
                  </a:lnTo>
                  <a:lnTo>
                    <a:pt x="889997" y="2980859"/>
                  </a:lnTo>
                  <a:lnTo>
                    <a:pt x="880141" y="3024787"/>
                  </a:lnTo>
                  <a:lnTo>
                    <a:pt x="869668" y="3068602"/>
                  </a:lnTo>
                  <a:lnTo>
                    <a:pt x="858580" y="3112295"/>
                  </a:lnTo>
                  <a:lnTo>
                    <a:pt x="846876" y="3155861"/>
                  </a:lnTo>
                  <a:lnTo>
                    <a:pt x="834555" y="3199293"/>
                  </a:lnTo>
                  <a:lnTo>
                    <a:pt x="821619" y="3242583"/>
                  </a:lnTo>
                  <a:lnTo>
                    <a:pt x="808067" y="3285725"/>
                  </a:lnTo>
                  <a:lnTo>
                    <a:pt x="793898" y="3328712"/>
                  </a:lnTo>
                  <a:lnTo>
                    <a:pt x="779114" y="3371536"/>
                  </a:lnTo>
                  <a:lnTo>
                    <a:pt x="763713" y="3414192"/>
                  </a:lnTo>
                  <a:lnTo>
                    <a:pt x="747697" y="3456671"/>
                  </a:lnTo>
                  <a:lnTo>
                    <a:pt x="731065" y="3498968"/>
                  </a:lnTo>
                  <a:lnTo>
                    <a:pt x="713816" y="3541075"/>
                  </a:lnTo>
                  <a:lnTo>
                    <a:pt x="695952" y="3582986"/>
                  </a:lnTo>
                  <a:lnTo>
                    <a:pt x="677471" y="3624693"/>
                  </a:lnTo>
                  <a:lnTo>
                    <a:pt x="658375" y="3666190"/>
                  </a:lnTo>
                  <a:lnTo>
                    <a:pt x="638662" y="3707469"/>
                  </a:lnTo>
                  <a:lnTo>
                    <a:pt x="618334" y="3748525"/>
                  </a:lnTo>
                  <a:lnTo>
                    <a:pt x="597389" y="3789349"/>
                  </a:lnTo>
                  <a:lnTo>
                    <a:pt x="575828" y="3829935"/>
                  </a:lnTo>
                  <a:lnTo>
                    <a:pt x="553652" y="3870277"/>
                  </a:lnTo>
                  <a:lnTo>
                    <a:pt x="530859" y="3910366"/>
                  </a:lnTo>
                  <a:lnTo>
                    <a:pt x="507451" y="3950197"/>
                  </a:lnTo>
                  <a:lnTo>
                    <a:pt x="483426" y="3989763"/>
                  </a:lnTo>
                  <a:lnTo>
                    <a:pt x="458785" y="4029056"/>
                  </a:lnTo>
                  <a:lnTo>
                    <a:pt x="433529" y="4068070"/>
                  </a:lnTo>
                  <a:lnTo>
                    <a:pt x="407656" y="4106797"/>
                  </a:lnTo>
                  <a:lnTo>
                    <a:pt x="381167" y="4145231"/>
                  </a:lnTo>
                  <a:lnTo>
                    <a:pt x="354063" y="4183365"/>
                  </a:lnTo>
                  <a:lnTo>
                    <a:pt x="326342" y="4221193"/>
                  </a:lnTo>
                  <a:lnTo>
                    <a:pt x="298005" y="4258706"/>
                  </a:lnTo>
                  <a:lnTo>
                    <a:pt x="269052" y="4295899"/>
                  </a:lnTo>
                  <a:lnTo>
                    <a:pt x="239483" y="4332764"/>
                  </a:lnTo>
                  <a:lnTo>
                    <a:pt x="209299" y="4369295"/>
                  </a:lnTo>
                  <a:lnTo>
                    <a:pt x="178498" y="4405484"/>
                  </a:lnTo>
                  <a:lnTo>
                    <a:pt x="147081" y="4441325"/>
                  </a:lnTo>
                  <a:lnTo>
                    <a:pt x="115048" y="4476811"/>
                  </a:lnTo>
                  <a:lnTo>
                    <a:pt x="82399" y="4511934"/>
                  </a:lnTo>
                  <a:lnTo>
                    <a:pt x="49134" y="4546689"/>
                  </a:lnTo>
                  <a:lnTo>
                    <a:pt x="15253" y="4581067"/>
                  </a:lnTo>
                  <a:lnTo>
                    <a:pt x="0" y="4565815"/>
                  </a:lnTo>
                  <a:lnTo>
                    <a:pt x="33959" y="4531352"/>
                  </a:lnTo>
                  <a:lnTo>
                    <a:pt x="67296" y="4496509"/>
                  </a:lnTo>
                  <a:lnTo>
                    <a:pt x="100010" y="4461293"/>
                  </a:lnTo>
                  <a:lnTo>
                    <a:pt x="132101" y="4425711"/>
                  </a:lnTo>
                  <a:lnTo>
                    <a:pt x="163568" y="4389771"/>
                  </a:lnTo>
                  <a:lnTo>
                    <a:pt x="194412" y="4353478"/>
                  </a:lnTo>
                  <a:lnTo>
                    <a:pt x="224634" y="4316840"/>
                  </a:lnTo>
                  <a:lnTo>
                    <a:pt x="254232" y="4279864"/>
                  </a:lnTo>
                  <a:lnTo>
                    <a:pt x="283207" y="4242558"/>
                  </a:lnTo>
                  <a:lnTo>
                    <a:pt x="311559" y="4204928"/>
                  </a:lnTo>
                  <a:lnTo>
                    <a:pt x="339287" y="4166981"/>
                  </a:lnTo>
                  <a:lnTo>
                    <a:pt x="366393" y="4128724"/>
                  </a:lnTo>
                  <a:lnTo>
                    <a:pt x="392876" y="4090164"/>
                  </a:lnTo>
                  <a:lnTo>
                    <a:pt x="418735" y="4051309"/>
                  </a:lnTo>
                  <a:lnTo>
                    <a:pt x="443971" y="4012166"/>
                  </a:lnTo>
                  <a:lnTo>
                    <a:pt x="468584" y="3972740"/>
                  </a:lnTo>
                  <a:lnTo>
                    <a:pt x="492574" y="3933041"/>
                  </a:lnTo>
                  <a:lnTo>
                    <a:pt x="515941" y="3893073"/>
                  </a:lnTo>
                  <a:lnTo>
                    <a:pt x="538685" y="3852846"/>
                  </a:lnTo>
                  <a:lnTo>
                    <a:pt x="560806" y="3812365"/>
                  </a:lnTo>
                  <a:lnTo>
                    <a:pt x="582304" y="3771637"/>
                  </a:lnTo>
                  <a:lnTo>
                    <a:pt x="603178" y="3730670"/>
                  </a:lnTo>
                  <a:lnTo>
                    <a:pt x="623429" y="3689471"/>
                  </a:lnTo>
                  <a:lnTo>
                    <a:pt x="643058" y="3648047"/>
                  </a:lnTo>
                  <a:lnTo>
                    <a:pt x="662063" y="3606404"/>
                  </a:lnTo>
                  <a:lnTo>
                    <a:pt x="680445" y="3564551"/>
                  </a:lnTo>
                  <a:lnTo>
                    <a:pt x="698204" y="3522493"/>
                  </a:lnTo>
                  <a:lnTo>
                    <a:pt x="715339" y="3480238"/>
                  </a:lnTo>
                  <a:lnTo>
                    <a:pt x="731852" y="3437793"/>
                  </a:lnTo>
                  <a:lnTo>
                    <a:pt x="747741" y="3395165"/>
                  </a:lnTo>
                  <a:lnTo>
                    <a:pt x="763008" y="3352361"/>
                  </a:lnTo>
                  <a:lnTo>
                    <a:pt x="777651" y="3309388"/>
                  </a:lnTo>
                  <a:lnTo>
                    <a:pt x="791671" y="3266253"/>
                  </a:lnTo>
                  <a:lnTo>
                    <a:pt x="805068" y="3222964"/>
                  </a:lnTo>
                  <a:lnTo>
                    <a:pt x="817842" y="3179526"/>
                  </a:lnTo>
                  <a:lnTo>
                    <a:pt x="829993" y="3135948"/>
                  </a:lnTo>
                  <a:lnTo>
                    <a:pt x="841521" y="3092236"/>
                  </a:lnTo>
                  <a:lnTo>
                    <a:pt x="852425" y="3048397"/>
                  </a:lnTo>
                  <a:lnTo>
                    <a:pt x="862707" y="3004439"/>
                  </a:lnTo>
                  <a:lnTo>
                    <a:pt x="872365" y="2960368"/>
                  </a:lnTo>
                  <a:lnTo>
                    <a:pt x="881400" y="2916192"/>
                  </a:lnTo>
                  <a:lnTo>
                    <a:pt x="889812" y="2871917"/>
                  </a:lnTo>
                  <a:lnTo>
                    <a:pt x="897601" y="2827550"/>
                  </a:lnTo>
                  <a:lnTo>
                    <a:pt x="904767" y="2783099"/>
                  </a:lnTo>
                  <a:lnTo>
                    <a:pt x="911310" y="2738570"/>
                  </a:lnTo>
                  <a:lnTo>
                    <a:pt x="917230" y="2693972"/>
                  </a:lnTo>
                  <a:lnTo>
                    <a:pt x="922526" y="2649309"/>
                  </a:lnTo>
                  <a:lnTo>
                    <a:pt x="927199" y="2604591"/>
                  </a:lnTo>
                  <a:lnTo>
                    <a:pt x="931250" y="2559823"/>
                  </a:lnTo>
                  <a:lnTo>
                    <a:pt x="934677" y="2515013"/>
                  </a:lnTo>
                  <a:lnTo>
                    <a:pt x="937481" y="2470168"/>
                  </a:lnTo>
                  <a:lnTo>
                    <a:pt x="939662" y="2425295"/>
                  </a:lnTo>
                  <a:lnTo>
                    <a:pt x="941220" y="2380400"/>
                  </a:lnTo>
                  <a:lnTo>
                    <a:pt x="942154" y="2335492"/>
                  </a:lnTo>
                  <a:lnTo>
                    <a:pt x="942466" y="2290576"/>
                  </a:lnTo>
                  <a:lnTo>
                    <a:pt x="942154" y="2245661"/>
                  </a:lnTo>
                  <a:lnTo>
                    <a:pt x="941220" y="2200752"/>
                  </a:lnTo>
                  <a:lnTo>
                    <a:pt x="939662" y="2155858"/>
                  </a:lnTo>
                  <a:lnTo>
                    <a:pt x="937481" y="2110985"/>
                  </a:lnTo>
                  <a:lnTo>
                    <a:pt x="934677" y="2066140"/>
                  </a:lnTo>
                  <a:lnTo>
                    <a:pt x="931250" y="2021330"/>
                  </a:lnTo>
                  <a:lnTo>
                    <a:pt x="927199" y="1976562"/>
                  </a:lnTo>
                  <a:lnTo>
                    <a:pt x="922526" y="1931844"/>
                  </a:lnTo>
                  <a:lnTo>
                    <a:pt x="917230" y="1887182"/>
                  </a:lnTo>
                  <a:lnTo>
                    <a:pt x="911310" y="1842583"/>
                  </a:lnTo>
                  <a:lnTo>
                    <a:pt x="904767" y="1798055"/>
                  </a:lnTo>
                  <a:lnTo>
                    <a:pt x="897601" y="1753604"/>
                  </a:lnTo>
                  <a:lnTo>
                    <a:pt x="889812" y="1709238"/>
                  </a:lnTo>
                  <a:lnTo>
                    <a:pt x="881400" y="1664963"/>
                  </a:lnTo>
                  <a:lnTo>
                    <a:pt x="872365" y="1620786"/>
                  </a:lnTo>
                  <a:lnTo>
                    <a:pt x="862707" y="1576716"/>
                  </a:lnTo>
                  <a:lnTo>
                    <a:pt x="852425" y="1532758"/>
                  </a:lnTo>
                  <a:lnTo>
                    <a:pt x="841521" y="1488919"/>
                  </a:lnTo>
                  <a:lnTo>
                    <a:pt x="829993" y="1445208"/>
                  </a:lnTo>
                  <a:lnTo>
                    <a:pt x="817842" y="1401630"/>
                  </a:lnTo>
                  <a:lnTo>
                    <a:pt x="805068" y="1358193"/>
                  </a:lnTo>
                  <a:lnTo>
                    <a:pt x="791671" y="1314904"/>
                  </a:lnTo>
                  <a:lnTo>
                    <a:pt x="777651" y="1271769"/>
                  </a:lnTo>
                  <a:lnTo>
                    <a:pt x="763008" y="1228797"/>
                  </a:lnTo>
                  <a:lnTo>
                    <a:pt x="747741" y="1185993"/>
                  </a:lnTo>
                  <a:lnTo>
                    <a:pt x="731852" y="1143366"/>
                  </a:lnTo>
                  <a:lnTo>
                    <a:pt x="715339" y="1100921"/>
                  </a:lnTo>
                  <a:lnTo>
                    <a:pt x="698204" y="1058667"/>
                  </a:lnTo>
                  <a:lnTo>
                    <a:pt x="680445" y="1016610"/>
                  </a:lnTo>
                  <a:lnTo>
                    <a:pt x="662063" y="974757"/>
                  </a:lnTo>
                  <a:lnTo>
                    <a:pt x="643058" y="933115"/>
                  </a:lnTo>
                  <a:lnTo>
                    <a:pt x="623429" y="891691"/>
                  </a:lnTo>
                  <a:lnTo>
                    <a:pt x="603178" y="850492"/>
                  </a:lnTo>
                  <a:lnTo>
                    <a:pt x="582304" y="809526"/>
                  </a:lnTo>
                  <a:lnTo>
                    <a:pt x="560806" y="768799"/>
                  </a:lnTo>
                  <a:lnTo>
                    <a:pt x="538685" y="728319"/>
                  </a:lnTo>
                  <a:lnTo>
                    <a:pt x="515941" y="688092"/>
                  </a:lnTo>
                  <a:lnTo>
                    <a:pt x="492574" y="648125"/>
                  </a:lnTo>
                  <a:lnTo>
                    <a:pt x="468584" y="608426"/>
                  </a:lnTo>
                  <a:lnTo>
                    <a:pt x="443971" y="569002"/>
                  </a:lnTo>
                  <a:lnTo>
                    <a:pt x="418735" y="529859"/>
                  </a:lnTo>
                  <a:lnTo>
                    <a:pt x="392876" y="491005"/>
                  </a:lnTo>
                  <a:lnTo>
                    <a:pt x="366393" y="452446"/>
                  </a:lnTo>
                  <a:lnTo>
                    <a:pt x="339287" y="414190"/>
                  </a:lnTo>
                  <a:lnTo>
                    <a:pt x="311559" y="376244"/>
                  </a:lnTo>
                  <a:lnTo>
                    <a:pt x="283207" y="338615"/>
                  </a:lnTo>
                  <a:lnTo>
                    <a:pt x="254232" y="301309"/>
                  </a:lnTo>
                  <a:lnTo>
                    <a:pt x="224634" y="264334"/>
                  </a:lnTo>
                  <a:lnTo>
                    <a:pt x="194412" y="227697"/>
                  </a:lnTo>
                  <a:lnTo>
                    <a:pt x="163568" y="191406"/>
                  </a:lnTo>
                  <a:lnTo>
                    <a:pt x="132101" y="155466"/>
                  </a:lnTo>
                  <a:lnTo>
                    <a:pt x="100010" y="119885"/>
                  </a:lnTo>
                  <a:lnTo>
                    <a:pt x="67296" y="84670"/>
                  </a:lnTo>
                  <a:lnTo>
                    <a:pt x="33959" y="49828"/>
                  </a:lnTo>
                  <a:lnTo>
                    <a:pt x="0" y="15366"/>
                  </a:lnTo>
                  <a:lnTo>
                    <a:pt x="15253" y="0"/>
                  </a:lnTo>
                  <a:close/>
                </a:path>
              </a:pathLst>
            </a:custGeom>
            <a:ln w="1270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5" y="1947671"/>
              <a:ext cx="10973562" cy="74599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1" y="1859279"/>
              <a:ext cx="925068" cy="9250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771" y="1859279"/>
              <a:ext cx="925194" cy="925194"/>
            </a:xfrm>
            <a:custGeom>
              <a:avLst/>
              <a:gdLst/>
              <a:ahLst/>
              <a:cxnLst/>
              <a:rect l="l" t="t" r="r" b="b"/>
              <a:pathLst>
                <a:path w="925194" h="925194">
                  <a:moveTo>
                    <a:pt x="0" y="462534"/>
                  </a:moveTo>
                  <a:lnTo>
                    <a:pt x="2388" y="415251"/>
                  </a:lnTo>
                  <a:lnTo>
                    <a:pt x="9397" y="369332"/>
                  </a:lnTo>
                  <a:lnTo>
                    <a:pt x="20794" y="325010"/>
                  </a:lnTo>
                  <a:lnTo>
                    <a:pt x="36348" y="282517"/>
                  </a:lnTo>
                  <a:lnTo>
                    <a:pt x="55825" y="242086"/>
                  </a:lnTo>
                  <a:lnTo>
                    <a:pt x="78994" y="203950"/>
                  </a:lnTo>
                  <a:lnTo>
                    <a:pt x="105621" y="168341"/>
                  </a:lnTo>
                  <a:lnTo>
                    <a:pt x="135474" y="135493"/>
                  </a:lnTo>
                  <a:lnTo>
                    <a:pt x="168320" y="105637"/>
                  </a:lnTo>
                  <a:lnTo>
                    <a:pt x="203928" y="79007"/>
                  </a:lnTo>
                  <a:lnTo>
                    <a:pt x="242064" y="55836"/>
                  </a:lnTo>
                  <a:lnTo>
                    <a:pt x="282496" y="36355"/>
                  </a:lnTo>
                  <a:lnTo>
                    <a:pt x="324991" y="20799"/>
                  </a:lnTo>
                  <a:lnTo>
                    <a:pt x="369318" y="9399"/>
                  </a:lnTo>
                  <a:lnTo>
                    <a:pt x="415243" y="2388"/>
                  </a:lnTo>
                  <a:lnTo>
                    <a:pt x="462534" y="0"/>
                  </a:lnTo>
                  <a:lnTo>
                    <a:pt x="509824" y="2388"/>
                  </a:lnTo>
                  <a:lnTo>
                    <a:pt x="555749" y="9399"/>
                  </a:lnTo>
                  <a:lnTo>
                    <a:pt x="600076" y="20799"/>
                  </a:lnTo>
                  <a:lnTo>
                    <a:pt x="642571" y="36355"/>
                  </a:lnTo>
                  <a:lnTo>
                    <a:pt x="683003" y="55836"/>
                  </a:lnTo>
                  <a:lnTo>
                    <a:pt x="721139" y="79007"/>
                  </a:lnTo>
                  <a:lnTo>
                    <a:pt x="756747" y="105637"/>
                  </a:lnTo>
                  <a:lnTo>
                    <a:pt x="789593" y="135493"/>
                  </a:lnTo>
                  <a:lnTo>
                    <a:pt x="819446" y="168341"/>
                  </a:lnTo>
                  <a:lnTo>
                    <a:pt x="846073" y="203950"/>
                  </a:lnTo>
                  <a:lnTo>
                    <a:pt x="869242" y="242086"/>
                  </a:lnTo>
                  <a:lnTo>
                    <a:pt x="888719" y="282517"/>
                  </a:lnTo>
                  <a:lnTo>
                    <a:pt x="904273" y="325010"/>
                  </a:lnTo>
                  <a:lnTo>
                    <a:pt x="915670" y="369332"/>
                  </a:lnTo>
                  <a:lnTo>
                    <a:pt x="922679" y="415251"/>
                  </a:lnTo>
                  <a:lnTo>
                    <a:pt x="925068" y="462534"/>
                  </a:lnTo>
                  <a:lnTo>
                    <a:pt x="922679" y="509816"/>
                  </a:lnTo>
                  <a:lnTo>
                    <a:pt x="915670" y="555735"/>
                  </a:lnTo>
                  <a:lnTo>
                    <a:pt x="904273" y="600057"/>
                  </a:lnTo>
                  <a:lnTo>
                    <a:pt x="888719" y="642550"/>
                  </a:lnTo>
                  <a:lnTo>
                    <a:pt x="869242" y="682981"/>
                  </a:lnTo>
                  <a:lnTo>
                    <a:pt x="846073" y="721117"/>
                  </a:lnTo>
                  <a:lnTo>
                    <a:pt x="819446" y="756726"/>
                  </a:lnTo>
                  <a:lnTo>
                    <a:pt x="789593" y="789574"/>
                  </a:lnTo>
                  <a:lnTo>
                    <a:pt x="756747" y="819430"/>
                  </a:lnTo>
                  <a:lnTo>
                    <a:pt x="721139" y="846060"/>
                  </a:lnTo>
                  <a:lnTo>
                    <a:pt x="683003" y="869231"/>
                  </a:lnTo>
                  <a:lnTo>
                    <a:pt x="642571" y="888712"/>
                  </a:lnTo>
                  <a:lnTo>
                    <a:pt x="600076" y="904268"/>
                  </a:lnTo>
                  <a:lnTo>
                    <a:pt x="555749" y="915668"/>
                  </a:lnTo>
                  <a:lnTo>
                    <a:pt x="509824" y="922679"/>
                  </a:lnTo>
                  <a:lnTo>
                    <a:pt x="462534" y="925068"/>
                  </a:lnTo>
                  <a:lnTo>
                    <a:pt x="415243" y="922679"/>
                  </a:lnTo>
                  <a:lnTo>
                    <a:pt x="369318" y="915668"/>
                  </a:lnTo>
                  <a:lnTo>
                    <a:pt x="324991" y="904268"/>
                  </a:lnTo>
                  <a:lnTo>
                    <a:pt x="282496" y="888712"/>
                  </a:lnTo>
                  <a:lnTo>
                    <a:pt x="242064" y="869231"/>
                  </a:lnTo>
                  <a:lnTo>
                    <a:pt x="203928" y="846060"/>
                  </a:lnTo>
                  <a:lnTo>
                    <a:pt x="168320" y="819430"/>
                  </a:lnTo>
                  <a:lnTo>
                    <a:pt x="135474" y="789574"/>
                  </a:lnTo>
                  <a:lnTo>
                    <a:pt x="105621" y="756726"/>
                  </a:lnTo>
                  <a:lnTo>
                    <a:pt x="78994" y="721117"/>
                  </a:lnTo>
                  <a:lnTo>
                    <a:pt x="55825" y="682981"/>
                  </a:lnTo>
                  <a:lnTo>
                    <a:pt x="36348" y="642550"/>
                  </a:lnTo>
                  <a:lnTo>
                    <a:pt x="20794" y="600057"/>
                  </a:lnTo>
                  <a:lnTo>
                    <a:pt x="9397" y="555735"/>
                  </a:lnTo>
                  <a:lnTo>
                    <a:pt x="2388" y="509816"/>
                  </a:lnTo>
                  <a:lnTo>
                    <a:pt x="0" y="462534"/>
                  </a:lnTo>
                  <a:close/>
                </a:path>
              </a:pathLst>
            </a:custGeom>
            <a:ln w="635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3168" y="3058655"/>
              <a:ext cx="10549890" cy="7444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444" y="2968751"/>
              <a:ext cx="926591" cy="92659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04444" y="2968751"/>
              <a:ext cx="927100" cy="927100"/>
            </a:xfrm>
            <a:custGeom>
              <a:avLst/>
              <a:gdLst/>
              <a:ahLst/>
              <a:cxnLst/>
              <a:rect l="l" t="t" r="r" b="b"/>
              <a:pathLst>
                <a:path w="927100" h="927100">
                  <a:moveTo>
                    <a:pt x="0" y="463296"/>
                  </a:moveTo>
                  <a:lnTo>
                    <a:pt x="2391" y="415921"/>
                  </a:lnTo>
                  <a:lnTo>
                    <a:pt x="9412" y="369916"/>
                  </a:lnTo>
                  <a:lnTo>
                    <a:pt x="20829" y="325513"/>
                  </a:lnTo>
                  <a:lnTo>
                    <a:pt x="36408" y="282946"/>
                  </a:lnTo>
                  <a:lnTo>
                    <a:pt x="55918" y="242446"/>
                  </a:lnTo>
                  <a:lnTo>
                    <a:pt x="79124" y="204247"/>
                  </a:lnTo>
                  <a:lnTo>
                    <a:pt x="105795" y="168582"/>
                  </a:lnTo>
                  <a:lnTo>
                    <a:pt x="135697" y="135683"/>
                  </a:lnTo>
                  <a:lnTo>
                    <a:pt x="168598" y="105783"/>
                  </a:lnTo>
                  <a:lnTo>
                    <a:pt x="204264" y="79114"/>
                  </a:lnTo>
                  <a:lnTo>
                    <a:pt x="242463" y="55910"/>
                  </a:lnTo>
                  <a:lnTo>
                    <a:pt x="282962" y="36403"/>
                  </a:lnTo>
                  <a:lnTo>
                    <a:pt x="325527" y="20825"/>
                  </a:lnTo>
                  <a:lnTo>
                    <a:pt x="369926" y="9411"/>
                  </a:lnTo>
                  <a:lnTo>
                    <a:pt x="415927" y="2391"/>
                  </a:lnTo>
                  <a:lnTo>
                    <a:pt x="463296" y="0"/>
                  </a:lnTo>
                  <a:lnTo>
                    <a:pt x="510664" y="2391"/>
                  </a:lnTo>
                  <a:lnTo>
                    <a:pt x="556665" y="9411"/>
                  </a:lnTo>
                  <a:lnTo>
                    <a:pt x="601064" y="20825"/>
                  </a:lnTo>
                  <a:lnTo>
                    <a:pt x="643629" y="36403"/>
                  </a:lnTo>
                  <a:lnTo>
                    <a:pt x="684128" y="55910"/>
                  </a:lnTo>
                  <a:lnTo>
                    <a:pt x="722327" y="79114"/>
                  </a:lnTo>
                  <a:lnTo>
                    <a:pt x="757993" y="105783"/>
                  </a:lnTo>
                  <a:lnTo>
                    <a:pt x="790894" y="135683"/>
                  </a:lnTo>
                  <a:lnTo>
                    <a:pt x="820796" y="168582"/>
                  </a:lnTo>
                  <a:lnTo>
                    <a:pt x="847467" y="204247"/>
                  </a:lnTo>
                  <a:lnTo>
                    <a:pt x="870673" y="242446"/>
                  </a:lnTo>
                  <a:lnTo>
                    <a:pt x="890183" y="282946"/>
                  </a:lnTo>
                  <a:lnTo>
                    <a:pt x="905762" y="325513"/>
                  </a:lnTo>
                  <a:lnTo>
                    <a:pt x="917179" y="369916"/>
                  </a:lnTo>
                  <a:lnTo>
                    <a:pt x="924200" y="415921"/>
                  </a:lnTo>
                  <a:lnTo>
                    <a:pt x="926592" y="463296"/>
                  </a:lnTo>
                  <a:lnTo>
                    <a:pt x="924200" y="510670"/>
                  </a:lnTo>
                  <a:lnTo>
                    <a:pt x="917179" y="556675"/>
                  </a:lnTo>
                  <a:lnTo>
                    <a:pt x="905762" y="601078"/>
                  </a:lnTo>
                  <a:lnTo>
                    <a:pt x="890183" y="643645"/>
                  </a:lnTo>
                  <a:lnTo>
                    <a:pt x="870673" y="684145"/>
                  </a:lnTo>
                  <a:lnTo>
                    <a:pt x="847467" y="722344"/>
                  </a:lnTo>
                  <a:lnTo>
                    <a:pt x="820796" y="758009"/>
                  </a:lnTo>
                  <a:lnTo>
                    <a:pt x="790894" y="790908"/>
                  </a:lnTo>
                  <a:lnTo>
                    <a:pt x="757993" y="820808"/>
                  </a:lnTo>
                  <a:lnTo>
                    <a:pt x="722327" y="847477"/>
                  </a:lnTo>
                  <a:lnTo>
                    <a:pt x="684128" y="870681"/>
                  </a:lnTo>
                  <a:lnTo>
                    <a:pt x="643629" y="890188"/>
                  </a:lnTo>
                  <a:lnTo>
                    <a:pt x="601064" y="905766"/>
                  </a:lnTo>
                  <a:lnTo>
                    <a:pt x="556665" y="917180"/>
                  </a:lnTo>
                  <a:lnTo>
                    <a:pt x="510664" y="924200"/>
                  </a:lnTo>
                  <a:lnTo>
                    <a:pt x="463296" y="926592"/>
                  </a:lnTo>
                  <a:lnTo>
                    <a:pt x="415927" y="924200"/>
                  </a:lnTo>
                  <a:lnTo>
                    <a:pt x="369926" y="917180"/>
                  </a:lnTo>
                  <a:lnTo>
                    <a:pt x="325527" y="905766"/>
                  </a:lnTo>
                  <a:lnTo>
                    <a:pt x="282962" y="890188"/>
                  </a:lnTo>
                  <a:lnTo>
                    <a:pt x="242463" y="870681"/>
                  </a:lnTo>
                  <a:lnTo>
                    <a:pt x="204264" y="847477"/>
                  </a:lnTo>
                  <a:lnTo>
                    <a:pt x="168598" y="820808"/>
                  </a:lnTo>
                  <a:lnTo>
                    <a:pt x="135697" y="790908"/>
                  </a:lnTo>
                  <a:lnTo>
                    <a:pt x="105795" y="758009"/>
                  </a:lnTo>
                  <a:lnTo>
                    <a:pt x="79124" y="722344"/>
                  </a:lnTo>
                  <a:lnTo>
                    <a:pt x="55918" y="684145"/>
                  </a:lnTo>
                  <a:lnTo>
                    <a:pt x="36408" y="643645"/>
                  </a:lnTo>
                  <a:lnTo>
                    <a:pt x="20829" y="601078"/>
                  </a:lnTo>
                  <a:lnTo>
                    <a:pt x="9412" y="556675"/>
                  </a:lnTo>
                  <a:lnTo>
                    <a:pt x="2391" y="510670"/>
                  </a:lnTo>
                  <a:lnTo>
                    <a:pt x="0" y="463296"/>
                  </a:lnTo>
                  <a:close/>
                </a:path>
              </a:pathLst>
            </a:custGeom>
            <a:ln w="6350">
              <a:solidFill>
                <a:srgbClr val="52C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3168" y="4168127"/>
              <a:ext cx="10549890" cy="74601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444" y="4079747"/>
              <a:ext cx="926591" cy="92506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4444" y="4079747"/>
              <a:ext cx="927100" cy="925194"/>
            </a:xfrm>
            <a:custGeom>
              <a:avLst/>
              <a:gdLst/>
              <a:ahLst/>
              <a:cxnLst/>
              <a:rect l="l" t="t" r="r" b="b"/>
              <a:pathLst>
                <a:path w="927100" h="925195">
                  <a:moveTo>
                    <a:pt x="0" y="462533"/>
                  </a:moveTo>
                  <a:lnTo>
                    <a:pt x="2391" y="415251"/>
                  </a:lnTo>
                  <a:lnTo>
                    <a:pt x="9412" y="369332"/>
                  </a:lnTo>
                  <a:lnTo>
                    <a:pt x="20829" y="325010"/>
                  </a:lnTo>
                  <a:lnTo>
                    <a:pt x="36408" y="282517"/>
                  </a:lnTo>
                  <a:lnTo>
                    <a:pt x="55918" y="242086"/>
                  </a:lnTo>
                  <a:lnTo>
                    <a:pt x="79124" y="203950"/>
                  </a:lnTo>
                  <a:lnTo>
                    <a:pt x="105795" y="168341"/>
                  </a:lnTo>
                  <a:lnTo>
                    <a:pt x="135697" y="135493"/>
                  </a:lnTo>
                  <a:lnTo>
                    <a:pt x="168598" y="105637"/>
                  </a:lnTo>
                  <a:lnTo>
                    <a:pt x="204264" y="79007"/>
                  </a:lnTo>
                  <a:lnTo>
                    <a:pt x="242463" y="55836"/>
                  </a:lnTo>
                  <a:lnTo>
                    <a:pt x="282962" y="36355"/>
                  </a:lnTo>
                  <a:lnTo>
                    <a:pt x="325527" y="20799"/>
                  </a:lnTo>
                  <a:lnTo>
                    <a:pt x="369926" y="9399"/>
                  </a:lnTo>
                  <a:lnTo>
                    <a:pt x="415927" y="2388"/>
                  </a:lnTo>
                  <a:lnTo>
                    <a:pt x="463296" y="0"/>
                  </a:lnTo>
                  <a:lnTo>
                    <a:pt x="510664" y="2388"/>
                  </a:lnTo>
                  <a:lnTo>
                    <a:pt x="556665" y="9399"/>
                  </a:lnTo>
                  <a:lnTo>
                    <a:pt x="601064" y="20799"/>
                  </a:lnTo>
                  <a:lnTo>
                    <a:pt x="643629" y="36355"/>
                  </a:lnTo>
                  <a:lnTo>
                    <a:pt x="684128" y="55836"/>
                  </a:lnTo>
                  <a:lnTo>
                    <a:pt x="722327" y="79007"/>
                  </a:lnTo>
                  <a:lnTo>
                    <a:pt x="757993" y="105637"/>
                  </a:lnTo>
                  <a:lnTo>
                    <a:pt x="790894" y="135493"/>
                  </a:lnTo>
                  <a:lnTo>
                    <a:pt x="820796" y="168341"/>
                  </a:lnTo>
                  <a:lnTo>
                    <a:pt x="847467" y="203950"/>
                  </a:lnTo>
                  <a:lnTo>
                    <a:pt x="870673" y="242086"/>
                  </a:lnTo>
                  <a:lnTo>
                    <a:pt x="890183" y="282517"/>
                  </a:lnTo>
                  <a:lnTo>
                    <a:pt x="905762" y="325010"/>
                  </a:lnTo>
                  <a:lnTo>
                    <a:pt x="917179" y="369332"/>
                  </a:lnTo>
                  <a:lnTo>
                    <a:pt x="924200" y="415251"/>
                  </a:lnTo>
                  <a:lnTo>
                    <a:pt x="926592" y="462533"/>
                  </a:lnTo>
                  <a:lnTo>
                    <a:pt x="924200" y="509816"/>
                  </a:lnTo>
                  <a:lnTo>
                    <a:pt x="917179" y="555735"/>
                  </a:lnTo>
                  <a:lnTo>
                    <a:pt x="905762" y="600057"/>
                  </a:lnTo>
                  <a:lnTo>
                    <a:pt x="890183" y="642550"/>
                  </a:lnTo>
                  <a:lnTo>
                    <a:pt x="870673" y="682981"/>
                  </a:lnTo>
                  <a:lnTo>
                    <a:pt x="847467" y="721117"/>
                  </a:lnTo>
                  <a:lnTo>
                    <a:pt x="820796" y="756726"/>
                  </a:lnTo>
                  <a:lnTo>
                    <a:pt x="790894" y="789574"/>
                  </a:lnTo>
                  <a:lnTo>
                    <a:pt x="757993" y="819430"/>
                  </a:lnTo>
                  <a:lnTo>
                    <a:pt x="722327" y="846060"/>
                  </a:lnTo>
                  <a:lnTo>
                    <a:pt x="684128" y="869231"/>
                  </a:lnTo>
                  <a:lnTo>
                    <a:pt x="643629" y="888712"/>
                  </a:lnTo>
                  <a:lnTo>
                    <a:pt x="601064" y="904268"/>
                  </a:lnTo>
                  <a:lnTo>
                    <a:pt x="556665" y="915668"/>
                  </a:lnTo>
                  <a:lnTo>
                    <a:pt x="510664" y="922679"/>
                  </a:lnTo>
                  <a:lnTo>
                    <a:pt x="463296" y="925068"/>
                  </a:lnTo>
                  <a:lnTo>
                    <a:pt x="415927" y="922679"/>
                  </a:lnTo>
                  <a:lnTo>
                    <a:pt x="369926" y="915668"/>
                  </a:lnTo>
                  <a:lnTo>
                    <a:pt x="325527" y="904268"/>
                  </a:lnTo>
                  <a:lnTo>
                    <a:pt x="282962" y="888712"/>
                  </a:lnTo>
                  <a:lnTo>
                    <a:pt x="242463" y="869231"/>
                  </a:lnTo>
                  <a:lnTo>
                    <a:pt x="204264" y="846060"/>
                  </a:lnTo>
                  <a:lnTo>
                    <a:pt x="168598" y="819430"/>
                  </a:lnTo>
                  <a:lnTo>
                    <a:pt x="135697" y="789574"/>
                  </a:lnTo>
                  <a:lnTo>
                    <a:pt x="105795" y="756726"/>
                  </a:lnTo>
                  <a:lnTo>
                    <a:pt x="79124" y="721117"/>
                  </a:lnTo>
                  <a:lnTo>
                    <a:pt x="55918" y="682981"/>
                  </a:lnTo>
                  <a:lnTo>
                    <a:pt x="36408" y="642550"/>
                  </a:lnTo>
                  <a:lnTo>
                    <a:pt x="20829" y="600057"/>
                  </a:lnTo>
                  <a:lnTo>
                    <a:pt x="9412" y="555735"/>
                  </a:lnTo>
                  <a:lnTo>
                    <a:pt x="2391" y="509816"/>
                  </a:lnTo>
                  <a:lnTo>
                    <a:pt x="0" y="462533"/>
                  </a:lnTo>
                  <a:close/>
                </a:path>
              </a:pathLst>
            </a:custGeom>
            <a:ln w="6350">
              <a:solidFill>
                <a:srgbClr val="48BE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495" y="5279135"/>
              <a:ext cx="10973562" cy="746010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118412" y="2108454"/>
            <a:ext cx="9239250" cy="3847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dirty="0">
                <a:latin typeface="Calibri"/>
                <a:cs typeface="Calibri"/>
              </a:rPr>
              <a:t>Простота</a:t>
            </a:r>
            <a:r>
              <a:rPr sz="2200" spc="-7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освоєння,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зручність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в</a:t>
            </a:r>
            <a:r>
              <a:rPr sz="2200" spc="-7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застосуванні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2200">
              <a:latin typeface="Calibri"/>
              <a:cs typeface="Calibri"/>
            </a:endParaRPr>
          </a:p>
          <a:p>
            <a:pPr marL="436880">
              <a:lnSpc>
                <a:spcPct val="100000"/>
              </a:lnSpc>
            </a:pPr>
            <a:r>
              <a:rPr sz="2200" dirty="0">
                <a:latin typeface="Calibri"/>
                <a:cs typeface="Calibri"/>
              </a:rPr>
              <a:t>Більш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широке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і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яскраве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візуальне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представлення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матеріалу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735"/>
              </a:spcBef>
            </a:pPr>
            <a:endParaRPr sz="2200">
              <a:latin typeface="Calibri"/>
              <a:cs typeface="Calibri"/>
            </a:endParaRPr>
          </a:p>
          <a:p>
            <a:pPr marL="436880">
              <a:lnSpc>
                <a:spcPct val="100000"/>
              </a:lnSpc>
              <a:spcBef>
                <a:spcPts val="5"/>
              </a:spcBef>
            </a:pPr>
            <a:r>
              <a:rPr sz="2200" dirty="0">
                <a:latin typeface="Calibri"/>
                <a:cs typeface="Calibri"/>
              </a:rPr>
              <a:t>Надання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можливості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заощадити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час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і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зробити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заняття/урок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динамічним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475"/>
              </a:spcBef>
            </a:pPr>
            <a:endParaRPr sz="2200">
              <a:latin typeface="Calibri"/>
              <a:cs typeface="Calibri"/>
            </a:endParaRPr>
          </a:p>
          <a:p>
            <a:pPr marL="12700" marR="5080">
              <a:lnSpc>
                <a:spcPts val="2420"/>
              </a:lnSpc>
            </a:pPr>
            <a:r>
              <a:rPr sz="2200" dirty="0">
                <a:latin typeface="Calibri"/>
                <a:cs typeface="Calibri"/>
              </a:rPr>
              <a:t>Майданчик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для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реалізації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творчих</a:t>
            </a:r>
            <a:r>
              <a:rPr sz="2200" spc="-6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здібностей</a:t>
            </a:r>
            <a:r>
              <a:rPr sz="2200" spc="-3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учителя</a:t>
            </a:r>
            <a:r>
              <a:rPr sz="2200" spc="-4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при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підготовці</a:t>
            </a:r>
            <a:r>
              <a:rPr sz="2200" spc="-5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і</a:t>
            </a:r>
            <a:r>
              <a:rPr sz="2200" spc="-55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під</a:t>
            </a:r>
            <a:r>
              <a:rPr sz="2200" spc="-45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час </a:t>
            </a:r>
            <a:r>
              <a:rPr sz="2200" spc="-10" dirty="0">
                <a:latin typeface="Calibri"/>
                <a:cs typeface="Calibri"/>
              </a:rPr>
              <a:t>проведення</a:t>
            </a:r>
            <a:r>
              <a:rPr sz="2200" spc="-6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уроків</a:t>
            </a:r>
            <a:endParaRPr sz="2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77597" y="5187569"/>
            <a:ext cx="931544" cy="931544"/>
            <a:chOff x="77597" y="5187569"/>
            <a:chExt cx="931544" cy="931544"/>
          </a:xfrm>
        </p:grpSpPr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772" y="5190744"/>
              <a:ext cx="925068" cy="92506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0772" y="5190744"/>
              <a:ext cx="925194" cy="925194"/>
            </a:xfrm>
            <a:custGeom>
              <a:avLst/>
              <a:gdLst/>
              <a:ahLst/>
              <a:cxnLst/>
              <a:rect l="l" t="t" r="r" b="b"/>
              <a:pathLst>
                <a:path w="925194" h="925195">
                  <a:moveTo>
                    <a:pt x="0" y="462533"/>
                  </a:moveTo>
                  <a:lnTo>
                    <a:pt x="2388" y="415251"/>
                  </a:lnTo>
                  <a:lnTo>
                    <a:pt x="9397" y="369332"/>
                  </a:lnTo>
                  <a:lnTo>
                    <a:pt x="20794" y="325010"/>
                  </a:lnTo>
                  <a:lnTo>
                    <a:pt x="36348" y="282517"/>
                  </a:lnTo>
                  <a:lnTo>
                    <a:pt x="55825" y="242086"/>
                  </a:lnTo>
                  <a:lnTo>
                    <a:pt x="78994" y="203950"/>
                  </a:lnTo>
                  <a:lnTo>
                    <a:pt x="105621" y="168341"/>
                  </a:lnTo>
                  <a:lnTo>
                    <a:pt x="135474" y="135493"/>
                  </a:lnTo>
                  <a:lnTo>
                    <a:pt x="168320" y="105637"/>
                  </a:lnTo>
                  <a:lnTo>
                    <a:pt x="203928" y="79007"/>
                  </a:lnTo>
                  <a:lnTo>
                    <a:pt x="242064" y="55836"/>
                  </a:lnTo>
                  <a:lnTo>
                    <a:pt x="282496" y="36355"/>
                  </a:lnTo>
                  <a:lnTo>
                    <a:pt x="324991" y="20799"/>
                  </a:lnTo>
                  <a:lnTo>
                    <a:pt x="369318" y="9399"/>
                  </a:lnTo>
                  <a:lnTo>
                    <a:pt x="415243" y="2388"/>
                  </a:lnTo>
                  <a:lnTo>
                    <a:pt x="462534" y="0"/>
                  </a:lnTo>
                  <a:lnTo>
                    <a:pt x="509824" y="2388"/>
                  </a:lnTo>
                  <a:lnTo>
                    <a:pt x="555749" y="9399"/>
                  </a:lnTo>
                  <a:lnTo>
                    <a:pt x="600076" y="20799"/>
                  </a:lnTo>
                  <a:lnTo>
                    <a:pt x="642571" y="36355"/>
                  </a:lnTo>
                  <a:lnTo>
                    <a:pt x="683003" y="55836"/>
                  </a:lnTo>
                  <a:lnTo>
                    <a:pt x="721139" y="79007"/>
                  </a:lnTo>
                  <a:lnTo>
                    <a:pt x="756747" y="105637"/>
                  </a:lnTo>
                  <a:lnTo>
                    <a:pt x="789593" y="135493"/>
                  </a:lnTo>
                  <a:lnTo>
                    <a:pt x="819446" y="168341"/>
                  </a:lnTo>
                  <a:lnTo>
                    <a:pt x="846073" y="203950"/>
                  </a:lnTo>
                  <a:lnTo>
                    <a:pt x="869242" y="242086"/>
                  </a:lnTo>
                  <a:lnTo>
                    <a:pt x="888719" y="282517"/>
                  </a:lnTo>
                  <a:lnTo>
                    <a:pt x="904273" y="325010"/>
                  </a:lnTo>
                  <a:lnTo>
                    <a:pt x="915670" y="369332"/>
                  </a:lnTo>
                  <a:lnTo>
                    <a:pt x="922679" y="415251"/>
                  </a:lnTo>
                  <a:lnTo>
                    <a:pt x="925068" y="462533"/>
                  </a:lnTo>
                  <a:lnTo>
                    <a:pt x="922679" y="509824"/>
                  </a:lnTo>
                  <a:lnTo>
                    <a:pt x="915670" y="555749"/>
                  </a:lnTo>
                  <a:lnTo>
                    <a:pt x="904273" y="600076"/>
                  </a:lnTo>
                  <a:lnTo>
                    <a:pt x="888719" y="642571"/>
                  </a:lnTo>
                  <a:lnTo>
                    <a:pt x="869242" y="683003"/>
                  </a:lnTo>
                  <a:lnTo>
                    <a:pt x="846073" y="721139"/>
                  </a:lnTo>
                  <a:lnTo>
                    <a:pt x="819446" y="756747"/>
                  </a:lnTo>
                  <a:lnTo>
                    <a:pt x="789593" y="789593"/>
                  </a:lnTo>
                  <a:lnTo>
                    <a:pt x="756747" y="819446"/>
                  </a:lnTo>
                  <a:lnTo>
                    <a:pt x="721139" y="846073"/>
                  </a:lnTo>
                  <a:lnTo>
                    <a:pt x="683003" y="869242"/>
                  </a:lnTo>
                  <a:lnTo>
                    <a:pt x="642571" y="888719"/>
                  </a:lnTo>
                  <a:lnTo>
                    <a:pt x="600076" y="904273"/>
                  </a:lnTo>
                  <a:lnTo>
                    <a:pt x="555749" y="915670"/>
                  </a:lnTo>
                  <a:lnTo>
                    <a:pt x="509824" y="922679"/>
                  </a:lnTo>
                  <a:lnTo>
                    <a:pt x="462534" y="925067"/>
                  </a:lnTo>
                  <a:lnTo>
                    <a:pt x="415243" y="922679"/>
                  </a:lnTo>
                  <a:lnTo>
                    <a:pt x="369318" y="915670"/>
                  </a:lnTo>
                  <a:lnTo>
                    <a:pt x="324991" y="904273"/>
                  </a:lnTo>
                  <a:lnTo>
                    <a:pt x="282496" y="888719"/>
                  </a:lnTo>
                  <a:lnTo>
                    <a:pt x="242064" y="869242"/>
                  </a:lnTo>
                  <a:lnTo>
                    <a:pt x="203928" y="846073"/>
                  </a:lnTo>
                  <a:lnTo>
                    <a:pt x="168320" y="819446"/>
                  </a:lnTo>
                  <a:lnTo>
                    <a:pt x="135474" y="789593"/>
                  </a:lnTo>
                  <a:lnTo>
                    <a:pt x="105621" y="756747"/>
                  </a:lnTo>
                  <a:lnTo>
                    <a:pt x="78994" y="721139"/>
                  </a:lnTo>
                  <a:lnTo>
                    <a:pt x="55825" y="683003"/>
                  </a:lnTo>
                  <a:lnTo>
                    <a:pt x="36348" y="642571"/>
                  </a:lnTo>
                  <a:lnTo>
                    <a:pt x="20794" y="600076"/>
                  </a:lnTo>
                  <a:lnTo>
                    <a:pt x="9397" y="555749"/>
                  </a:lnTo>
                  <a:lnTo>
                    <a:pt x="2388" y="509824"/>
                  </a:lnTo>
                  <a:lnTo>
                    <a:pt x="0" y="462533"/>
                  </a:lnTo>
                  <a:close/>
                </a:path>
              </a:pathLst>
            </a:custGeom>
            <a:ln w="6350">
              <a:solidFill>
                <a:srgbClr val="6FAC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Переваги</a:t>
            </a:r>
            <a:r>
              <a:rPr sz="5400" spc="-50" dirty="0"/>
              <a:t> </a:t>
            </a:r>
            <a:r>
              <a:rPr sz="5400" spc="-10" dirty="0"/>
              <a:t>використання</a:t>
            </a:r>
            <a:endParaRPr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0858" rIns="0" bIns="0" rtlCol="0">
            <a:spAutoFit/>
          </a:bodyPr>
          <a:lstStyle/>
          <a:p>
            <a:pPr marL="319405">
              <a:lnSpc>
                <a:spcPct val="100000"/>
              </a:lnSpc>
              <a:spcBef>
                <a:spcPts val="100"/>
              </a:spcBef>
            </a:pPr>
            <a:r>
              <a:rPr sz="5400" dirty="0"/>
              <a:t>Що</a:t>
            </a:r>
            <a:r>
              <a:rPr sz="5400" spc="15" dirty="0"/>
              <a:t> </a:t>
            </a:r>
            <a:r>
              <a:rPr sz="5400" dirty="0"/>
              <a:t>таке</a:t>
            </a:r>
            <a:r>
              <a:rPr sz="5400" spc="20" dirty="0"/>
              <a:t> </a:t>
            </a:r>
            <a:r>
              <a:rPr sz="5400" spc="-10" dirty="0"/>
              <a:t>онлайн-дошка?</a:t>
            </a:r>
            <a:endParaRPr sz="5400"/>
          </a:p>
        </p:txBody>
      </p:sp>
      <p:grpSp>
        <p:nvGrpSpPr>
          <p:cNvPr id="3" name="object 3"/>
          <p:cNvGrpSpPr/>
          <p:nvPr/>
        </p:nvGrpSpPr>
        <p:grpSpPr>
          <a:xfrm>
            <a:off x="1270761" y="2285745"/>
            <a:ext cx="10127615" cy="3140075"/>
            <a:chOff x="1270761" y="2285745"/>
            <a:chExt cx="10127615" cy="3140075"/>
          </a:xfrm>
        </p:grpSpPr>
        <p:sp>
          <p:nvSpPr>
            <p:cNvPr id="4" name="object 4"/>
            <p:cNvSpPr/>
            <p:nvPr/>
          </p:nvSpPr>
          <p:spPr>
            <a:xfrm>
              <a:off x="1277111" y="2292095"/>
              <a:ext cx="10114915" cy="3127375"/>
            </a:xfrm>
            <a:custGeom>
              <a:avLst/>
              <a:gdLst/>
              <a:ahLst/>
              <a:cxnLst/>
              <a:rect l="l" t="t" r="r" b="b"/>
              <a:pathLst>
                <a:path w="10114915" h="3127375">
                  <a:moveTo>
                    <a:pt x="9593580" y="0"/>
                  </a:moveTo>
                  <a:lnTo>
                    <a:pt x="521207" y="0"/>
                  </a:lnTo>
                  <a:lnTo>
                    <a:pt x="473759" y="2129"/>
                  </a:lnTo>
                  <a:lnTo>
                    <a:pt x="427506" y="8395"/>
                  </a:lnTo>
                  <a:lnTo>
                    <a:pt x="382631" y="18614"/>
                  </a:lnTo>
                  <a:lnTo>
                    <a:pt x="339319" y="32601"/>
                  </a:lnTo>
                  <a:lnTo>
                    <a:pt x="297754" y="50174"/>
                  </a:lnTo>
                  <a:lnTo>
                    <a:pt x="258120" y="71148"/>
                  </a:lnTo>
                  <a:lnTo>
                    <a:pt x="220600" y="95339"/>
                  </a:lnTo>
                  <a:lnTo>
                    <a:pt x="185378" y="122563"/>
                  </a:lnTo>
                  <a:lnTo>
                    <a:pt x="152638" y="152638"/>
                  </a:lnTo>
                  <a:lnTo>
                    <a:pt x="122563" y="185378"/>
                  </a:lnTo>
                  <a:lnTo>
                    <a:pt x="95339" y="220600"/>
                  </a:lnTo>
                  <a:lnTo>
                    <a:pt x="71148" y="258120"/>
                  </a:lnTo>
                  <a:lnTo>
                    <a:pt x="50174" y="297754"/>
                  </a:lnTo>
                  <a:lnTo>
                    <a:pt x="32601" y="339319"/>
                  </a:lnTo>
                  <a:lnTo>
                    <a:pt x="18614" y="382631"/>
                  </a:lnTo>
                  <a:lnTo>
                    <a:pt x="8395" y="427506"/>
                  </a:lnTo>
                  <a:lnTo>
                    <a:pt x="2129" y="473759"/>
                  </a:lnTo>
                  <a:lnTo>
                    <a:pt x="0" y="521207"/>
                  </a:lnTo>
                  <a:lnTo>
                    <a:pt x="0" y="2606040"/>
                  </a:lnTo>
                  <a:lnTo>
                    <a:pt x="2129" y="2653488"/>
                  </a:lnTo>
                  <a:lnTo>
                    <a:pt x="8395" y="2699741"/>
                  </a:lnTo>
                  <a:lnTo>
                    <a:pt x="18614" y="2744616"/>
                  </a:lnTo>
                  <a:lnTo>
                    <a:pt x="32601" y="2787928"/>
                  </a:lnTo>
                  <a:lnTo>
                    <a:pt x="50174" y="2829493"/>
                  </a:lnTo>
                  <a:lnTo>
                    <a:pt x="71148" y="2869127"/>
                  </a:lnTo>
                  <a:lnTo>
                    <a:pt x="95339" y="2906647"/>
                  </a:lnTo>
                  <a:lnTo>
                    <a:pt x="122563" y="2941869"/>
                  </a:lnTo>
                  <a:lnTo>
                    <a:pt x="152638" y="2974609"/>
                  </a:lnTo>
                  <a:lnTo>
                    <a:pt x="185378" y="3004684"/>
                  </a:lnTo>
                  <a:lnTo>
                    <a:pt x="220600" y="3031908"/>
                  </a:lnTo>
                  <a:lnTo>
                    <a:pt x="258120" y="3056099"/>
                  </a:lnTo>
                  <a:lnTo>
                    <a:pt x="297754" y="3077073"/>
                  </a:lnTo>
                  <a:lnTo>
                    <a:pt x="339319" y="3094646"/>
                  </a:lnTo>
                  <a:lnTo>
                    <a:pt x="382631" y="3108633"/>
                  </a:lnTo>
                  <a:lnTo>
                    <a:pt x="427506" y="3118852"/>
                  </a:lnTo>
                  <a:lnTo>
                    <a:pt x="473759" y="3125118"/>
                  </a:lnTo>
                  <a:lnTo>
                    <a:pt x="521207" y="3127247"/>
                  </a:lnTo>
                  <a:lnTo>
                    <a:pt x="9593580" y="3127247"/>
                  </a:lnTo>
                  <a:lnTo>
                    <a:pt x="9641028" y="3125118"/>
                  </a:lnTo>
                  <a:lnTo>
                    <a:pt x="9687281" y="3118852"/>
                  </a:lnTo>
                  <a:lnTo>
                    <a:pt x="9732156" y="3108633"/>
                  </a:lnTo>
                  <a:lnTo>
                    <a:pt x="9775468" y="3094646"/>
                  </a:lnTo>
                  <a:lnTo>
                    <a:pt x="9817033" y="3077073"/>
                  </a:lnTo>
                  <a:lnTo>
                    <a:pt x="9856667" y="3056099"/>
                  </a:lnTo>
                  <a:lnTo>
                    <a:pt x="9894187" y="3031908"/>
                  </a:lnTo>
                  <a:lnTo>
                    <a:pt x="9929409" y="3004684"/>
                  </a:lnTo>
                  <a:lnTo>
                    <a:pt x="9962149" y="2974609"/>
                  </a:lnTo>
                  <a:lnTo>
                    <a:pt x="9992224" y="2941869"/>
                  </a:lnTo>
                  <a:lnTo>
                    <a:pt x="10019448" y="2906647"/>
                  </a:lnTo>
                  <a:lnTo>
                    <a:pt x="10043639" y="2869127"/>
                  </a:lnTo>
                  <a:lnTo>
                    <a:pt x="10064613" y="2829493"/>
                  </a:lnTo>
                  <a:lnTo>
                    <a:pt x="10082186" y="2787928"/>
                  </a:lnTo>
                  <a:lnTo>
                    <a:pt x="10096173" y="2744616"/>
                  </a:lnTo>
                  <a:lnTo>
                    <a:pt x="10106392" y="2699741"/>
                  </a:lnTo>
                  <a:lnTo>
                    <a:pt x="10112658" y="2653488"/>
                  </a:lnTo>
                  <a:lnTo>
                    <a:pt x="10114788" y="2606040"/>
                  </a:lnTo>
                  <a:lnTo>
                    <a:pt x="10114788" y="521207"/>
                  </a:lnTo>
                  <a:lnTo>
                    <a:pt x="10112658" y="473759"/>
                  </a:lnTo>
                  <a:lnTo>
                    <a:pt x="10106392" y="427506"/>
                  </a:lnTo>
                  <a:lnTo>
                    <a:pt x="10096173" y="382631"/>
                  </a:lnTo>
                  <a:lnTo>
                    <a:pt x="10082186" y="339319"/>
                  </a:lnTo>
                  <a:lnTo>
                    <a:pt x="10064613" y="297754"/>
                  </a:lnTo>
                  <a:lnTo>
                    <a:pt x="10043639" y="258120"/>
                  </a:lnTo>
                  <a:lnTo>
                    <a:pt x="10019448" y="220600"/>
                  </a:lnTo>
                  <a:lnTo>
                    <a:pt x="9992224" y="185378"/>
                  </a:lnTo>
                  <a:lnTo>
                    <a:pt x="9962149" y="152638"/>
                  </a:lnTo>
                  <a:lnTo>
                    <a:pt x="9929409" y="122563"/>
                  </a:lnTo>
                  <a:lnTo>
                    <a:pt x="9894187" y="95339"/>
                  </a:lnTo>
                  <a:lnTo>
                    <a:pt x="9856667" y="71148"/>
                  </a:lnTo>
                  <a:lnTo>
                    <a:pt x="9817033" y="50174"/>
                  </a:lnTo>
                  <a:lnTo>
                    <a:pt x="9775468" y="32601"/>
                  </a:lnTo>
                  <a:lnTo>
                    <a:pt x="9732156" y="18614"/>
                  </a:lnTo>
                  <a:lnTo>
                    <a:pt x="9687281" y="8395"/>
                  </a:lnTo>
                  <a:lnTo>
                    <a:pt x="9641028" y="2129"/>
                  </a:lnTo>
                  <a:lnTo>
                    <a:pt x="9593580" y="0"/>
                  </a:lnTo>
                  <a:close/>
                </a:path>
              </a:pathLst>
            </a:custGeom>
            <a:solidFill>
              <a:srgbClr val="21D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77111" y="2292095"/>
              <a:ext cx="10114915" cy="3127375"/>
            </a:xfrm>
            <a:custGeom>
              <a:avLst/>
              <a:gdLst/>
              <a:ahLst/>
              <a:cxnLst/>
              <a:rect l="l" t="t" r="r" b="b"/>
              <a:pathLst>
                <a:path w="10114915" h="3127375">
                  <a:moveTo>
                    <a:pt x="0" y="521207"/>
                  </a:moveTo>
                  <a:lnTo>
                    <a:pt x="2129" y="473759"/>
                  </a:lnTo>
                  <a:lnTo>
                    <a:pt x="8395" y="427506"/>
                  </a:lnTo>
                  <a:lnTo>
                    <a:pt x="18614" y="382631"/>
                  </a:lnTo>
                  <a:lnTo>
                    <a:pt x="32601" y="339319"/>
                  </a:lnTo>
                  <a:lnTo>
                    <a:pt x="50174" y="297754"/>
                  </a:lnTo>
                  <a:lnTo>
                    <a:pt x="71148" y="258120"/>
                  </a:lnTo>
                  <a:lnTo>
                    <a:pt x="95339" y="220600"/>
                  </a:lnTo>
                  <a:lnTo>
                    <a:pt x="122563" y="185378"/>
                  </a:lnTo>
                  <a:lnTo>
                    <a:pt x="152638" y="152638"/>
                  </a:lnTo>
                  <a:lnTo>
                    <a:pt x="185378" y="122563"/>
                  </a:lnTo>
                  <a:lnTo>
                    <a:pt x="220600" y="95339"/>
                  </a:lnTo>
                  <a:lnTo>
                    <a:pt x="258120" y="71148"/>
                  </a:lnTo>
                  <a:lnTo>
                    <a:pt x="297754" y="50174"/>
                  </a:lnTo>
                  <a:lnTo>
                    <a:pt x="339319" y="32601"/>
                  </a:lnTo>
                  <a:lnTo>
                    <a:pt x="382631" y="18614"/>
                  </a:lnTo>
                  <a:lnTo>
                    <a:pt x="427506" y="8395"/>
                  </a:lnTo>
                  <a:lnTo>
                    <a:pt x="473759" y="2129"/>
                  </a:lnTo>
                  <a:lnTo>
                    <a:pt x="521207" y="0"/>
                  </a:lnTo>
                  <a:lnTo>
                    <a:pt x="9593580" y="0"/>
                  </a:lnTo>
                  <a:lnTo>
                    <a:pt x="9641028" y="2129"/>
                  </a:lnTo>
                  <a:lnTo>
                    <a:pt x="9687281" y="8395"/>
                  </a:lnTo>
                  <a:lnTo>
                    <a:pt x="9732156" y="18614"/>
                  </a:lnTo>
                  <a:lnTo>
                    <a:pt x="9775468" y="32601"/>
                  </a:lnTo>
                  <a:lnTo>
                    <a:pt x="9817033" y="50174"/>
                  </a:lnTo>
                  <a:lnTo>
                    <a:pt x="9856667" y="71148"/>
                  </a:lnTo>
                  <a:lnTo>
                    <a:pt x="9894187" y="95339"/>
                  </a:lnTo>
                  <a:lnTo>
                    <a:pt x="9929409" y="122563"/>
                  </a:lnTo>
                  <a:lnTo>
                    <a:pt x="9962149" y="152638"/>
                  </a:lnTo>
                  <a:lnTo>
                    <a:pt x="9992224" y="185378"/>
                  </a:lnTo>
                  <a:lnTo>
                    <a:pt x="10019448" y="220600"/>
                  </a:lnTo>
                  <a:lnTo>
                    <a:pt x="10043639" y="258120"/>
                  </a:lnTo>
                  <a:lnTo>
                    <a:pt x="10064613" y="297754"/>
                  </a:lnTo>
                  <a:lnTo>
                    <a:pt x="10082186" y="339319"/>
                  </a:lnTo>
                  <a:lnTo>
                    <a:pt x="10096173" y="382631"/>
                  </a:lnTo>
                  <a:lnTo>
                    <a:pt x="10106392" y="427506"/>
                  </a:lnTo>
                  <a:lnTo>
                    <a:pt x="10112658" y="473759"/>
                  </a:lnTo>
                  <a:lnTo>
                    <a:pt x="10114788" y="521207"/>
                  </a:lnTo>
                  <a:lnTo>
                    <a:pt x="10114788" y="2606040"/>
                  </a:lnTo>
                  <a:lnTo>
                    <a:pt x="10112658" y="2653488"/>
                  </a:lnTo>
                  <a:lnTo>
                    <a:pt x="10106392" y="2699741"/>
                  </a:lnTo>
                  <a:lnTo>
                    <a:pt x="10096173" y="2744616"/>
                  </a:lnTo>
                  <a:lnTo>
                    <a:pt x="10082186" y="2787928"/>
                  </a:lnTo>
                  <a:lnTo>
                    <a:pt x="10064613" y="2829493"/>
                  </a:lnTo>
                  <a:lnTo>
                    <a:pt x="10043639" y="2869127"/>
                  </a:lnTo>
                  <a:lnTo>
                    <a:pt x="10019448" y="2906647"/>
                  </a:lnTo>
                  <a:lnTo>
                    <a:pt x="9992224" y="2941869"/>
                  </a:lnTo>
                  <a:lnTo>
                    <a:pt x="9962149" y="2974609"/>
                  </a:lnTo>
                  <a:lnTo>
                    <a:pt x="9929409" y="3004684"/>
                  </a:lnTo>
                  <a:lnTo>
                    <a:pt x="9894187" y="3031908"/>
                  </a:lnTo>
                  <a:lnTo>
                    <a:pt x="9856667" y="3056099"/>
                  </a:lnTo>
                  <a:lnTo>
                    <a:pt x="9817033" y="3077073"/>
                  </a:lnTo>
                  <a:lnTo>
                    <a:pt x="9775468" y="3094646"/>
                  </a:lnTo>
                  <a:lnTo>
                    <a:pt x="9732156" y="3108633"/>
                  </a:lnTo>
                  <a:lnTo>
                    <a:pt x="9687281" y="3118852"/>
                  </a:lnTo>
                  <a:lnTo>
                    <a:pt x="9641028" y="3125118"/>
                  </a:lnTo>
                  <a:lnTo>
                    <a:pt x="9593580" y="3127247"/>
                  </a:lnTo>
                  <a:lnTo>
                    <a:pt x="521207" y="3127247"/>
                  </a:lnTo>
                  <a:lnTo>
                    <a:pt x="473759" y="3125118"/>
                  </a:lnTo>
                  <a:lnTo>
                    <a:pt x="427506" y="3118852"/>
                  </a:lnTo>
                  <a:lnTo>
                    <a:pt x="382631" y="3108633"/>
                  </a:lnTo>
                  <a:lnTo>
                    <a:pt x="339319" y="3094646"/>
                  </a:lnTo>
                  <a:lnTo>
                    <a:pt x="297754" y="3077073"/>
                  </a:lnTo>
                  <a:lnTo>
                    <a:pt x="258120" y="3056099"/>
                  </a:lnTo>
                  <a:lnTo>
                    <a:pt x="220600" y="3031908"/>
                  </a:lnTo>
                  <a:lnTo>
                    <a:pt x="185378" y="3004684"/>
                  </a:lnTo>
                  <a:lnTo>
                    <a:pt x="152638" y="2974609"/>
                  </a:lnTo>
                  <a:lnTo>
                    <a:pt x="122563" y="2941869"/>
                  </a:lnTo>
                  <a:lnTo>
                    <a:pt x="95339" y="2906647"/>
                  </a:lnTo>
                  <a:lnTo>
                    <a:pt x="71148" y="2869127"/>
                  </a:lnTo>
                  <a:lnTo>
                    <a:pt x="50174" y="2829493"/>
                  </a:lnTo>
                  <a:lnTo>
                    <a:pt x="32601" y="2787928"/>
                  </a:lnTo>
                  <a:lnTo>
                    <a:pt x="18614" y="2744616"/>
                  </a:lnTo>
                  <a:lnTo>
                    <a:pt x="8395" y="2699741"/>
                  </a:lnTo>
                  <a:lnTo>
                    <a:pt x="2129" y="2653488"/>
                  </a:lnTo>
                  <a:lnTo>
                    <a:pt x="0" y="2606040"/>
                  </a:lnTo>
                  <a:lnTo>
                    <a:pt x="0" y="521207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44827" y="2443048"/>
            <a:ext cx="9580880" cy="2769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293370" indent="332105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хмарне</a:t>
            </a:r>
            <a:r>
              <a:rPr sz="3600" spc="-9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середовище,</a:t>
            </a:r>
            <a:r>
              <a:rPr sz="3600" spc="-6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у</a:t>
            </a:r>
            <a:r>
              <a:rPr sz="3600" spc="-7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якому</a:t>
            </a:r>
            <a:r>
              <a:rPr sz="3600" spc="-6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є</a:t>
            </a:r>
            <a:r>
              <a:rPr sz="3600" spc="-7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можливість </a:t>
            </a:r>
            <a:r>
              <a:rPr sz="3600" dirty="0">
                <a:latin typeface="Calibri"/>
                <a:cs typeface="Calibri"/>
              </a:rPr>
              <a:t>розмістити</a:t>
            </a:r>
            <a:r>
              <a:rPr sz="3600" spc="-120" dirty="0">
                <a:latin typeface="Calibri"/>
                <a:cs typeface="Calibri"/>
              </a:rPr>
              <a:t> </a:t>
            </a:r>
            <a:r>
              <a:rPr sz="3600" spc="-45" dirty="0">
                <a:latin typeface="Calibri"/>
                <a:cs typeface="Calibri"/>
              </a:rPr>
              <a:t>будь-</a:t>
            </a:r>
            <a:r>
              <a:rPr sz="3600" dirty="0">
                <a:latin typeface="Calibri"/>
                <a:cs typeface="Calibri"/>
              </a:rPr>
              <a:t>які</a:t>
            </a:r>
            <a:r>
              <a:rPr sz="3600" spc="-120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дидактичні</a:t>
            </a:r>
            <a:r>
              <a:rPr sz="3600" spc="-9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матеріали</a:t>
            </a:r>
            <a:r>
              <a:rPr sz="3600" spc="-120" dirty="0">
                <a:latin typeface="Calibri"/>
                <a:cs typeface="Calibri"/>
              </a:rPr>
              <a:t> </a:t>
            </a:r>
            <a:r>
              <a:rPr sz="3600" spc="-25" dirty="0">
                <a:latin typeface="Calibri"/>
                <a:cs typeface="Calibri"/>
              </a:rPr>
              <a:t>для</a:t>
            </a:r>
            <a:endParaRPr sz="3600">
              <a:latin typeface="Calibri"/>
              <a:cs typeface="Calibri"/>
            </a:endParaRPr>
          </a:p>
          <a:p>
            <a:pPr marL="783590">
              <a:lnSpc>
                <a:spcPct val="100000"/>
              </a:lnSpc>
              <a:spcBef>
                <a:spcPts val="5"/>
              </a:spcBef>
            </a:pPr>
            <a:r>
              <a:rPr sz="3600" spc="-10" dirty="0">
                <a:latin typeface="Calibri"/>
                <a:cs typeface="Calibri"/>
              </a:rPr>
              <a:t>уроку/навчального</a:t>
            </a:r>
            <a:r>
              <a:rPr sz="3600" spc="-14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заняття</a:t>
            </a:r>
            <a:r>
              <a:rPr sz="3600" spc="-80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(зображення,</a:t>
            </a:r>
            <a:endParaRPr sz="3600">
              <a:latin typeface="Calibri"/>
              <a:cs typeface="Calibri"/>
            </a:endParaRPr>
          </a:p>
          <a:p>
            <a:pPr marL="2842895" marR="5080" indent="-2830830">
              <a:lnSpc>
                <a:spcPct val="100000"/>
              </a:lnSpc>
            </a:pPr>
            <a:r>
              <a:rPr sz="3600" dirty="0">
                <a:latin typeface="Calibri"/>
                <a:cs typeface="Calibri"/>
              </a:rPr>
              <a:t>презентації,</a:t>
            </a:r>
            <a:r>
              <a:rPr sz="3600" spc="-14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інтерактивні</a:t>
            </a:r>
            <a:r>
              <a:rPr sz="3600" spc="-125" dirty="0">
                <a:latin typeface="Calibri"/>
                <a:cs typeface="Calibri"/>
              </a:rPr>
              <a:t> </a:t>
            </a:r>
            <a:r>
              <a:rPr sz="3600" dirty="0">
                <a:latin typeface="Calibri"/>
                <a:cs typeface="Calibri"/>
              </a:rPr>
              <a:t>завдання,</a:t>
            </a:r>
            <a:r>
              <a:rPr sz="3600" spc="-13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відеоролики, текстові</a:t>
            </a:r>
            <a:r>
              <a:rPr sz="3600" spc="-15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документи)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986" rIns="0" bIns="0" rtlCol="0">
            <a:spAutoFit/>
          </a:bodyPr>
          <a:lstStyle/>
          <a:p>
            <a:pPr marL="4210685" marR="5080" indent="-2431415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Приклади</a:t>
            </a:r>
            <a:r>
              <a:rPr sz="3600" spc="-45" dirty="0"/>
              <a:t> </a:t>
            </a:r>
            <a:r>
              <a:rPr sz="3600" dirty="0"/>
              <a:t>використання</a:t>
            </a:r>
            <a:r>
              <a:rPr sz="3600" spc="-65" dirty="0"/>
              <a:t> </a:t>
            </a:r>
            <a:r>
              <a:rPr sz="3600" spc="-10" dirty="0"/>
              <a:t>онлайн-</a:t>
            </a:r>
            <a:r>
              <a:rPr sz="3600" dirty="0"/>
              <a:t>дошки</a:t>
            </a:r>
            <a:r>
              <a:rPr sz="3600" spc="-65" dirty="0"/>
              <a:t> </a:t>
            </a:r>
            <a:r>
              <a:rPr sz="3600" spc="-25" dirty="0"/>
              <a:t>на </a:t>
            </a:r>
            <a:r>
              <a:rPr sz="3600" spc="-10" dirty="0"/>
              <a:t>заняттях/уроках?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482" y="1444497"/>
            <a:ext cx="10747756" cy="25562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03680" y="2039874"/>
            <a:ext cx="1391920" cy="12776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14300" marR="5080" indent="-102235">
              <a:lnSpc>
                <a:spcPct val="91800"/>
              </a:lnSpc>
              <a:spcBef>
                <a:spcPts val="300"/>
              </a:spcBef>
            </a:pPr>
            <a:r>
              <a:rPr sz="2000" spc="-10" dirty="0">
                <a:latin typeface="Calibri"/>
                <a:cs typeface="Calibri"/>
              </a:rPr>
              <a:t>Середовище зберігання матеріалів</a:t>
            </a:r>
            <a:endParaRPr sz="2000">
              <a:latin typeface="Calibri"/>
              <a:cs typeface="Calibri"/>
            </a:endParaRPr>
          </a:p>
          <a:p>
            <a:pPr marL="123825">
              <a:lnSpc>
                <a:spcPct val="100000"/>
              </a:lnSpc>
              <a:spcBef>
                <a:spcPts val="645"/>
              </a:spcBef>
            </a:pPr>
            <a:r>
              <a:rPr sz="2000" spc="-10" dirty="0">
                <a:latin typeface="Calibri"/>
                <a:cs typeface="Calibri"/>
              </a:rPr>
              <a:t>(дашборд)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14471" y="2338578"/>
            <a:ext cx="1431290" cy="726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13030" marR="5080" indent="-100965">
              <a:lnSpc>
                <a:spcPts val="2640"/>
              </a:lnSpc>
              <a:spcBef>
                <a:spcPts val="385"/>
              </a:spcBef>
            </a:pPr>
            <a:r>
              <a:rPr sz="2400" spc="-10" dirty="0">
                <a:latin typeface="Calibri"/>
                <a:cs typeface="Calibri"/>
              </a:rPr>
              <a:t>Віртуальна екскурсія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67350" y="2216657"/>
            <a:ext cx="1510030" cy="937894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02235" marR="94615" algn="ctr">
              <a:lnSpc>
                <a:spcPts val="1750"/>
              </a:lnSpc>
              <a:spcBef>
                <a:spcPts val="295"/>
              </a:spcBef>
            </a:pPr>
            <a:r>
              <a:rPr sz="1600" spc="-10" dirty="0">
                <a:latin typeface="Calibri"/>
                <a:cs typeface="Calibri"/>
              </a:rPr>
              <a:t>Інструмент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для </a:t>
            </a:r>
            <a:r>
              <a:rPr sz="1600" spc="-10" dirty="0">
                <a:latin typeface="Calibri"/>
                <a:cs typeface="Calibri"/>
              </a:rPr>
              <a:t>проведення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650"/>
              </a:lnSpc>
            </a:pPr>
            <a:r>
              <a:rPr sz="1600" spc="-10" dirty="0">
                <a:latin typeface="Calibri"/>
                <a:cs typeface="Calibri"/>
              </a:rPr>
              <a:t>«перевернутого»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1835"/>
              </a:lnSpc>
            </a:pPr>
            <a:r>
              <a:rPr sz="1600" spc="-10" dirty="0">
                <a:latin typeface="Calibri"/>
                <a:cs typeface="Calibri"/>
              </a:rPr>
              <a:t>уроку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96021" y="2373249"/>
            <a:ext cx="875665" cy="611505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59690" marR="5080" indent="-47625">
              <a:lnSpc>
                <a:spcPts val="2210"/>
              </a:lnSpc>
              <a:spcBef>
                <a:spcPts val="335"/>
              </a:spcBef>
            </a:pPr>
            <a:r>
              <a:rPr sz="2000" spc="-30" dirty="0">
                <a:latin typeface="Calibri"/>
                <a:cs typeface="Calibri"/>
              </a:rPr>
              <a:t>Групова </a:t>
            </a:r>
            <a:r>
              <a:rPr sz="2000" spc="-10" dirty="0">
                <a:latin typeface="Calibri"/>
                <a:cs typeface="Calibri"/>
              </a:rPr>
              <a:t>робота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5482" y="4090161"/>
            <a:ext cx="10987024" cy="26111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634744" y="5077790"/>
            <a:ext cx="1212850" cy="580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85"/>
              </a:lnSpc>
              <a:spcBef>
                <a:spcPts val="95"/>
              </a:spcBef>
            </a:pPr>
            <a:r>
              <a:rPr sz="1900" spc="-10" dirty="0">
                <a:latin typeface="Calibri"/>
                <a:cs typeface="Calibri"/>
              </a:rPr>
              <a:t>Колективна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sz="1900" spc="-10" dirty="0">
                <a:latin typeface="Calibri"/>
                <a:cs typeface="Calibri"/>
              </a:rPr>
              <a:t>робота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2469" y="5077790"/>
            <a:ext cx="1135380" cy="580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2185"/>
              </a:lnSpc>
              <a:spcBef>
                <a:spcPts val="95"/>
              </a:spcBef>
            </a:pPr>
            <a:r>
              <a:rPr sz="1900" spc="-10" dirty="0">
                <a:latin typeface="Calibri"/>
                <a:cs typeface="Calibri"/>
              </a:rPr>
              <a:t>Виконання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sz="1900" spc="-10" dirty="0">
                <a:latin typeface="Calibri"/>
                <a:cs typeface="Calibri"/>
              </a:rPr>
              <a:t>проєкту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08294" y="5077790"/>
            <a:ext cx="977900" cy="580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ts val="2185"/>
              </a:lnSpc>
              <a:spcBef>
                <a:spcPts val="95"/>
              </a:spcBef>
            </a:pPr>
            <a:r>
              <a:rPr sz="1900" spc="-10" dirty="0">
                <a:latin typeface="Calibri"/>
                <a:cs typeface="Calibri"/>
              </a:rPr>
              <a:t>Творче</a:t>
            </a:r>
            <a:endParaRPr sz="1900">
              <a:latin typeface="Calibri"/>
              <a:cs typeface="Calibri"/>
            </a:endParaRPr>
          </a:p>
          <a:p>
            <a:pPr algn="ctr">
              <a:lnSpc>
                <a:spcPts val="2185"/>
              </a:lnSpc>
            </a:pPr>
            <a:r>
              <a:rPr sz="1900" spc="-10" dirty="0">
                <a:latin typeface="Calibri"/>
                <a:cs typeface="Calibri"/>
              </a:rPr>
              <a:t>завдання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09154" y="4945202"/>
            <a:ext cx="1534795" cy="84581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 algn="ctr">
              <a:lnSpc>
                <a:spcPts val="2090"/>
              </a:lnSpc>
              <a:spcBef>
                <a:spcPts val="325"/>
              </a:spcBef>
            </a:pPr>
            <a:r>
              <a:rPr sz="1900" spc="-10" dirty="0">
                <a:latin typeface="Calibri"/>
                <a:cs typeface="Calibri"/>
              </a:rPr>
              <a:t>Брейнстормінг (мозковий штурм)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68585" y="2475738"/>
            <a:ext cx="1304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Рефлексія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192639" y="5179567"/>
            <a:ext cx="933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latin typeface="Calibri"/>
                <a:cs typeface="Calibri"/>
              </a:rPr>
              <a:t>Фідбек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8498" y="90932"/>
            <a:ext cx="901636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2292350" marR="5080" indent="-2280285">
              <a:lnSpc>
                <a:spcPts val="3890"/>
              </a:lnSpc>
              <a:spcBef>
                <a:spcPts val="585"/>
              </a:spcBef>
            </a:pPr>
            <a:r>
              <a:rPr sz="3600" dirty="0"/>
              <a:t>Приклади</a:t>
            </a:r>
            <a:r>
              <a:rPr sz="3600" spc="-45" dirty="0"/>
              <a:t> </a:t>
            </a:r>
            <a:r>
              <a:rPr sz="3600" dirty="0"/>
              <a:t>використання</a:t>
            </a:r>
            <a:r>
              <a:rPr sz="3600" spc="-60" dirty="0"/>
              <a:t> </a:t>
            </a:r>
            <a:r>
              <a:rPr sz="3600" spc="-10" dirty="0"/>
              <a:t>онлайн-</a:t>
            </a:r>
            <a:r>
              <a:rPr sz="3600" dirty="0"/>
              <a:t>дошки</a:t>
            </a:r>
            <a:r>
              <a:rPr sz="3600" spc="-65" dirty="0"/>
              <a:t> </a:t>
            </a:r>
            <a:r>
              <a:rPr sz="3600" dirty="0"/>
              <a:t>під</a:t>
            </a:r>
            <a:r>
              <a:rPr sz="3600" spc="-65" dirty="0"/>
              <a:t> </a:t>
            </a:r>
            <a:r>
              <a:rPr sz="3600" spc="-25" dirty="0"/>
              <a:t>час </a:t>
            </a:r>
            <a:r>
              <a:rPr sz="3600" dirty="0"/>
              <a:t>професійного</a:t>
            </a:r>
            <a:r>
              <a:rPr sz="3600" spc="-70" dirty="0"/>
              <a:t> </a:t>
            </a:r>
            <a:r>
              <a:rPr sz="3600" spc="-10" dirty="0"/>
              <a:t>розвитку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9050" y="1409446"/>
            <a:ext cx="8842756" cy="26095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910842" y="2363851"/>
            <a:ext cx="1365885" cy="640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03505" marR="5080" indent="-91440">
              <a:lnSpc>
                <a:spcPts val="2320"/>
              </a:lnSpc>
              <a:spcBef>
                <a:spcPts val="340"/>
              </a:spcBef>
            </a:pPr>
            <a:r>
              <a:rPr sz="2100" spc="-10" dirty="0">
                <a:latin typeface="Calibri"/>
                <a:cs typeface="Calibri"/>
              </a:rPr>
              <a:t>Професійне портфоліо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90009" y="2363851"/>
            <a:ext cx="1565275" cy="640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73025">
              <a:lnSpc>
                <a:spcPts val="2320"/>
              </a:lnSpc>
              <a:spcBef>
                <a:spcPts val="340"/>
              </a:spcBef>
            </a:pPr>
            <a:r>
              <a:rPr sz="2100" spc="-10" dirty="0">
                <a:latin typeface="Calibri"/>
                <a:cs typeface="Calibri"/>
              </a:rPr>
              <a:t>Презентація напрацювань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39739" y="1924303"/>
            <a:ext cx="1421130" cy="1517650"/>
          </a:xfrm>
          <a:prstGeom prst="rect">
            <a:avLst/>
          </a:prstGeom>
        </p:spPr>
        <p:txBody>
          <a:bodyPr vert="horz" wrap="square" lIns="0" tIns="39369" rIns="0" bIns="0" rtlCol="0">
            <a:spAutoFit/>
          </a:bodyPr>
          <a:lstStyle/>
          <a:p>
            <a:pPr marL="27940" marR="21590" algn="ctr">
              <a:lnSpc>
                <a:spcPct val="91700"/>
              </a:lnSpc>
              <a:spcBef>
                <a:spcPts val="309"/>
              </a:spcBef>
            </a:pPr>
            <a:r>
              <a:rPr sz="2100" spc="-10" dirty="0">
                <a:latin typeface="Calibri"/>
                <a:cs typeface="Calibri"/>
              </a:rPr>
              <a:t>Віртуальна </a:t>
            </a:r>
            <a:r>
              <a:rPr sz="2100" spc="-20" dirty="0">
                <a:latin typeface="Calibri"/>
                <a:cs typeface="Calibri"/>
              </a:rPr>
              <a:t>учительська </a:t>
            </a:r>
            <a:r>
              <a:rPr sz="2100" spc="-25" dirty="0">
                <a:latin typeface="Calibri"/>
                <a:cs typeface="Calibri"/>
              </a:rPr>
              <a:t>або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ts val="2195"/>
              </a:lnSpc>
            </a:pPr>
            <a:r>
              <a:rPr sz="2100" spc="-10" dirty="0">
                <a:latin typeface="Calibri"/>
                <a:cs typeface="Calibri"/>
              </a:rPr>
              <a:t>методичний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ts val="2415"/>
              </a:lnSpc>
            </a:pPr>
            <a:r>
              <a:rPr sz="2100" spc="-10" dirty="0">
                <a:latin typeface="Calibri"/>
                <a:cs typeface="Calibri"/>
              </a:rPr>
              <a:t>кабінет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34604" y="2363851"/>
            <a:ext cx="1387475" cy="640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71755" marR="5080" indent="-59690">
              <a:lnSpc>
                <a:spcPts val="2320"/>
              </a:lnSpc>
              <a:spcBef>
                <a:spcPts val="340"/>
              </a:spcBef>
            </a:pPr>
            <a:r>
              <a:rPr sz="2100" spc="-10" dirty="0">
                <a:latin typeface="Calibri"/>
                <a:cs typeface="Calibri"/>
              </a:rPr>
              <a:t>Планування </a:t>
            </a:r>
            <a:r>
              <a:rPr sz="2100" dirty="0">
                <a:latin typeface="Calibri"/>
                <a:cs typeface="Calibri"/>
              </a:rPr>
              <a:t>та</a:t>
            </a:r>
            <a:r>
              <a:rPr sz="2100" spc="-5" dirty="0">
                <a:latin typeface="Calibri"/>
                <a:cs typeface="Calibri"/>
              </a:rPr>
              <a:t> </a:t>
            </a:r>
            <a:r>
              <a:rPr sz="2100" spc="-10" dirty="0">
                <a:latin typeface="Calibri"/>
                <a:cs typeface="Calibri"/>
              </a:rPr>
              <a:t>звітність</a:t>
            </a:r>
            <a:endParaRPr sz="21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9050" y="4090161"/>
            <a:ext cx="8842756" cy="261112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849882" y="4921758"/>
            <a:ext cx="1489710" cy="89026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86360" algn="just">
              <a:lnSpc>
                <a:spcPct val="91700"/>
              </a:lnSpc>
              <a:spcBef>
                <a:spcPts val="300"/>
              </a:spcBef>
            </a:pPr>
            <a:r>
              <a:rPr sz="2000" spc="-10" dirty="0">
                <a:latin typeface="Calibri"/>
                <a:cs typeface="Calibri"/>
              </a:rPr>
              <a:t>Педагогічна рада/робота </a:t>
            </a:r>
            <a:r>
              <a:rPr sz="2000" dirty="0">
                <a:latin typeface="Calibri"/>
                <a:cs typeface="Calibri"/>
              </a:rPr>
              <a:t>творчої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групи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06773" y="4642484"/>
            <a:ext cx="1531620" cy="14484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77165" marR="170180" algn="ctr">
              <a:lnSpc>
                <a:spcPct val="91800"/>
              </a:lnSpc>
              <a:spcBef>
                <a:spcPts val="300"/>
              </a:spcBef>
            </a:pPr>
            <a:r>
              <a:rPr sz="2000" spc="-10" dirty="0">
                <a:latin typeface="Calibri"/>
                <a:cs typeface="Calibri"/>
              </a:rPr>
              <a:t>Зберігання матеріалів </a:t>
            </a:r>
            <a:r>
              <a:rPr sz="2000" spc="-25" dirty="0">
                <a:latin typeface="Calibri"/>
                <a:cs typeface="Calibri"/>
              </a:rPr>
              <a:t>для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095"/>
              </a:lnSpc>
            </a:pPr>
            <a:r>
              <a:rPr sz="2000" spc="-10" dirty="0">
                <a:latin typeface="Calibri"/>
                <a:cs typeface="Calibri"/>
              </a:rPr>
              <a:t>саморозвитку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300"/>
              </a:lnSpc>
            </a:pPr>
            <a:r>
              <a:rPr sz="2000" spc="-10" dirty="0">
                <a:latin typeface="Calibri"/>
                <a:cs typeface="Calibri"/>
              </a:rPr>
              <a:t>(дашборд)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78422" y="4921758"/>
            <a:ext cx="1144270" cy="890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305"/>
              </a:lnSpc>
              <a:spcBef>
                <a:spcPts val="100"/>
              </a:spcBef>
            </a:pPr>
            <a:r>
              <a:rPr sz="2000" spc="-10" dirty="0">
                <a:latin typeface="Calibri"/>
                <a:cs typeface="Calibri"/>
              </a:rPr>
              <a:t>Ідеї,</a:t>
            </a:r>
            <a:endParaRPr sz="2000">
              <a:latin typeface="Calibri"/>
              <a:cs typeface="Calibri"/>
            </a:endParaRPr>
          </a:p>
          <a:p>
            <a:pPr marL="12700" marR="5080" algn="ctr">
              <a:lnSpc>
                <a:spcPts val="2200"/>
              </a:lnSpc>
              <a:spcBef>
                <a:spcPts val="145"/>
              </a:spcBef>
            </a:pPr>
            <a:r>
              <a:rPr sz="2000" spc="-10" dirty="0">
                <a:latin typeface="Calibri"/>
                <a:cs typeface="Calibri"/>
              </a:rPr>
              <a:t>заготовки, цікавинки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59800" y="5200345"/>
            <a:ext cx="5378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20" dirty="0">
                <a:latin typeface="Calibri"/>
                <a:cs typeface="Calibri"/>
              </a:rPr>
              <a:t>Інше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5000" y="4876800"/>
            <a:ext cx="9205664" cy="13716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Віртуальні лабораторії </a:t>
            </a:r>
            <a:r>
              <a:rPr lang="uk-UA" dirty="0"/>
              <a:t> </a:t>
            </a:r>
            <a:r>
              <a:rPr lang="uk-UA" dirty="0" smtClean="0"/>
              <a:t>на </a:t>
            </a:r>
            <a:r>
              <a:rPr lang="uk-UA" dirty="0" err="1" smtClean="0"/>
              <a:t>уроках</a:t>
            </a:r>
            <a:r>
              <a:rPr lang="uk-UA" dirty="0" smtClean="0"/>
              <a:t> хімії</a:t>
            </a:r>
            <a:endParaRPr lang="ru-RU" dirty="0"/>
          </a:p>
        </p:txBody>
      </p:sp>
      <p:pic>
        <p:nvPicPr>
          <p:cNvPr id="4098" name="Picture 2" descr="014.06 Середня освіта. Хім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50947"/>
            <a:ext cx="7010400" cy="435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7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Віртуальні</a:t>
            </a:r>
            <a:r>
              <a:rPr lang="ru-RU" dirty="0"/>
              <a:t> онлайн </a:t>
            </a:r>
            <a:r>
              <a:rPr lang="ru-RU" dirty="0" err="1"/>
              <a:t>лабораторії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2119256"/>
            <a:ext cx="9022079" cy="4052943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Віртуальна лабораторія – це середовище, що імітує на екрані інструменти навчальної лабораторії (кабінету фізики, біології, хімії та ін.). Вони дозволяють збирати електричні кола, будувати графіки, проводити хімічні реакції, навіть проводити розтини певних організмів.</a:t>
            </a:r>
          </a:p>
          <a:p>
            <a:pPr marL="137160" indent="0" fontAlgn="base">
              <a:buNone/>
            </a:pP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Одна з цілей створення віртуальних лабораторій - прагнення до всебічної візуалізації досліджуваних процесів, а одна з головних завдань - забезпечення можливості підготовки учня до найбільш повного сприйняття і розуміння їх сутності.</a:t>
            </a:r>
          </a:p>
          <a:p>
            <a:pPr marL="137160" indent="0" fontAlgn="base">
              <a:buNone/>
            </a:pP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Віртуальні лабораторії сприяють підвищенню наочності, </a:t>
            </a:r>
            <a:r>
              <a:rPr lang="uk-UA" sz="3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інтерактивності</a:t>
            </a: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а також формуванню пізнавальної та творчої активності учнів.</a:t>
            </a:r>
          </a:p>
          <a:p>
            <a:pPr marL="137160" indent="0" algn="just" fontAlgn="base">
              <a:buNone/>
            </a:pPr>
            <a:r>
              <a:rPr lang="uk-UA" sz="3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Віртуальні лабораторії, дозволяють моделювати об'єкти і процеси навколишнього світу, організувати доступ до реального лабораторного обладнання.</a:t>
            </a:r>
          </a:p>
          <a:p>
            <a:pPr marL="13716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8303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ПЕРЕВАГИ ТА МОЖЛИВОСТІ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6400" y="1828800"/>
            <a:ext cx="9296400" cy="4343400"/>
          </a:xfrm>
        </p:spPr>
        <p:txBody>
          <a:bodyPr>
            <a:normAutofit fontScale="55000" lnSpcReduction="20000"/>
          </a:bodyPr>
          <a:lstStyle/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Відповідає вимогам нині діючих програми;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 науково обґрунтований навчальний теоретичний матеріал;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Добре підібрані ілюстративні матеріали, </a:t>
            </a: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відео фрагменти </a:t>
            </a:r>
            <a:r>
              <a:rPr lang="uk-UA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явищ та дослідів; 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Доступні без завантаження додаткового ПЗ;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Відтворюються на усіх пристроях та різних ОС;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Дефиренціація на високому рівні;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Величезна різноманітність безкоштовних ресурсів;</a:t>
            </a:r>
          </a:p>
          <a:p>
            <a:pPr marL="594360" indent="-457200">
              <a:buFont typeface="Wingdings" panose="05000000000000000000" pitchFamily="2" charset="2"/>
              <a:buChar char="v"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Зручний графічний інтерфейс;</a:t>
            </a:r>
          </a:p>
          <a:p>
            <a:pPr marL="137160" indent="0">
              <a:buNone/>
            </a:pPr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Можливості:</a:t>
            </a:r>
            <a:endParaRPr lang="uk-UA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 на уроці будь-якого типу;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Проводити практичні та лабораторні роботи з широким спектром початкових даних;</a:t>
            </a:r>
          </a:p>
          <a:p>
            <a:r>
              <a:rPr lang="uk-UA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 для демонстрацій та перевірки вмінь та навичок учнів.</a:t>
            </a:r>
          </a:p>
          <a:p>
            <a:endParaRPr lang="uk-UA" dirty="0" smtClean="0"/>
          </a:p>
          <a:p>
            <a:endParaRPr lang="uk-UA" dirty="0" smtClean="0"/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123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НЕДОЛІКИ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50721" y="2119256"/>
            <a:ext cx="8945879" cy="3900543"/>
          </a:xfrm>
        </p:spPr>
        <p:txBody>
          <a:bodyPr/>
          <a:lstStyle/>
          <a:p>
            <a:pPr marL="594360" indent="-457200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Потребує швидкісного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INTERNET-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з'єднання;</a:t>
            </a:r>
          </a:p>
          <a:p>
            <a:pPr marL="594360" indent="-457200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Деякі ресурси платні;</a:t>
            </a:r>
          </a:p>
          <a:p>
            <a:pPr marL="594360" indent="-457200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Стислий теоретичний опис;</a:t>
            </a:r>
          </a:p>
          <a:p>
            <a:pPr marL="594360" indent="-457200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Відсутня автоматична перевірка;</a:t>
            </a:r>
          </a:p>
          <a:p>
            <a:pPr marL="594360" indent="-457200">
              <a:buFont typeface="Wingdings" panose="05000000000000000000" pitchFamily="2" charset="2"/>
              <a:buChar char="q"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Брак україномовних ресурсів.</a:t>
            </a: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3217" y="1516896"/>
            <a:ext cx="8465567" cy="4759557"/>
          </a:xfrm>
          <a:custGeom>
            <a:avLst/>
            <a:gdLst/>
            <a:ahLst/>
            <a:cxnLst/>
            <a:rect l="l" t="t" r="r" b="b"/>
            <a:pathLst>
              <a:path w="12698350" h="7139336">
                <a:moveTo>
                  <a:pt x="0" y="0"/>
                </a:moveTo>
                <a:lnTo>
                  <a:pt x="12698350" y="0"/>
                </a:lnTo>
                <a:lnTo>
                  <a:pt x="12698350" y="7139335"/>
                </a:lnTo>
                <a:lnTo>
                  <a:pt x="0" y="7139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63217" y="6394451"/>
            <a:ext cx="2785539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1"/>
              </a:lnSpc>
            </a:pPr>
            <a:r>
              <a:rPr lang="en-US" sz="2667" spc="67">
                <a:solidFill>
                  <a:srgbClr val="FF3131"/>
                </a:solidFill>
                <a:latin typeface="Livvic Bold"/>
              </a:rPr>
              <a:t>3Д-СЦЕНИ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263" y="399295"/>
            <a:ext cx="12019737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1" spc="314">
                <a:solidFill>
                  <a:srgbClr val="3C5E75"/>
                </a:solidFill>
                <a:latin typeface="Intro"/>
              </a:rPr>
              <a:t>ВЕБ-РЕСУРС ВІРТУАЛЬНОЇ ЛАБОРАТОРІЇ</a:t>
            </a:r>
          </a:p>
          <a:p>
            <a:pPr algn="ctr">
              <a:lnSpc>
                <a:spcPts val="4650"/>
              </a:lnSpc>
            </a:pPr>
            <a:r>
              <a:rPr lang="en-US" sz="3875" spc="387">
                <a:solidFill>
                  <a:srgbClr val="92BBCD"/>
                </a:solidFill>
                <a:latin typeface="Arimo Bold"/>
              </a:rPr>
              <a:t>MOZAIK</a:t>
            </a:r>
          </a:p>
          <a:p>
            <a:pPr algn="ctr">
              <a:lnSpc>
                <a:spcPts val="3770"/>
              </a:lnSpc>
            </a:pPr>
            <a:endParaRPr lang="en-US" sz="3875" spc="387">
              <a:solidFill>
                <a:srgbClr val="92BBCD"/>
              </a:solidFill>
              <a:latin typeface="Arimo Bold"/>
            </a:endParaRPr>
          </a:p>
          <a:p>
            <a:pPr algn="ctr">
              <a:lnSpc>
                <a:spcPts val="5370"/>
              </a:lnSpc>
            </a:pPr>
            <a:endParaRPr lang="en-US" sz="3875" spc="387">
              <a:solidFill>
                <a:srgbClr val="92BBCD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77899" y="6359002"/>
            <a:ext cx="466149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2275" spc="227">
                <a:solidFill>
                  <a:srgbClr val="757676"/>
                </a:solidFill>
                <a:latin typeface="Arimo"/>
              </a:rPr>
              <a:t> HTTPS://UA.MOZAWEB.COM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3217" y="1516896"/>
            <a:ext cx="8465567" cy="4759557"/>
          </a:xfrm>
          <a:custGeom>
            <a:avLst/>
            <a:gdLst/>
            <a:ahLst/>
            <a:cxnLst/>
            <a:rect l="l" t="t" r="r" b="b"/>
            <a:pathLst>
              <a:path w="12698350" h="7139336">
                <a:moveTo>
                  <a:pt x="0" y="0"/>
                </a:moveTo>
                <a:lnTo>
                  <a:pt x="12698350" y="0"/>
                </a:lnTo>
                <a:lnTo>
                  <a:pt x="12698350" y="7139335"/>
                </a:lnTo>
                <a:lnTo>
                  <a:pt x="0" y="7139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63217" y="6365353"/>
            <a:ext cx="42327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1"/>
              </a:lnSpc>
            </a:pPr>
            <a:r>
              <a:rPr lang="en-US" sz="2667" spc="67">
                <a:solidFill>
                  <a:srgbClr val="FF3131"/>
                </a:solidFill>
                <a:latin typeface="Livvic Bold"/>
              </a:rPr>
              <a:t>ІНСТРУМЕНТИ ТА ІГРИ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263" y="399295"/>
            <a:ext cx="12019737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1" spc="314">
                <a:solidFill>
                  <a:srgbClr val="3C5E75"/>
                </a:solidFill>
                <a:latin typeface="Intro"/>
              </a:rPr>
              <a:t>ВЕБ-РЕСУРС ВІРТУАЛЬНОЇ ЛАБОРАТОРІЇ</a:t>
            </a:r>
          </a:p>
          <a:p>
            <a:pPr algn="ctr">
              <a:lnSpc>
                <a:spcPts val="4650"/>
              </a:lnSpc>
            </a:pPr>
            <a:r>
              <a:rPr lang="en-US" sz="3875" spc="387">
                <a:solidFill>
                  <a:srgbClr val="92BBCD"/>
                </a:solidFill>
                <a:latin typeface="Arimo Bold"/>
              </a:rPr>
              <a:t>MOZAIK</a:t>
            </a:r>
          </a:p>
          <a:p>
            <a:pPr algn="ctr">
              <a:lnSpc>
                <a:spcPts val="3770"/>
              </a:lnSpc>
            </a:pPr>
            <a:endParaRPr lang="en-US" sz="3875" spc="387">
              <a:solidFill>
                <a:srgbClr val="92BBCD"/>
              </a:solidFill>
              <a:latin typeface="Arimo Bold"/>
            </a:endParaRPr>
          </a:p>
          <a:p>
            <a:pPr algn="ctr">
              <a:lnSpc>
                <a:spcPts val="5370"/>
              </a:lnSpc>
            </a:pPr>
            <a:endParaRPr lang="en-US" sz="3875" spc="387">
              <a:solidFill>
                <a:srgbClr val="92BBCD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77899" y="6359002"/>
            <a:ext cx="466149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2275" spc="227">
                <a:solidFill>
                  <a:srgbClr val="757676"/>
                </a:solidFill>
                <a:latin typeface="Arimo"/>
              </a:rPr>
              <a:t> HTTPS://UA.MOZAWEB.COM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3217" y="1516896"/>
            <a:ext cx="8465567" cy="4759557"/>
          </a:xfrm>
          <a:custGeom>
            <a:avLst/>
            <a:gdLst/>
            <a:ahLst/>
            <a:cxnLst/>
            <a:rect l="l" t="t" r="r" b="b"/>
            <a:pathLst>
              <a:path w="12698350" h="7139336">
                <a:moveTo>
                  <a:pt x="0" y="0"/>
                </a:moveTo>
                <a:lnTo>
                  <a:pt x="12698350" y="0"/>
                </a:lnTo>
                <a:lnTo>
                  <a:pt x="12698350" y="7139335"/>
                </a:lnTo>
                <a:lnTo>
                  <a:pt x="0" y="7139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63217" y="6365353"/>
            <a:ext cx="423278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01"/>
              </a:lnSpc>
            </a:pPr>
            <a:r>
              <a:rPr lang="en-US" sz="2667" spc="67">
                <a:solidFill>
                  <a:srgbClr val="FF3131"/>
                </a:solidFill>
                <a:latin typeface="Livvic Bold"/>
              </a:rPr>
              <a:t>ЦИФРОВІ УРОКИ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2263" y="399295"/>
            <a:ext cx="12019737" cy="2269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0"/>
              </a:lnSpc>
            </a:pPr>
            <a:r>
              <a:rPr lang="en-US" sz="3141" spc="314">
                <a:solidFill>
                  <a:srgbClr val="3C5E75"/>
                </a:solidFill>
                <a:latin typeface="Intro"/>
              </a:rPr>
              <a:t>ВЕБ-РЕСУРС ВІРТУАЛЬНОЇ ЛАБОРАТОРІЇ</a:t>
            </a:r>
          </a:p>
          <a:p>
            <a:pPr algn="ctr">
              <a:lnSpc>
                <a:spcPts val="4650"/>
              </a:lnSpc>
            </a:pPr>
            <a:r>
              <a:rPr lang="en-US" sz="3875" spc="387">
                <a:solidFill>
                  <a:srgbClr val="92BBCD"/>
                </a:solidFill>
                <a:latin typeface="Arimo Bold"/>
              </a:rPr>
              <a:t>MOZAIK</a:t>
            </a:r>
          </a:p>
          <a:p>
            <a:pPr algn="ctr">
              <a:lnSpc>
                <a:spcPts val="3770"/>
              </a:lnSpc>
            </a:pPr>
            <a:endParaRPr lang="en-US" sz="3875" spc="387">
              <a:solidFill>
                <a:srgbClr val="92BBCD"/>
              </a:solidFill>
              <a:latin typeface="Arimo Bold"/>
            </a:endParaRPr>
          </a:p>
          <a:p>
            <a:pPr algn="ctr">
              <a:lnSpc>
                <a:spcPts val="5370"/>
              </a:lnSpc>
            </a:pPr>
            <a:endParaRPr lang="en-US" sz="3875" spc="387">
              <a:solidFill>
                <a:srgbClr val="92BBCD"/>
              </a:solidFill>
              <a:latin typeface="Arimo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77899" y="6359002"/>
            <a:ext cx="466149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2275" spc="227">
                <a:solidFill>
                  <a:srgbClr val="757676"/>
                </a:solidFill>
                <a:latin typeface="Arimo"/>
              </a:rPr>
              <a:t> HTTPS://UA.MOZAWEB.COM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952500" y="958215"/>
            <a:ext cx="10287000" cy="54864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27603" y="491490"/>
            <a:ext cx="5467003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120"/>
              </a:lnSpc>
            </a:pPr>
            <a:r>
              <a:rPr lang="en-US" sz="2400">
                <a:solidFill>
                  <a:srgbClr val="757676"/>
                </a:solidFill>
                <a:latin typeface="Livvic"/>
              </a:rPr>
              <a:t>приклад 3Д-сцени “Вода”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52500" y="346076"/>
            <a:ext cx="5341078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68"/>
              </a:lnSpc>
            </a:pPr>
            <a:r>
              <a:rPr lang="en-US" sz="4390" spc="439">
                <a:solidFill>
                  <a:srgbClr val="3C5E75"/>
                </a:solidFill>
                <a:latin typeface="Intro"/>
              </a:rPr>
              <a:t>MOZAIK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88640"/>
            <a:ext cx="9829800" cy="1714202"/>
          </a:xfrm>
        </p:spPr>
        <p:txBody>
          <a:bodyPr>
            <a:normAutofit/>
          </a:bodyPr>
          <a:lstStyle/>
          <a:p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 на </a:t>
            </a:r>
            <a:r>
              <a:rPr lang="uk-UA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уроках</a:t>
            </a:r>
            <a:r>
              <a:rPr lang="uk-UA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інтерактивних засобів дає можливість: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916833"/>
            <a:ext cx="8229600" cy="4209331"/>
          </a:xfrm>
        </p:spPr>
        <p:txBody>
          <a:bodyPr>
            <a:normAutofit/>
          </a:bodyPr>
          <a:lstStyle/>
          <a:p>
            <a:r>
              <a:rPr lang="ru-RU" dirty="0" err="1" smtClean="0"/>
              <a:t>Інтелектуально</a:t>
            </a:r>
            <a:r>
              <a:rPr lang="ru-RU" dirty="0" smtClean="0"/>
              <a:t> </a:t>
            </a:r>
            <a:r>
              <a:rPr lang="ru-RU" dirty="0" err="1" smtClean="0"/>
              <a:t>розвинути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endParaRPr lang="ru-RU" dirty="0" smtClean="0"/>
          </a:p>
          <a:p>
            <a:r>
              <a:rPr lang="ru-RU" dirty="0" err="1" smtClean="0"/>
              <a:t>Підвищити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інтерес</a:t>
            </a:r>
            <a:r>
              <a:rPr lang="ru-RU" dirty="0" smtClean="0"/>
              <a:t> до предмету за </a:t>
            </a:r>
            <a:r>
              <a:rPr lang="ru-RU" dirty="0" err="1" smtClean="0"/>
              <a:t>допомогою</a:t>
            </a:r>
            <a:r>
              <a:rPr lang="ru-RU" dirty="0" smtClean="0"/>
              <a:t> </a:t>
            </a:r>
            <a:r>
              <a:rPr lang="ru-RU" dirty="0" err="1" smtClean="0"/>
              <a:t>різноманіття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і форм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endParaRPr lang="ru-RU" dirty="0" smtClean="0"/>
          </a:p>
          <a:p>
            <a:r>
              <a:rPr lang="ru-RU" dirty="0" err="1" smtClean="0"/>
              <a:t>Підготувати</a:t>
            </a:r>
            <a:r>
              <a:rPr lang="ru-RU" dirty="0" smtClean="0"/>
              <a:t> до </a:t>
            </a:r>
            <a:r>
              <a:rPr lang="ru-RU" dirty="0" err="1" smtClean="0"/>
              <a:t>самостійного</a:t>
            </a:r>
            <a:r>
              <a:rPr lang="ru-RU" dirty="0" smtClean="0"/>
              <a:t> </a:t>
            </a:r>
            <a:r>
              <a:rPr lang="ru-RU" dirty="0" err="1" smtClean="0"/>
              <a:t>засвоєння</a:t>
            </a:r>
            <a:r>
              <a:rPr lang="ru-RU" dirty="0" smtClean="0"/>
              <a:t> </a:t>
            </a:r>
            <a:r>
              <a:rPr lang="ru-RU" dirty="0" err="1" smtClean="0"/>
              <a:t>матеріалу</a:t>
            </a:r>
            <a:r>
              <a:rPr lang="ru-RU" dirty="0" smtClean="0"/>
              <a:t>; </a:t>
            </a:r>
            <a:r>
              <a:rPr lang="ru-RU" dirty="0" err="1" smtClean="0"/>
              <a:t>оволодіння</a:t>
            </a:r>
            <a:r>
              <a:rPr lang="ru-RU" dirty="0" smtClean="0"/>
              <a:t> </a:t>
            </a:r>
            <a:r>
              <a:rPr lang="ru-RU" dirty="0" err="1" smtClean="0"/>
              <a:t>конкретними</a:t>
            </a:r>
            <a:r>
              <a:rPr lang="ru-RU" dirty="0" smtClean="0"/>
              <a:t> </a:t>
            </a:r>
            <a:r>
              <a:rPr lang="ru-RU" dirty="0" err="1" smtClean="0"/>
              <a:t>знаннями</a:t>
            </a:r>
            <a:r>
              <a:rPr lang="ru-RU" dirty="0" smtClean="0"/>
              <a:t>, </a:t>
            </a:r>
            <a:r>
              <a:rPr lang="ru-RU" dirty="0" err="1" smtClean="0"/>
              <a:t>необхідними</a:t>
            </a:r>
            <a:r>
              <a:rPr lang="ru-RU" dirty="0" smtClean="0"/>
              <a:t> для </a:t>
            </a:r>
            <a:r>
              <a:rPr lang="ru-RU" dirty="0" err="1" smtClean="0"/>
              <a:t>застосування</a:t>
            </a:r>
            <a:r>
              <a:rPr lang="ru-RU" dirty="0" smtClean="0"/>
              <a:t> у </a:t>
            </a:r>
            <a:r>
              <a:rPr lang="ru-RU" dirty="0" err="1" smtClean="0"/>
              <a:t>практичній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endParaRPr lang="ru-RU" dirty="0" smtClean="0"/>
          </a:p>
          <a:p>
            <a:r>
              <a:rPr lang="ru-RU" dirty="0" err="1" smtClean="0"/>
              <a:t>Розширити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спільної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забезпечує</a:t>
            </a:r>
            <a:r>
              <a:rPr lang="ru-RU" dirty="0" smtClean="0"/>
              <a:t> </a:t>
            </a:r>
            <a:r>
              <a:rPr lang="ru-RU" dirty="0" err="1" smtClean="0"/>
              <a:t>отримання</a:t>
            </a:r>
            <a:r>
              <a:rPr lang="ru-RU" dirty="0" smtClean="0"/>
              <a:t> ними </a:t>
            </a:r>
            <a:r>
              <a:rPr lang="ru-RU" dirty="0" err="1" smtClean="0"/>
              <a:t>комунікативного</a:t>
            </a:r>
            <a:r>
              <a:rPr lang="ru-RU" dirty="0" smtClean="0"/>
              <a:t> </a:t>
            </a:r>
            <a:r>
              <a:rPr lang="ru-RU" dirty="0" err="1" smtClean="0"/>
              <a:t>досвіду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C:\Users\user\AppData\Local\Microsoft\Windows\INetCache\IE\8729HEIK\temytim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452" y="4934093"/>
            <a:ext cx="1922696" cy="119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44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400" y="3439873"/>
            <a:ext cx="8153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Інтерактивні дошки та віртуальні лабораторії набувають все більшої актуальності в сучасній освіті, оскільки сприяють активному навчанню, підвищують зацікавленість учнів і дозволяють ефективно засвоювати матеріал навіть у дистанційному форматі. Ці технології дають змогу моделювати складні процеси, проводити безпечні експерименти та забезпечують доступ до якісної освіти незалежно від місця перебування учня. У зв’язку з </a:t>
            </a:r>
            <a:r>
              <a:rPr 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цифровізацією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навчального процесу, інтеграція таких інструментів стає не лише бажаною, а й необхідною складовою сучасного освітнього середовища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object 18"/>
          <p:cNvSpPr txBox="1">
            <a:spLocks/>
          </p:cNvSpPr>
          <p:nvPr/>
        </p:nvSpPr>
        <p:spPr>
          <a:xfrm>
            <a:off x="-1143000" y="489190"/>
            <a:ext cx="9286993" cy="96885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uk-UA" sz="5400" dirty="0" smtClean="0"/>
              <a:t>ВИСНОВОК</a:t>
            </a:r>
            <a:endParaRPr lang="uk-UA" sz="5400" dirty="0"/>
          </a:p>
        </p:txBody>
      </p:sp>
      <p:pic>
        <p:nvPicPr>
          <p:cNvPr id="5122" name="Picture 2" descr="Статьи об учебном оборудова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93" y="1438431"/>
            <a:ext cx="3657600" cy="18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0 інтерактивних онлайн-дошок для диста... | School Navig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93" y="619481"/>
            <a:ext cx="4800600" cy="270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7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Переваги використання інтерактивних дошок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Простота </a:t>
            </a:r>
            <a:r>
              <a:rPr lang="ru-RU" sz="2400" dirty="0" err="1"/>
              <a:t>освоєння</a:t>
            </a:r>
            <a:r>
              <a:rPr lang="ru-RU" sz="2400" dirty="0"/>
              <a:t>, </a:t>
            </a:r>
            <a:r>
              <a:rPr lang="ru-RU" sz="2400" dirty="0" err="1"/>
              <a:t>зручність</a:t>
            </a:r>
            <a:r>
              <a:rPr lang="ru-RU" sz="2400" dirty="0"/>
              <a:t> в </a:t>
            </a:r>
            <a:r>
              <a:rPr lang="ru-RU" sz="2400" dirty="0" err="1"/>
              <a:t>застосуванні</a:t>
            </a:r>
            <a:endParaRPr lang="ru-RU" sz="2400" dirty="0"/>
          </a:p>
          <a:p>
            <a:r>
              <a:rPr lang="ru-RU" sz="2400" dirty="0" err="1"/>
              <a:t>Більш</a:t>
            </a:r>
            <a:r>
              <a:rPr lang="ru-RU" sz="2400" dirty="0"/>
              <a:t> </a:t>
            </a:r>
            <a:r>
              <a:rPr lang="ru-RU" sz="2400" dirty="0" err="1"/>
              <a:t>широке</a:t>
            </a:r>
            <a:r>
              <a:rPr lang="ru-RU" sz="2400" dirty="0"/>
              <a:t> і </a:t>
            </a:r>
            <a:r>
              <a:rPr lang="ru-RU" sz="2400" dirty="0" err="1"/>
              <a:t>яскраве</a:t>
            </a:r>
            <a:r>
              <a:rPr lang="ru-RU" sz="2400" dirty="0"/>
              <a:t> </a:t>
            </a:r>
            <a:r>
              <a:rPr lang="ru-RU" sz="2400" dirty="0" err="1"/>
              <a:t>візуальне</a:t>
            </a:r>
            <a:r>
              <a:rPr lang="ru-RU" sz="2400" dirty="0"/>
              <a:t> </a:t>
            </a:r>
            <a:r>
              <a:rPr lang="ru-RU" sz="2400" dirty="0" err="1"/>
              <a:t>представлення</a:t>
            </a:r>
            <a:r>
              <a:rPr lang="ru-RU" sz="2400" dirty="0"/>
              <a:t> </a:t>
            </a:r>
            <a:r>
              <a:rPr lang="ru-RU" sz="2400" dirty="0" err="1"/>
              <a:t>досліджуваного</a:t>
            </a:r>
            <a:r>
              <a:rPr lang="ru-RU" sz="2400" dirty="0"/>
              <a:t> </a:t>
            </a:r>
            <a:r>
              <a:rPr lang="ru-RU" sz="2400" dirty="0" err="1"/>
              <a:t>матеріалу</a:t>
            </a:r>
            <a:endParaRPr lang="ru-RU" sz="2400" dirty="0"/>
          </a:p>
          <a:p>
            <a:r>
              <a:rPr lang="ru-RU" sz="2400" dirty="0" err="1"/>
              <a:t>Надання</a:t>
            </a:r>
            <a:r>
              <a:rPr lang="ru-RU" sz="2400" dirty="0"/>
              <a:t> </a:t>
            </a:r>
            <a:r>
              <a:rPr lang="ru-RU" sz="2400" dirty="0" err="1"/>
              <a:t>можливості</a:t>
            </a:r>
            <a:r>
              <a:rPr lang="ru-RU" sz="2400" dirty="0"/>
              <a:t> </a:t>
            </a:r>
            <a:r>
              <a:rPr lang="ru-RU" sz="2400" dirty="0" err="1"/>
              <a:t>заощадити</a:t>
            </a:r>
            <a:r>
              <a:rPr lang="ru-RU" sz="2400" dirty="0"/>
              <a:t> час і </a:t>
            </a:r>
            <a:r>
              <a:rPr lang="ru-RU" sz="2400" dirty="0" err="1"/>
              <a:t>зробити</a:t>
            </a:r>
            <a:r>
              <a:rPr lang="ru-RU" sz="2400" dirty="0"/>
              <a:t> урок </a:t>
            </a:r>
            <a:r>
              <a:rPr lang="ru-RU" sz="2400" dirty="0" err="1"/>
              <a:t>динамічним</a:t>
            </a:r>
            <a:endParaRPr lang="ru-RU" sz="2400" dirty="0"/>
          </a:p>
          <a:p>
            <a:r>
              <a:rPr lang="ru-RU" sz="2400" dirty="0" err="1"/>
              <a:t>Майданчик</a:t>
            </a:r>
            <a:r>
              <a:rPr lang="ru-RU" sz="2400" dirty="0"/>
              <a:t> для </a:t>
            </a:r>
            <a:r>
              <a:rPr lang="ru-RU" sz="2400" dirty="0" err="1"/>
              <a:t>реалізації</a:t>
            </a:r>
            <a:r>
              <a:rPr lang="ru-RU" sz="2400" dirty="0"/>
              <a:t> </a:t>
            </a:r>
            <a:r>
              <a:rPr lang="ru-RU" sz="2400" dirty="0" err="1"/>
              <a:t>творчих</a:t>
            </a:r>
            <a:r>
              <a:rPr lang="ru-RU" sz="2400" dirty="0"/>
              <a:t> </a:t>
            </a:r>
            <a:r>
              <a:rPr lang="ru-RU" sz="2400" dirty="0" err="1"/>
              <a:t>здібностей</a:t>
            </a:r>
            <a:r>
              <a:rPr lang="ru-RU" sz="2400" dirty="0"/>
              <a:t> учителя при </a:t>
            </a:r>
            <a:r>
              <a:rPr lang="ru-RU" sz="2400" dirty="0" err="1"/>
              <a:t>підготовці</a:t>
            </a:r>
            <a:r>
              <a:rPr lang="ru-RU" sz="2400" dirty="0"/>
              <a:t> і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проведення</a:t>
            </a:r>
            <a:r>
              <a:rPr lang="ru-RU" sz="2400" dirty="0"/>
              <a:t> </a:t>
            </a:r>
            <a:r>
              <a:rPr lang="ru-RU" sz="2400" dirty="0" err="1"/>
              <a:t>уроків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024" y="1490484"/>
            <a:ext cx="2556704" cy="2250399"/>
          </a:xfrm>
          <a:prstGeom prst="rect">
            <a:avLst/>
          </a:prstGeom>
        </p:spPr>
      </p:pic>
      <p:pic>
        <p:nvPicPr>
          <p:cNvPr id="5122" name="Picture 2" descr="C:\Users\user\Desktop\Віртуальні дошкі - 0\Виртуальные доски\2018-10-07_14-07-2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648200"/>
            <a:ext cx="281768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Віртуальні дошкі - 0\Виртуальные доски\2018-10-07_14-13-2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54" y="5147441"/>
            <a:ext cx="2953554" cy="166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06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Недоліки при роботі з віртуальними дошками: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Наявність Інтернету</a:t>
            </a:r>
          </a:p>
          <a:p>
            <a:r>
              <a:rPr lang="uk-UA" dirty="0" smtClean="0"/>
              <a:t>Культура поведінки учнів при роботі в Інтернеті, публікації постів</a:t>
            </a:r>
          </a:p>
          <a:p>
            <a:endParaRPr lang="ru-RU" dirty="0"/>
          </a:p>
        </p:txBody>
      </p:sp>
      <p:pic>
        <p:nvPicPr>
          <p:cNvPr id="22530" name="Picture 2" descr="C:\Users\user\AppData\Local\Microsoft\Windows\INetCache\IE\UMAOZI4G\Laptop-Free-Download-PN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7" y="3177938"/>
            <a:ext cx="5555723" cy="36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3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Віртуальна інтерактивна дошка (стіна)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user\Desktop\Віртуальні дошкі - 0\Виртуальные доски\2018-10-07_14-20-3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733800"/>
            <a:ext cx="4156914" cy="233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Віртуальні дошкі - 0\Виртуальные доски\2018-10-07_14-05-5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03" y="3714329"/>
            <a:ext cx="4226174" cy="237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35560" y="1902695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/>
              <a:t>Інструмент</a:t>
            </a:r>
            <a:r>
              <a:rPr lang="ru-RU" sz="3600" dirty="0"/>
              <a:t> для </a:t>
            </a:r>
            <a:r>
              <a:rPr lang="ru-RU" sz="3600" dirty="0" err="1"/>
              <a:t>навчання</a:t>
            </a:r>
            <a:r>
              <a:rPr lang="ru-RU" sz="3600" dirty="0"/>
              <a:t>, </a:t>
            </a:r>
            <a:r>
              <a:rPr lang="ru-RU" sz="3600" dirty="0" err="1"/>
              <a:t>завдяки</a:t>
            </a:r>
            <a:r>
              <a:rPr lang="ru-RU" sz="3600" dirty="0"/>
              <a:t> </a:t>
            </a:r>
            <a:r>
              <a:rPr lang="ru-RU" sz="3600" dirty="0" err="1"/>
              <a:t>якому</a:t>
            </a:r>
            <a:r>
              <a:rPr lang="ru-RU" sz="3600" dirty="0"/>
              <a:t> </a:t>
            </a:r>
            <a:r>
              <a:rPr lang="ru-RU" sz="3600" dirty="0" err="1"/>
              <a:t>можливе</a:t>
            </a:r>
            <a:r>
              <a:rPr lang="ru-RU" sz="3600" dirty="0"/>
              <a:t> </a:t>
            </a:r>
            <a:r>
              <a:rPr lang="ru-RU" sz="3600" dirty="0" err="1"/>
              <a:t>з'єднання</a:t>
            </a:r>
            <a:r>
              <a:rPr lang="ru-RU" sz="3600" dirty="0"/>
              <a:t> </a:t>
            </a:r>
            <a:r>
              <a:rPr lang="ru-RU" sz="3600" dirty="0" err="1"/>
              <a:t>різного</a:t>
            </a:r>
            <a:r>
              <a:rPr lang="ru-RU" sz="3600" dirty="0"/>
              <a:t> </a:t>
            </a:r>
            <a:r>
              <a:rPr lang="ru-RU" sz="3600" dirty="0" err="1"/>
              <a:t>матеріалу</a:t>
            </a:r>
            <a:r>
              <a:rPr lang="ru-RU" sz="3600" dirty="0"/>
              <a:t> в </a:t>
            </a:r>
            <a:r>
              <a:rPr lang="ru-RU" sz="3600" dirty="0" err="1"/>
              <a:t>інтерактивному</a:t>
            </a:r>
            <a:r>
              <a:rPr lang="ru-RU" sz="3600" dirty="0"/>
              <a:t> </a:t>
            </a:r>
            <a:r>
              <a:rPr lang="ru-RU" sz="3600" dirty="0" err="1"/>
              <a:t>форматі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5106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935788" y="688340"/>
            <a:ext cx="3545204" cy="83566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Користуватися</a:t>
            </a:r>
            <a:r>
              <a:rPr sz="2800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дошкою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можна</a:t>
            </a:r>
            <a:r>
              <a:rPr sz="2800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Calibri"/>
                <a:cs typeface="Calibri"/>
              </a:rPr>
              <a:t>безкоштовно.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5319" y="609473"/>
            <a:ext cx="4099560" cy="108813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854963" y="1822704"/>
            <a:ext cx="4357370" cy="1321435"/>
          </a:xfrm>
          <a:custGeom>
            <a:avLst/>
            <a:gdLst/>
            <a:ahLst/>
            <a:cxnLst/>
            <a:rect l="l" t="t" r="r" b="b"/>
            <a:pathLst>
              <a:path w="4357370" h="1321435">
                <a:moveTo>
                  <a:pt x="0" y="1321308"/>
                </a:moveTo>
                <a:lnTo>
                  <a:pt x="4357116" y="1321308"/>
                </a:lnTo>
                <a:lnTo>
                  <a:pt x="4357116" y="0"/>
                </a:lnTo>
                <a:lnTo>
                  <a:pt x="0" y="0"/>
                </a:lnTo>
                <a:lnTo>
                  <a:pt x="0" y="1321308"/>
                </a:lnTo>
                <a:close/>
              </a:path>
            </a:pathLst>
          </a:custGeom>
          <a:ln w="63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9927" y="1822704"/>
            <a:ext cx="3502660" cy="1321435"/>
          </a:xfrm>
          <a:prstGeom prst="rect">
            <a:avLst/>
          </a:prstGeom>
          <a:solidFill>
            <a:srgbClr val="FFFFFF">
              <a:alpha val="39999"/>
            </a:srgbClr>
          </a:solidFill>
        </p:spPr>
        <p:txBody>
          <a:bodyPr vert="horz" wrap="square" lIns="0" tIns="469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70"/>
              </a:spcBef>
            </a:pPr>
            <a:endParaRPr sz="2000">
              <a:latin typeface="Times New Roman"/>
              <a:cs typeface="Times New Roman"/>
            </a:endParaRPr>
          </a:p>
          <a:p>
            <a:pPr marL="41275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можна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вибрати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фон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(не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тільки</a:t>
            </a:r>
            <a:endParaRPr sz="2000">
              <a:latin typeface="Calibri"/>
              <a:cs typeface="Calibri"/>
            </a:endParaRPr>
          </a:p>
          <a:p>
            <a:pPr marL="41275">
              <a:lnSpc>
                <a:spcPct val="100000"/>
              </a:lnSpc>
              <a:spcBef>
                <a:spcPts val="40"/>
              </a:spcBef>
            </a:pPr>
            <a:r>
              <a:rPr sz="2000" dirty="0">
                <a:latin typeface="Calibri"/>
                <a:cs typeface="Calibri"/>
              </a:rPr>
              <a:t>білу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дошку)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78509" y="1772157"/>
            <a:ext cx="937894" cy="1401445"/>
            <a:chOff x="778509" y="1772157"/>
            <a:chExt cx="937894" cy="1401445"/>
          </a:xfrm>
        </p:grpSpPr>
        <p:sp>
          <p:nvSpPr>
            <p:cNvPr id="7" name="object 7"/>
            <p:cNvSpPr/>
            <p:nvPr/>
          </p:nvSpPr>
          <p:spPr>
            <a:xfrm>
              <a:off x="784859" y="1778507"/>
              <a:ext cx="925194" cy="1388745"/>
            </a:xfrm>
            <a:custGeom>
              <a:avLst/>
              <a:gdLst/>
              <a:ahLst/>
              <a:cxnLst/>
              <a:rect l="l" t="t" r="r" b="b"/>
              <a:pathLst>
                <a:path w="925194" h="1388745">
                  <a:moveTo>
                    <a:pt x="925067" y="0"/>
                  </a:moveTo>
                  <a:lnTo>
                    <a:pt x="0" y="0"/>
                  </a:lnTo>
                  <a:lnTo>
                    <a:pt x="0" y="1388364"/>
                  </a:lnTo>
                  <a:lnTo>
                    <a:pt x="925067" y="1388364"/>
                  </a:lnTo>
                  <a:lnTo>
                    <a:pt x="925067" y="0"/>
                  </a:lnTo>
                  <a:close/>
                </a:path>
              </a:pathLst>
            </a:custGeom>
            <a:solidFill>
              <a:srgbClr val="FFE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4859" y="1778507"/>
              <a:ext cx="925194" cy="1388745"/>
            </a:xfrm>
            <a:custGeom>
              <a:avLst/>
              <a:gdLst/>
              <a:ahLst/>
              <a:cxnLst/>
              <a:rect l="l" t="t" r="r" b="b"/>
              <a:pathLst>
                <a:path w="925194" h="1388745">
                  <a:moveTo>
                    <a:pt x="0" y="1388364"/>
                  </a:moveTo>
                  <a:lnTo>
                    <a:pt x="925067" y="1388364"/>
                  </a:lnTo>
                  <a:lnTo>
                    <a:pt x="925067" y="0"/>
                  </a:lnTo>
                  <a:lnTo>
                    <a:pt x="0" y="0"/>
                  </a:lnTo>
                  <a:lnTo>
                    <a:pt x="0" y="138836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946277" y="3483736"/>
            <a:ext cx="4237355" cy="1329690"/>
            <a:chOff x="946277" y="3483736"/>
            <a:chExt cx="4237355" cy="1329690"/>
          </a:xfrm>
        </p:grpSpPr>
        <p:sp>
          <p:nvSpPr>
            <p:cNvPr id="10" name="object 10"/>
            <p:cNvSpPr/>
            <p:nvPr/>
          </p:nvSpPr>
          <p:spPr>
            <a:xfrm>
              <a:off x="949452" y="3486911"/>
              <a:ext cx="4231005" cy="1323340"/>
            </a:xfrm>
            <a:custGeom>
              <a:avLst/>
              <a:gdLst/>
              <a:ahLst/>
              <a:cxnLst/>
              <a:rect l="l" t="t" r="r" b="b"/>
              <a:pathLst>
                <a:path w="4231005" h="1323339">
                  <a:moveTo>
                    <a:pt x="4230624" y="0"/>
                  </a:moveTo>
                  <a:lnTo>
                    <a:pt x="0" y="0"/>
                  </a:lnTo>
                  <a:lnTo>
                    <a:pt x="0" y="1322832"/>
                  </a:lnTo>
                  <a:lnTo>
                    <a:pt x="4230624" y="1322832"/>
                  </a:lnTo>
                  <a:lnTo>
                    <a:pt x="423062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49452" y="3486911"/>
              <a:ext cx="4231005" cy="1323340"/>
            </a:xfrm>
            <a:custGeom>
              <a:avLst/>
              <a:gdLst/>
              <a:ahLst/>
              <a:cxnLst/>
              <a:rect l="l" t="t" r="r" b="b"/>
              <a:pathLst>
                <a:path w="4231005" h="1323339">
                  <a:moveTo>
                    <a:pt x="0" y="1322832"/>
                  </a:moveTo>
                  <a:lnTo>
                    <a:pt x="4230624" y="1322832"/>
                  </a:lnTo>
                  <a:lnTo>
                    <a:pt x="4230624" y="0"/>
                  </a:lnTo>
                  <a:lnTo>
                    <a:pt x="0" y="0"/>
                  </a:lnTo>
                  <a:lnTo>
                    <a:pt x="0" y="1322832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832229" y="3562299"/>
            <a:ext cx="2988310" cy="113728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45"/>
              </a:spcBef>
            </a:pPr>
            <a:r>
              <a:rPr sz="2400" dirty="0">
                <a:latin typeface="Calibri"/>
                <a:cs typeface="Calibri"/>
              </a:rPr>
              <a:t>в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текстове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поле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можна </a:t>
            </a:r>
            <a:r>
              <a:rPr sz="2400" dirty="0">
                <a:latin typeface="Calibri"/>
                <a:cs typeface="Calibri"/>
              </a:rPr>
              <a:t>вводити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інструкції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до </a:t>
            </a:r>
            <a:r>
              <a:rPr sz="2400" spc="-10" dirty="0">
                <a:latin typeface="Calibri"/>
                <a:cs typeface="Calibri"/>
              </a:rPr>
              <a:t>завдань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66318" y="3290061"/>
            <a:ext cx="937894" cy="1401445"/>
            <a:chOff x="766318" y="3290061"/>
            <a:chExt cx="937894" cy="1401445"/>
          </a:xfrm>
        </p:grpSpPr>
        <p:sp>
          <p:nvSpPr>
            <p:cNvPr id="14" name="object 14"/>
            <p:cNvSpPr/>
            <p:nvPr/>
          </p:nvSpPr>
          <p:spPr>
            <a:xfrm>
              <a:off x="772668" y="3296411"/>
              <a:ext cx="925194" cy="1388745"/>
            </a:xfrm>
            <a:custGeom>
              <a:avLst/>
              <a:gdLst/>
              <a:ahLst/>
              <a:cxnLst/>
              <a:rect l="l" t="t" r="r" b="b"/>
              <a:pathLst>
                <a:path w="925194" h="1388745">
                  <a:moveTo>
                    <a:pt x="925068" y="0"/>
                  </a:moveTo>
                  <a:lnTo>
                    <a:pt x="0" y="0"/>
                  </a:lnTo>
                  <a:lnTo>
                    <a:pt x="0" y="1388364"/>
                  </a:lnTo>
                  <a:lnTo>
                    <a:pt x="925068" y="1388364"/>
                  </a:lnTo>
                  <a:lnTo>
                    <a:pt x="925068" y="0"/>
                  </a:lnTo>
                  <a:close/>
                </a:path>
              </a:pathLst>
            </a:custGeom>
            <a:solidFill>
              <a:srgbClr val="BEF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72668" y="3296411"/>
              <a:ext cx="925194" cy="1388745"/>
            </a:xfrm>
            <a:custGeom>
              <a:avLst/>
              <a:gdLst/>
              <a:ahLst/>
              <a:cxnLst/>
              <a:rect l="l" t="t" r="r" b="b"/>
              <a:pathLst>
                <a:path w="925194" h="1388745">
                  <a:moveTo>
                    <a:pt x="0" y="1388364"/>
                  </a:moveTo>
                  <a:lnTo>
                    <a:pt x="925068" y="1388364"/>
                  </a:lnTo>
                  <a:lnTo>
                    <a:pt x="925068" y="0"/>
                  </a:lnTo>
                  <a:lnTo>
                    <a:pt x="0" y="0"/>
                  </a:lnTo>
                  <a:lnTo>
                    <a:pt x="0" y="1388364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946277" y="5147945"/>
            <a:ext cx="4237355" cy="1329690"/>
            <a:chOff x="946277" y="5147945"/>
            <a:chExt cx="4237355" cy="1329690"/>
          </a:xfrm>
        </p:grpSpPr>
        <p:sp>
          <p:nvSpPr>
            <p:cNvPr id="17" name="object 17"/>
            <p:cNvSpPr/>
            <p:nvPr/>
          </p:nvSpPr>
          <p:spPr>
            <a:xfrm>
              <a:off x="949452" y="5151120"/>
              <a:ext cx="4231005" cy="1323340"/>
            </a:xfrm>
            <a:custGeom>
              <a:avLst/>
              <a:gdLst/>
              <a:ahLst/>
              <a:cxnLst/>
              <a:rect l="l" t="t" r="r" b="b"/>
              <a:pathLst>
                <a:path w="4231005" h="1323339">
                  <a:moveTo>
                    <a:pt x="4230624" y="0"/>
                  </a:moveTo>
                  <a:lnTo>
                    <a:pt x="0" y="0"/>
                  </a:lnTo>
                  <a:lnTo>
                    <a:pt x="0" y="1322831"/>
                  </a:lnTo>
                  <a:lnTo>
                    <a:pt x="4230624" y="1322831"/>
                  </a:lnTo>
                  <a:lnTo>
                    <a:pt x="4230624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49452" y="5151120"/>
              <a:ext cx="4231005" cy="1323340"/>
            </a:xfrm>
            <a:custGeom>
              <a:avLst/>
              <a:gdLst/>
              <a:ahLst/>
              <a:cxnLst/>
              <a:rect l="l" t="t" r="r" b="b"/>
              <a:pathLst>
                <a:path w="4231005" h="1323339">
                  <a:moveTo>
                    <a:pt x="0" y="1322831"/>
                  </a:moveTo>
                  <a:lnTo>
                    <a:pt x="4230624" y="1322831"/>
                  </a:lnTo>
                  <a:lnTo>
                    <a:pt x="4230624" y="0"/>
                  </a:lnTo>
                  <a:lnTo>
                    <a:pt x="0" y="0"/>
                  </a:lnTo>
                  <a:lnTo>
                    <a:pt x="0" y="1322831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832229" y="5599887"/>
            <a:ext cx="2756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можна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вибрати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мову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66318" y="4954270"/>
            <a:ext cx="937894" cy="1401445"/>
            <a:chOff x="766318" y="4954270"/>
            <a:chExt cx="937894" cy="1401445"/>
          </a:xfrm>
        </p:grpSpPr>
        <p:sp>
          <p:nvSpPr>
            <p:cNvPr id="21" name="object 21"/>
            <p:cNvSpPr/>
            <p:nvPr/>
          </p:nvSpPr>
          <p:spPr>
            <a:xfrm>
              <a:off x="772668" y="4960620"/>
              <a:ext cx="925194" cy="1388745"/>
            </a:xfrm>
            <a:custGeom>
              <a:avLst/>
              <a:gdLst/>
              <a:ahLst/>
              <a:cxnLst/>
              <a:rect l="l" t="t" r="r" b="b"/>
              <a:pathLst>
                <a:path w="925194" h="1388745">
                  <a:moveTo>
                    <a:pt x="925068" y="0"/>
                  </a:moveTo>
                  <a:lnTo>
                    <a:pt x="0" y="0"/>
                  </a:lnTo>
                  <a:lnTo>
                    <a:pt x="0" y="1388363"/>
                  </a:lnTo>
                  <a:lnTo>
                    <a:pt x="925068" y="1388363"/>
                  </a:lnTo>
                  <a:lnTo>
                    <a:pt x="925068" y="0"/>
                  </a:lnTo>
                  <a:close/>
                </a:path>
              </a:pathLst>
            </a:custGeom>
            <a:solidFill>
              <a:srgbClr val="C4D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2668" y="4960620"/>
              <a:ext cx="925194" cy="1388745"/>
            </a:xfrm>
            <a:custGeom>
              <a:avLst/>
              <a:gdLst/>
              <a:ahLst/>
              <a:cxnLst/>
              <a:rect l="l" t="t" r="r" b="b"/>
              <a:pathLst>
                <a:path w="925194" h="1388745">
                  <a:moveTo>
                    <a:pt x="0" y="1388363"/>
                  </a:moveTo>
                  <a:lnTo>
                    <a:pt x="925068" y="1388363"/>
                  </a:lnTo>
                  <a:lnTo>
                    <a:pt x="925068" y="0"/>
                  </a:lnTo>
                  <a:lnTo>
                    <a:pt x="0" y="0"/>
                  </a:lnTo>
                  <a:lnTo>
                    <a:pt x="0" y="138836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542405" y="1769236"/>
            <a:ext cx="4331970" cy="1358265"/>
            <a:chOff x="6542405" y="1769236"/>
            <a:chExt cx="4331970" cy="1358265"/>
          </a:xfrm>
        </p:grpSpPr>
        <p:sp>
          <p:nvSpPr>
            <p:cNvPr id="24" name="object 24"/>
            <p:cNvSpPr/>
            <p:nvPr/>
          </p:nvSpPr>
          <p:spPr>
            <a:xfrm>
              <a:off x="6545580" y="1772411"/>
              <a:ext cx="4325620" cy="1351915"/>
            </a:xfrm>
            <a:custGeom>
              <a:avLst/>
              <a:gdLst/>
              <a:ahLst/>
              <a:cxnLst/>
              <a:rect l="l" t="t" r="r" b="b"/>
              <a:pathLst>
                <a:path w="4325620" h="1351914">
                  <a:moveTo>
                    <a:pt x="4325112" y="0"/>
                  </a:moveTo>
                  <a:lnTo>
                    <a:pt x="0" y="0"/>
                  </a:lnTo>
                  <a:lnTo>
                    <a:pt x="0" y="1351788"/>
                  </a:lnTo>
                  <a:lnTo>
                    <a:pt x="4325112" y="1351788"/>
                  </a:lnTo>
                  <a:lnTo>
                    <a:pt x="432511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545580" y="1772411"/>
              <a:ext cx="4325620" cy="1351915"/>
            </a:xfrm>
            <a:custGeom>
              <a:avLst/>
              <a:gdLst/>
              <a:ahLst/>
              <a:cxnLst/>
              <a:rect l="l" t="t" r="r" b="b"/>
              <a:pathLst>
                <a:path w="4325620" h="1351914">
                  <a:moveTo>
                    <a:pt x="0" y="1351788"/>
                  </a:moveTo>
                  <a:lnTo>
                    <a:pt x="4325112" y="1351788"/>
                  </a:lnTo>
                  <a:lnTo>
                    <a:pt x="4325112" y="0"/>
                  </a:lnTo>
                  <a:lnTo>
                    <a:pt x="0" y="0"/>
                  </a:lnTo>
                  <a:lnTo>
                    <a:pt x="0" y="1351788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449439" y="1959101"/>
            <a:ext cx="3235960" cy="95123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65"/>
              </a:spcBef>
            </a:pPr>
            <a:r>
              <a:rPr sz="2000" dirty="0">
                <a:latin typeface="Calibri"/>
                <a:cs typeface="Calibri"/>
              </a:rPr>
              <a:t>є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таймер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можна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встановити </a:t>
            </a:r>
            <a:r>
              <a:rPr sz="2000" dirty="0">
                <a:latin typeface="Calibri"/>
                <a:cs typeface="Calibri"/>
              </a:rPr>
              <a:t>певний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час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для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вирішення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2000" spc="-10" dirty="0">
                <a:latin typeface="Calibri"/>
                <a:cs typeface="Calibri"/>
              </a:rPr>
              <a:t>конкретного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завдання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359397" y="1570989"/>
            <a:ext cx="959485" cy="1431925"/>
            <a:chOff x="6359397" y="1570989"/>
            <a:chExt cx="959485" cy="1431925"/>
          </a:xfrm>
        </p:grpSpPr>
        <p:sp>
          <p:nvSpPr>
            <p:cNvPr id="28" name="object 28"/>
            <p:cNvSpPr/>
            <p:nvPr/>
          </p:nvSpPr>
          <p:spPr>
            <a:xfrm>
              <a:off x="6365747" y="1577339"/>
              <a:ext cx="946785" cy="1419225"/>
            </a:xfrm>
            <a:custGeom>
              <a:avLst/>
              <a:gdLst/>
              <a:ahLst/>
              <a:cxnLst/>
              <a:rect l="l" t="t" r="r" b="b"/>
              <a:pathLst>
                <a:path w="946784" h="1419225">
                  <a:moveTo>
                    <a:pt x="946403" y="0"/>
                  </a:moveTo>
                  <a:lnTo>
                    <a:pt x="0" y="0"/>
                  </a:lnTo>
                  <a:lnTo>
                    <a:pt x="0" y="1418843"/>
                  </a:lnTo>
                  <a:lnTo>
                    <a:pt x="946403" y="1418843"/>
                  </a:lnTo>
                  <a:lnTo>
                    <a:pt x="946403" y="0"/>
                  </a:lnTo>
                  <a:close/>
                </a:path>
              </a:pathLst>
            </a:custGeom>
            <a:solidFill>
              <a:srgbClr val="FFE1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65747" y="1577339"/>
              <a:ext cx="946785" cy="1419225"/>
            </a:xfrm>
            <a:custGeom>
              <a:avLst/>
              <a:gdLst/>
              <a:ahLst/>
              <a:cxnLst/>
              <a:rect l="l" t="t" r="r" b="b"/>
              <a:pathLst>
                <a:path w="946784" h="1419225">
                  <a:moveTo>
                    <a:pt x="0" y="1418843"/>
                  </a:moveTo>
                  <a:lnTo>
                    <a:pt x="946403" y="1418843"/>
                  </a:lnTo>
                  <a:lnTo>
                    <a:pt x="946403" y="0"/>
                  </a:lnTo>
                  <a:lnTo>
                    <a:pt x="0" y="0"/>
                  </a:lnTo>
                  <a:lnTo>
                    <a:pt x="0" y="1418843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542405" y="3471545"/>
            <a:ext cx="4331970" cy="1358265"/>
            <a:chOff x="6542405" y="3471545"/>
            <a:chExt cx="4331970" cy="1358265"/>
          </a:xfrm>
        </p:grpSpPr>
        <p:sp>
          <p:nvSpPr>
            <p:cNvPr id="31" name="object 31"/>
            <p:cNvSpPr/>
            <p:nvPr/>
          </p:nvSpPr>
          <p:spPr>
            <a:xfrm>
              <a:off x="6545580" y="3474720"/>
              <a:ext cx="4325620" cy="1351915"/>
            </a:xfrm>
            <a:custGeom>
              <a:avLst/>
              <a:gdLst/>
              <a:ahLst/>
              <a:cxnLst/>
              <a:rect l="l" t="t" r="r" b="b"/>
              <a:pathLst>
                <a:path w="4325620" h="1351914">
                  <a:moveTo>
                    <a:pt x="4325112" y="0"/>
                  </a:moveTo>
                  <a:lnTo>
                    <a:pt x="0" y="0"/>
                  </a:lnTo>
                  <a:lnTo>
                    <a:pt x="0" y="1351787"/>
                  </a:lnTo>
                  <a:lnTo>
                    <a:pt x="4325112" y="1351787"/>
                  </a:lnTo>
                  <a:lnTo>
                    <a:pt x="432511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45580" y="3474720"/>
              <a:ext cx="4325620" cy="1351915"/>
            </a:xfrm>
            <a:custGeom>
              <a:avLst/>
              <a:gdLst/>
              <a:ahLst/>
              <a:cxnLst/>
              <a:rect l="l" t="t" r="r" b="b"/>
              <a:pathLst>
                <a:path w="4325620" h="1351914">
                  <a:moveTo>
                    <a:pt x="0" y="1351787"/>
                  </a:moveTo>
                  <a:lnTo>
                    <a:pt x="4325112" y="1351787"/>
                  </a:lnTo>
                  <a:lnTo>
                    <a:pt x="4325112" y="0"/>
                  </a:lnTo>
                  <a:lnTo>
                    <a:pt x="0" y="0"/>
                  </a:lnTo>
                  <a:lnTo>
                    <a:pt x="0" y="1351787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7449439" y="3546170"/>
            <a:ext cx="3301365" cy="116268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lnSpc>
                <a:spcPct val="91600"/>
              </a:lnSpc>
              <a:spcBef>
                <a:spcPts val="259"/>
              </a:spcBef>
            </a:pPr>
            <a:r>
              <a:rPr sz="1600" dirty="0">
                <a:latin typeface="Calibri"/>
                <a:cs typeface="Calibri"/>
              </a:rPr>
              <a:t>є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світлофор: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учень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може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натиснути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на </a:t>
            </a:r>
            <a:r>
              <a:rPr sz="1600" dirty="0">
                <a:latin typeface="Calibri"/>
                <a:cs typeface="Calibri"/>
              </a:rPr>
              <a:t>червоний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колір,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якщо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йому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потрібна </a:t>
            </a:r>
            <a:r>
              <a:rPr sz="1600" dirty="0">
                <a:latin typeface="Calibri"/>
                <a:cs typeface="Calibri"/>
              </a:rPr>
              <a:t>допомога,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вчитель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може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включати </a:t>
            </a:r>
            <a:r>
              <a:rPr sz="1600" dirty="0">
                <a:latin typeface="Calibri"/>
                <a:cs typeface="Calibri"/>
              </a:rPr>
              <a:t>зелений,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щоб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показати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початок </a:t>
            </a:r>
            <a:r>
              <a:rPr sz="1600" dirty="0">
                <a:latin typeface="Calibri"/>
                <a:cs typeface="Calibri"/>
              </a:rPr>
              <a:t>роботи,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а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червоний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кінець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359397" y="3273297"/>
            <a:ext cx="959485" cy="1431925"/>
            <a:chOff x="6359397" y="3273297"/>
            <a:chExt cx="959485" cy="1431925"/>
          </a:xfrm>
        </p:grpSpPr>
        <p:sp>
          <p:nvSpPr>
            <p:cNvPr id="35" name="object 35"/>
            <p:cNvSpPr/>
            <p:nvPr/>
          </p:nvSpPr>
          <p:spPr>
            <a:xfrm>
              <a:off x="6365747" y="3279647"/>
              <a:ext cx="946785" cy="1419225"/>
            </a:xfrm>
            <a:custGeom>
              <a:avLst/>
              <a:gdLst/>
              <a:ahLst/>
              <a:cxnLst/>
              <a:rect l="l" t="t" r="r" b="b"/>
              <a:pathLst>
                <a:path w="946784" h="1419225">
                  <a:moveTo>
                    <a:pt x="946403" y="0"/>
                  </a:moveTo>
                  <a:lnTo>
                    <a:pt x="0" y="0"/>
                  </a:lnTo>
                  <a:lnTo>
                    <a:pt x="0" y="1418844"/>
                  </a:lnTo>
                  <a:lnTo>
                    <a:pt x="946403" y="1418844"/>
                  </a:lnTo>
                  <a:lnTo>
                    <a:pt x="946403" y="0"/>
                  </a:lnTo>
                  <a:close/>
                </a:path>
              </a:pathLst>
            </a:custGeom>
            <a:solidFill>
              <a:srgbClr val="BEF6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65747" y="3279647"/>
              <a:ext cx="946785" cy="1419225"/>
            </a:xfrm>
            <a:custGeom>
              <a:avLst/>
              <a:gdLst/>
              <a:ahLst/>
              <a:cxnLst/>
              <a:rect l="l" t="t" r="r" b="b"/>
              <a:pathLst>
                <a:path w="946784" h="1419225">
                  <a:moveTo>
                    <a:pt x="0" y="1418844"/>
                  </a:moveTo>
                  <a:lnTo>
                    <a:pt x="946403" y="1418844"/>
                  </a:lnTo>
                  <a:lnTo>
                    <a:pt x="946403" y="0"/>
                  </a:lnTo>
                  <a:lnTo>
                    <a:pt x="0" y="0"/>
                  </a:lnTo>
                  <a:lnTo>
                    <a:pt x="0" y="141884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6542405" y="5172328"/>
            <a:ext cx="4331970" cy="1358265"/>
            <a:chOff x="6542405" y="5172328"/>
            <a:chExt cx="4331970" cy="1358265"/>
          </a:xfrm>
        </p:grpSpPr>
        <p:sp>
          <p:nvSpPr>
            <p:cNvPr id="38" name="object 38"/>
            <p:cNvSpPr/>
            <p:nvPr/>
          </p:nvSpPr>
          <p:spPr>
            <a:xfrm>
              <a:off x="6545580" y="5175503"/>
              <a:ext cx="4325620" cy="1351915"/>
            </a:xfrm>
            <a:custGeom>
              <a:avLst/>
              <a:gdLst/>
              <a:ahLst/>
              <a:cxnLst/>
              <a:rect l="l" t="t" r="r" b="b"/>
              <a:pathLst>
                <a:path w="4325620" h="1351915">
                  <a:moveTo>
                    <a:pt x="4325112" y="0"/>
                  </a:moveTo>
                  <a:lnTo>
                    <a:pt x="0" y="0"/>
                  </a:lnTo>
                  <a:lnTo>
                    <a:pt x="0" y="1351788"/>
                  </a:lnTo>
                  <a:lnTo>
                    <a:pt x="4325112" y="1351788"/>
                  </a:lnTo>
                  <a:lnTo>
                    <a:pt x="4325112" y="0"/>
                  </a:lnTo>
                  <a:close/>
                </a:path>
              </a:pathLst>
            </a:custGeom>
            <a:solidFill>
              <a:srgbClr val="FFFFFF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545580" y="5175503"/>
              <a:ext cx="4325620" cy="1351915"/>
            </a:xfrm>
            <a:custGeom>
              <a:avLst/>
              <a:gdLst/>
              <a:ahLst/>
              <a:cxnLst/>
              <a:rect l="l" t="t" r="r" b="b"/>
              <a:pathLst>
                <a:path w="4325620" h="1351915">
                  <a:moveTo>
                    <a:pt x="0" y="1351788"/>
                  </a:moveTo>
                  <a:lnTo>
                    <a:pt x="4325112" y="1351788"/>
                  </a:lnTo>
                  <a:lnTo>
                    <a:pt x="4325112" y="0"/>
                  </a:lnTo>
                  <a:lnTo>
                    <a:pt x="0" y="0"/>
                  </a:lnTo>
                  <a:lnTo>
                    <a:pt x="0" y="1351788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7449439" y="5207634"/>
            <a:ext cx="2729865" cy="1261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режим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малювання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для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dirty="0">
                <a:latin typeface="Calibri"/>
                <a:cs typeface="Calibri"/>
              </a:rPr>
              <a:t>зображення</a:t>
            </a:r>
            <a:r>
              <a:rPr sz="2000" spc="-114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можна</a:t>
            </a:r>
            <a:endParaRPr sz="2000">
              <a:latin typeface="Calibri"/>
              <a:cs typeface="Calibri"/>
            </a:endParaRPr>
          </a:p>
          <a:p>
            <a:pPr marL="12700" marR="5080">
              <a:lnSpc>
                <a:spcPct val="101499"/>
              </a:lnSpc>
              <a:spcBef>
                <a:spcPts val="15"/>
              </a:spcBef>
            </a:pPr>
            <a:r>
              <a:rPr sz="2000" spc="-10" dirty="0">
                <a:latin typeface="Calibri"/>
                <a:cs typeface="Calibri"/>
              </a:rPr>
              <a:t>використовувати</a:t>
            </a:r>
            <a:r>
              <a:rPr sz="200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ділянку </a:t>
            </a:r>
            <a:r>
              <a:rPr sz="2000" dirty="0">
                <a:latin typeface="Calibri"/>
                <a:cs typeface="Calibri"/>
              </a:rPr>
              <a:t>дошки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або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всю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її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площу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359397" y="4974082"/>
            <a:ext cx="959485" cy="1431925"/>
            <a:chOff x="6359397" y="4974082"/>
            <a:chExt cx="959485" cy="1431925"/>
          </a:xfrm>
        </p:grpSpPr>
        <p:sp>
          <p:nvSpPr>
            <p:cNvPr id="42" name="object 42"/>
            <p:cNvSpPr/>
            <p:nvPr/>
          </p:nvSpPr>
          <p:spPr>
            <a:xfrm>
              <a:off x="6365747" y="4980432"/>
              <a:ext cx="946785" cy="1419225"/>
            </a:xfrm>
            <a:custGeom>
              <a:avLst/>
              <a:gdLst/>
              <a:ahLst/>
              <a:cxnLst/>
              <a:rect l="l" t="t" r="r" b="b"/>
              <a:pathLst>
                <a:path w="946784" h="1419225">
                  <a:moveTo>
                    <a:pt x="946403" y="0"/>
                  </a:moveTo>
                  <a:lnTo>
                    <a:pt x="0" y="0"/>
                  </a:lnTo>
                  <a:lnTo>
                    <a:pt x="0" y="1418844"/>
                  </a:lnTo>
                  <a:lnTo>
                    <a:pt x="946403" y="1418844"/>
                  </a:lnTo>
                  <a:lnTo>
                    <a:pt x="946403" y="0"/>
                  </a:lnTo>
                  <a:close/>
                </a:path>
              </a:pathLst>
            </a:custGeom>
            <a:solidFill>
              <a:srgbClr val="C4D4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65747" y="4980432"/>
              <a:ext cx="946785" cy="1419225"/>
            </a:xfrm>
            <a:custGeom>
              <a:avLst/>
              <a:gdLst/>
              <a:ahLst/>
              <a:cxnLst/>
              <a:rect l="l" t="t" r="r" b="b"/>
              <a:pathLst>
                <a:path w="946784" h="1419225">
                  <a:moveTo>
                    <a:pt x="0" y="1418844"/>
                  </a:moveTo>
                  <a:lnTo>
                    <a:pt x="946403" y="1418844"/>
                  </a:lnTo>
                  <a:lnTo>
                    <a:pt x="946403" y="0"/>
                  </a:lnTo>
                  <a:lnTo>
                    <a:pt x="0" y="0"/>
                  </a:lnTo>
                  <a:lnTo>
                    <a:pt x="0" y="1418844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49554" rIns="0" bIns="0" rtlCol="0">
            <a:spAutoFit/>
          </a:bodyPr>
          <a:lstStyle/>
          <a:p>
            <a:pPr marL="6698615" marR="5080">
              <a:lnSpc>
                <a:spcPts val="3020"/>
              </a:lnSpc>
              <a:spcBef>
                <a:spcPts val="480"/>
              </a:spcBef>
            </a:pPr>
            <a:r>
              <a:rPr sz="2800" dirty="0"/>
              <a:t>Не</a:t>
            </a:r>
            <a:r>
              <a:rPr sz="2800" spc="5" dirty="0"/>
              <a:t> </a:t>
            </a:r>
            <a:r>
              <a:rPr sz="2800" dirty="0"/>
              <a:t>вимагає</a:t>
            </a:r>
            <a:r>
              <a:rPr sz="2800" spc="-55" dirty="0"/>
              <a:t> </a:t>
            </a:r>
            <a:r>
              <a:rPr sz="2800" spc="-10" dirty="0"/>
              <a:t>встановлення </a:t>
            </a:r>
            <a:r>
              <a:rPr sz="2800" dirty="0"/>
              <a:t>окремого</a:t>
            </a:r>
            <a:r>
              <a:rPr sz="2800" spc="-55" dirty="0"/>
              <a:t> </a:t>
            </a:r>
            <a:r>
              <a:rPr sz="2800" dirty="0"/>
              <a:t>додатка</a:t>
            </a:r>
            <a:r>
              <a:rPr sz="2800" spc="-50" dirty="0"/>
              <a:t> </a:t>
            </a:r>
            <a:r>
              <a:rPr sz="2800" dirty="0"/>
              <a:t>або</a:t>
            </a:r>
            <a:r>
              <a:rPr sz="2800" spc="-55" dirty="0"/>
              <a:t> </a:t>
            </a:r>
            <a:r>
              <a:rPr sz="2800" spc="-10" dirty="0"/>
              <a:t>реєстрації</a:t>
            </a:r>
            <a:endParaRPr sz="2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3413" y="772579"/>
            <a:ext cx="3502152" cy="108508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908166" y="1667636"/>
            <a:ext cx="2295525" cy="3433445"/>
            <a:chOff x="5908166" y="1667636"/>
            <a:chExt cx="2295525" cy="3433445"/>
          </a:xfrm>
        </p:grpSpPr>
        <p:sp>
          <p:nvSpPr>
            <p:cNvPr id="5" name="object 5"/>
            <p:cNvSpPr/>
            <p:nvPr/>
          </p:nvSpPr>
          <p:spPr>
            <a:xfrm>
              <a:off x="5917691" y="1677161"/>
              <a:ext cx="2276475" cy="3414395"/>
            </a:xfrm>
            <a:custGeom>
              <a:avLst/>
              <a:gdLst/>
              <a:ahLst/>
              <a:cxnLst/>
              <a:rect l="l" t="t" r="r" b="b"/>
              <a:pathLst>
                <a:path w="2276475" h="3414395">
                  <a:moveTo>
                    <a:pt x="0" y="0"/>
                  </a:moveTo>
                  <a:lnTo>
                    <a:pt x="0" y="2276094"/>
                  </a:lnTo>
                  <a:lnTo>
                    <a:pt x="1971166" y="3414141"/>
                  </a:lnTo>
                  <a:lnTo>
                    <a:pt x="1995644" y="3370657"/>
                  </a:lnTo>
                  <a:lnTo>
                    <a:pt x="2019132" y="3326705"/>
                  </a:lnTo>
                  <a:lnTo>
                    <a:pt x="2041625" y="3282303"/>
                  </a:lnTo>
                  <a:lnTo>
                    <a:pt x="2063119" y="3237466"/>
                  </a:lnTo>
                  <a:lnTo>
                    <a:pt x="2083608" y="3192212"/>
                  </a:lnTo>
                  <a:lnTo>
                    <a:pt x="2103090" y="3146559"/>
                  </a:lnTo>
                  <a:lnTo>
                    <a:pt x="2121558" y="3100524"/>
                  </a:lnTo>
                  <a:lnTo>
                    <a:pt x="2139009" y="3054124"/>
                  </a:lnTo>
                  <a:lnTo>
                    <a:pt x="2155437" y="3007375"/>
                  </a:lnTo>
                  <a:lnTo>
                    <a:pt x="2170839" y="2960296"/>
                  </a:lnTo>
                  <a:lnTo>
                    <a:pt x="2185210" y="2912904"/>
                  </a:lnTo>
                  <a:lnTo>
                    <a:pt x="2198544" y="2865215"/>
                  </a:lnTo>
                  <a:lnTo>
                    <a:pt x="2210838" y="2817247"/>
                  </a:lnTo>
                  <a:lnTo>
                    <a:pt x="2222087" y="2769017"/>
                  </a:lnTo>
                  <a:lnTo>
                    <a:pt x="2232287" y="2720542"/>
                  </a:lnTo>
                  <a:lnTo>
                    <a:pt x="2241432" y="2671840"/>
                  </a:lnTo>
                  <a:lnTo>
                    <a:pt x="2249518" y="2622927"/>
                  </a:lnTo>
                  <a:lnTo>
                    <a:pt x="2256541" y="2573821"/>
                  </a:lnTo>
                  <a:lnTo>
                    <a:pt x="2262497" y="2524539"/>
                  </a:lnTo>
                  <a:lnTo>
                    <a:pt x="2267379" y="2475099"/>
                  </a:lnTo>
                  <a:lnTo>
                    <a:pt x="2271185" y="2425517"/>
                  </a:lnTo>
                  <a:lnTo>
                    <a:pt x="2273909" y="2375811"/>
                  </a:lnTo>
                  <a:lnTo>
                    <a:pt x="2275547" y="2325997"/>
                  </a:lnTo>
                  <a:lnTo>
                    <a:pt x="2276093" y="2276094"/>
                  </a:lnTo>
                  <a:lnTo>
                    <a:pt x="2275593" y="2227865"/>
                  </a:lnTo>
                  <a:lnTo>
                    <a:pt x="2274097" y="2179880"/>
                  </a:lnTo>
                  <a:lnTo>
                    <a:pt x="2271616" y="2132150"/>
                  </a:lnTo>
                  <a:lnTo>
                    <a:pt x="2268159" y="2084685"/>
                  </a:lnTo>
                  <a:lnTo>
                    <a:pt x="2263737" y="2037494"/>
                  </a:lnTo>
                  <a:lnTo>
                    <a:pt x="2258359" y="1990586"/>
                  </a:lnTo>
                  <a:lnTo>
                    <a:pt x="2252036" y="1943973"/>
                  </a:lnTo>
                  <a:lnTo>
                    <a:pt x="2244777" y="1897664"/>
                  </a:lnTo>
                  <a:lnTo>
                    <a:pt x="2236592" y="1851668"/>
                  </a:lnTo>
                  <a:lnTo>
                    <a:pt x="2227490" y="1805996"/>
                  </a:lnTo>
                  <a:lnTo>
                    <a:pt x="2217483" y="1760657"/>
                  </a:lnTo>
                  <a:lnTo>
                    <a:pt x="2206579" y="1715662"/>
                  </a:lnTo>
                  <a:lnTo>
                    <a:pt x="2194789" y="1671020"/>
                  </a:lnTo>
                  <a:lnTo>
                    <a:pt x="2182122" y="1626741"/>
                  </a:lnTo>
                  <a:lnTo>
                    <a:pt x="2168588" y="1582835"/>
                  </a:lnTo>
                  <a:lnTo>
                    <a:pt x="2154198" y="1539311"/>
                  </a:lnTo>
                  <a:lnTo>
                    <a:pt x="2138960" y="1496181"/>
                  </a:lnTo>
                  <a:lnTo>
                    <a:pt x="2122886" y="1453453"/>
                  </a:lnTo>
                  <a:lnTo>
                    <a:pt x="2105984" y="1411137"/>
                  </a:lnTo>
                  <a:lnTo>
                    <a:pt x="2088265" y="1369244"/>
                  </a:lnTo>
                  <a:lnTo>
                    <a:pt x="2069738" y="1327784"/>
                  </a:lnTo>
                  <a:lnTo>
                    <a:pt x="2050414" y="1286765"/>
                  </a:lnTo>
                  <a:lnTo>
                    <a:pt x="2030302" y="1246198"/>
                  </a:lnTo>
                  <a:lnTo>
                    <a:pt x="2009412" y="1206093"/>
                  </a:lnTo>
                  <a:lnTo>
                    <a:pt x="1987754" y="1166460"/>
                  </a:lnTo>
                  <a:lnTo>
                    <a:pt x="1965339" y="1127308"/>
                  </a:lnTo>
                  <a:lnTo>
                    <a:pt x="1942175" y="1088648"/>
                  </a:lnTo>
                  <a:lnTo>
                    <a:pt x="1918272" y="1050489"/>
                  </a:lnTo>
                  <a:lnTo>
                    <a:pt x="1893641" y="1012841"/>
                  </a:lnTo>
                  <a:lnTo>
                    <a:pt x="1868292" y="975715"/>
                  </a:lnTo>
                  <a:lnTo>
                    <a:pt x="1842233" y="939119"/>
                  </a:lnTo>
                  <a:lnTo>
                    <a:pt x="1815476" y="903064"/>
                  </a:lnTo>
                  <a:lnTo>
                    <a:pt x="1788030" y="867560"/>
                  </a:lnTo>
                  <a:lnTo>
                    <a:pt x="1759905" y="832617"/>
                  </a:lnTo>
                  <a:lnTo>
                    <a:pt x="1731111" y="798244"/>
                  </a:lnTo>
                  <a:lnTo>
                    <a:pt x="1701657" y="764451"/>
                  </a:lnTo>
                  <a:lnTo>
                    <a:pt x="1671554" y="731249"/>
                  </a:lnTo>
                  <a:lnTo>
                    <a:pt x="1640811" y="698647"/>
                  </a:lnTo>
                  <a:lnTo>
                    <a:pt x="1609439" y="666654"/>
                  </a:lnTo>
                  <a:lnTo>
                    <a:pt x="1577446" y="635282"/>
                  </a:lnTo>
                  <a:lnTo>
                    <a:pt x="1544844" y="604539"/>
                  </a:lnTo>
                  <a:lnTo>
                    <a:pt x="1511642" y="574436"/>
                  </a:lnTo>
                  <a:lnTo>
                    <a:pt x="1477849" y="544982"/>
                  </a:lnTo>
                  <a:lnTo>
                    <a:pt x="1443476" y="516188"/>
                  </a:lnTo>
                  <a:lnTo>
                    <a:pt x="1408533" y="488063"/>
                  </a:lnTo>
                  <a:lnTo>
                    <a:pt x="1373029" y="460617"/>
                  </a:lnTo>
                  <a:lnTo>
                    <a:pt x="1336974" y="433860"/>
                  </a:lnTo>
                  <a:lnTo>
                    <a:pt x="1300378" y="407801"/>
                  </a:lnTo>
                  <a:lnTo>
                    <a:pt x="1263252" y="382452"/>
                  </a:lnTo>
                  <a:lnTo>
                    <a:pt x="1225604" y="357821"/>
                  </a:lnTo>
                  <a:lnTo>
                    <a:pt x="1187445" y="333918"/>
                  </a:lnTo>
                  <a:lnTo>
                    <a:pt x="1148785" y="310754"/>
                  </a:lnTo>
                  <a:lnTo>
                    <a:pt x="1109633" y="288339"/>
                  </a:lnTo>
                  <a:lnTo>
                    <a:pt x="1070000" y="266681"/>
                  </a:lnTo>
                  <a:lnTo>
                    <a:pt x="1029895" y="245791"/>
                  </a:lnTo>
                  <a:lnTo>
                    <a:pt x="989328" y="225679"/>
                  </a:lnTo>
                  <a:lnTo>
                    <a:pt x="948309" y="206355"/>
                  </a:lnTo>
                  <a:lnTo>
                    <a:pt x="906849" y="187828"/>
                  </a:lnTo>
                  <a:lnTo>
                    <a:pt x="864956" y="170109"/>
                  </a:lnTo>
                  <a:lnTo>
                    <a:pt x="822640" y="153207"/>
                  </a:lnTo>
                  <a:lnTo>
                    <a:pt x="779912" y="137133"/>
                  </a:lnTo>
                  <a:lnTo>
                    <a:pt x="736782" y="121895"/>
                  </a:lnTo>
                  <a:lnTo>
                    <a:pt x="693258" y="107505"/>
                  </a:lnTo>
                  <a:lnTo>
                    <a:pt x="649352" y="93971"/>
                  </a:lnTo>
                  <a:lnTo>
                    <a:pt x="605073" y="81304"/>
                  </a:lnTo>
                  <a:lnTo>
                    <a:pt x="560431" y="69514"/>
                  </a:lnTo>
                  <a:lnTo>
                    <a:pt x="515436" y="58610"/>
                  </a:lnTo>
                  <a:lnTo>
                    <a:pt x="470097" y="48603"/>
                  </a:lnTo>
                  <a:lnTo>
                    <a:pt x="424425" y="39501"/>
                  </a:lnTo>
                  <a:lnTo>
                    <a:pt x="378429" y="31316"/>
                  </a:lnTo>
                  <a:lnTo>
                    <a:pt x="332120" y="24057"/>
                  </a:lnTo>
                  <a:lnTo>
                    <a:pt x="285507" y="17734"/>
                  </a:lnTo>
                  <a:lnTo>
                    <a:pt x="238599" y="12356"/>
                  </a:lnTo>
                  <a:lnTo>
                    <a:pt x="191408" y="7934"/>
                  </a:lnTo>
                  <a:lnTo>
                    <a:pt x="143943" y="4477"/>
                  </a:lnTo>
                  <a:lnTo>
                    <a:pt x="96213" y="1996"/>
                  </a:lnTo>
                  <a:lnTo>
                    <a:pt x="48228" y="5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917691" y="1677161"/>
              <a:ext cx="2276475" cy="3414395"/>
            </a:xfrm>
            <a:custGeom>
              <a:avLst/>
              <a:gdLst/>
              <a:ahLst/>
              <a:cxnLst/>
              <a:rect l="l" t="t" r="r" b="b"/>
              <a:pathLst>
                <a:path w="2276475" h="3414395">
                  <a:moveTo>
                    <a:pt x="0" y="0"/>
                  </a:moveTo>
                  <a:lnTo>
                    <a:pt x="48228" y="500"/>
                  </a:lnTo>
                  <a:lnTo>
                    <a:pt x="96213" y="1996"/>
                  </a:lnTo>
                  <a:lnTo>
                    <a:pt x="143943" y="4477"/>
                  </a:lnTo>
                  <a:lnTo>
                    <a:pt x="191408" y="7934"/>
                  </a:lnTo>
                  <a:lnTo>
                    <a:pt x="238599" y="12356"/>
                  </a:lnTo>
                  <a:lnTo>
                    <a:pt x="285507" y="17734"/>
                  </a:lnTo>
                  <a:lnTo>
                    <a:pt x="332120" y="24057"/>
                  </a:lnTo>
                  <a:lnTo>
                    <a:pt x="378429" y="31316"/>
                  </a:lnTo>
                  <a:lnTo>
                    <a:pt x="424425" y="39501"/>
                  </a:lnTo>
                  <a:lnTo>
                    <a:pt x="470097" y="48603"/>
                  </a:lnTo>
                  <a:lnTo>
                    <a:pt x="515436" y="58610"/>
                  </a:lnTo>
                  <a:lnTo>
                    <a:pt x="560431" y="69514"/>
                  </a:lnTo>
                  <a:lnTo>
                    <a:pt x="605073" y="81304"/>
                  </a:lnTo>
                  <a:lnTo>
                    <a:pt x="649352" y="93971"/>
                  </a:lnTo>
                  <a:lnTo>
                    <a:pt x="693258" y="107505"/>
                  </a:lnTo>
                  <a:lnTo>
                    <a:pt x="736782" y="121895"/>
                  </a:lnTo>
                  <a:lnTo>
                    <a:pt x="779912" y="137133"/>
                  </a:lnTo>
                  <a:lnTo>
                    <a:pt x="822640" y="153207"/>
                  </a:lnTo>
                  <a:lnTo>
                    <a:pt x="864956" y="170109"/>
                  </a:lnTo>
                  <a:lnTo>
                    <a:pt x="906849" y="187828"/>
                  </a:lnTo>
                  <a:lnTo>
                    <a:pt x="948309" y="206355"/>
                  </a:lnTo>
                  <a:lnTo>
                    <a:pt x="989328" y="225679"/>
                  </a:lnTo>
                  <a:lnTo>
                    <a:pt x="1029895" y="245791"/>
                  </a:lnTo>
                  <a:lnTo>
                    <a:pt x="1070000" y="266681"/>
                  </a:lnTo>
                  <a:lnTo>
                    <a:pt x="1109633" y="288339"/>
                  </a:lnTo>
                  <a:lnTo>
                    <a:pt x="1148785" y="310754"/>
                  </a:lnTo>
                  <a:lnTo>
                    <a:pt x="1187445" y="333918"/>
                  </a:lnTo>
                  <a:lnTo>
                    <a:pt x="1225604" y="357821"/>
                  </a:lnTo>
                  <a:lnTo>
                    <a:pt x="1263252" y="382452"/>
                  </a:lnTo>
                  <a:lnTo>
                    <a:pt x="1300378" y="407801"/>
                  </a:lnTo>
                  <a:lnTo>
                    <a:pt x="1336974" y="433860"/>
                  </a:lnTo>
                  <a:lnTo>
                    <a:pt x="1373029" y="460617"/>
                  </a:lnTo>
                  <a:lnTo>
                    <a:pt x="1408533" y="488063"/>
                  </a:lnTo>
                  <a:lnTo>
                    <a:pt x="1443476" y="516188"/>
                  </a:lnTo>
                  <a:lnTo>
                    <a:pt x="1477849" y="544982"/>
                  </a:lnTo>
                  <a:lnTo>
                    <a:pt x="1511642" y="574436"/>
                  </a:lnTo>
                  <a:lnTo>
                    <a:pt x="1544844" y="604539"/>
                  </a:lnTo>
                  <a:lnTo>
                    <a:pt x="1577446" y="635282"/>
                  </a:lnTo>
                  <a:lnTo>
                    <a:pt x="1609439" y="666654"/>
                  </a:lnTo>
                  <a:lnTo>
                    <a:pt x="1640811" y="698647"/>
                  </a:lnTo>
                  <a:lnTo>
                    <a:pt x="1671554" y="731249"/>
                  </a:lnTo>
                  <a:lnTo>
                    <a:pt x="1701657" y="764451"/>
                  </a:lnTo>
                  <a:lnTo>
                    <a:pt x="1731111" y="798244"/>
                  </a:lnTo>
                  <a:lnTo>
                    <a:pt x="1759905" y="832617"/>
                  </a:lnTo>
                  <a:lnTo>
                    <a:pt x="1788030" y="867560"/>
                  </a:lnTo>
                  <a:lnTo>
                    <a:pt x="1815476" y="903064"/>
                  </a:lnTo>
                  <a:lnTo>
                    <a:pt x="1842233" y="939119"/>
                  </a:lnTo>
                  <a:lnTo>
                    <a:pt x="1868292" y="975715"/>
                  </a:lnTo>
                  <a:lnTo>
                    <a:pt x="1893641" y="1012841"/>
                  </a:lnTo>
                  <a:lnTo>
                    <a:pt x="1918272" y="1050489"/>
                  </a:lnTo>
                  <a:lnTo>
                    <a:pt x="1942175" y="1088648"/>
                  </a:lnTo>
                  <a:lnTo>
                    <a:pt x="1965339" y="1127308"/>
                  </a:lnTo>
                  <a:lnTo>
                    <a:pt x="1987754" y="1166460"/>
                  </a:lnTo>
                  <a:lnTo>
                    <a:pt x="2009412" y="1206093"/>
                  </a:lnTo>
                  <a:lnTo>
                    <a:pt x="2030302" y="1246198"/>
                  </a:lnTo>
                  <a:lnTo>
                    <a:pt x="2050414" y="1286765"/>
                  </a:lnTo>
                  <a:lnTo>
                    <a:pt x="2069738" y="1327784"/>
                  </a:lnTo>
                  <a:lnTo>
                    <a:pt x="2088265" y="1369244"/>
                  </a:lnTo>
                  <a:lnTo>
                    <a:pt x="2105984" y="1411137"/>
                  </a:lnTo>
                  <a:lnTo>
                    <a:pt x="2122886" y="1453453"/>
                  </a:lnTo>
                  <a:lnTo>
                    <a:pt x="2138960" y="1496181"/>
                  </a:lnTo>
                  <a:lnTo>
                    <a:pt x="2154198" y="1539311"/>
                  </a:lnTo>
                  <a:lnTo>
                    <a:pt x="2168588" y="1582835"/>
                  </a:lnTo>
                  <a:lnTo>
                    <a:pt x="2182122" y="1626741"/>
                  </a:lnTo>
                  <a:lnTo>
                    <a:pt x="2194789" y="1671020"/>
                  </a:lnTo>
                  <a:lnTo>
                    <a:pt x="2206579" y="1715662"/>
                  </a:lnTo>
                  <a:lnTo>
                    <a:pt x="2217483" y="1760657"/>
                  </a:lnTo>
                  <a:lnTo>
                    <a:pt x="2227490" y="1805996"/>
                  </a:lnTo>
                  <a:lnTo>
                    <a:pt x="2236592" y="1851668"/>
                  </a:lnTo>
                  <a:lnTo>
                    <a:pt x="2244777" y="1897664"/>
                  </a:lnTo>
                  <a:lnTo>
                    <a:pt x="2252036" y="1943973"/>
                  </a:lnTo>
                  <a:lnTo>
                    <a:pt x="2258359" y="1990586"/>
                  </a:lnTo>
                  <a:lnTo>
                    <a:pt x="2263737" y="2037494"/>
                  </a:lnTo>
                  <a:lnTo>
                    <a:pt x="2268159" y="2084685"/>
                  </a:lnTo>
                  <a:lnTo>
                    <a:pt x="2271616" y="2132150"/>
                  </a:lnTo>
                  <a:lnTo>
                    <a:pt x="2274097" y="2179880"/>
                  </a:lnTo>
                  <a:lnTo>
                    <a:pt x="2275593" y="2227865"/>
                  </a:lnTo>
                  <a:lnTo>
                    <a:pt x="2276093" y="2276094"/>
                  </a:lnTo>
                  <a:lnTo>
                    <a:pt x="2275547" y="2325997"/>
                  </a:lnTo>
                  <a:lnTo>
                    <a:pt x="2273909" y="2375811"/>
                  </a:lnTo>
                  <a:lnTo>
                    <a:pt x="2271185" y="2425517"/>
                  </a:lnTo>
                  <a:lnTo>
                    <a:pt x="2267379" y="2475099"/>
                  </a:lnTo>
                  <a:lnTo>
                    <a:pt x="2262497" y="2524539"/>
                  </a:lnTo>
                  <a:lnTo>
                    <a:pt x="2256541" y="2573821"/>
                  </a:lnTo>
                  <a:lnTo>
                    <a:pt x="2249518" y="2622927"/>
                  </a:lnTo>
                  <a:lnTo>
                    <a:pt x="2241432" y="2671840"/>
                  </a:lnTo>
                  <a:lnTo>
                    <a:pt x="2232287" y="2720542"/>
                  </a:lnTo>
                  <a:lnTo>
                    <a:pt x="2222087" y="2769017"/>
                  </a:lnTo>
                  <a:lnTo>
                    <a:pt x="2210838" y="2817247"/>
                  </a:lnTo>
                  <a:lnTo>
                    <a:pt x="2198544" y="2865215"/>
                  </a:lnTo>
                  <a:lnTo>
                    <a:pt x="2185210" y="2912904"/>
                  </a:lnTo>
                  <a:lnTo>
                    <a:pt x="2170839" y="2960296"/>
                  </a:lnTo>
                  <a:lnTo>
                    <a:pt x="2155437" y="3007375"/>
                  </a:lnTo>
                  <a:lnTo>
                    <a:pt x="2139009" y="3054124"/>
                  </a:lnTo>
                  <a:lnTo>
                    <a:pt x="2121558" y="3100524"/>
                  </a:lnTo>
                  <a:lnTo>
                    <a:pt x="2103090" y="3146559"/>
                  </a:lnTo>
                  <a:lnTo>
                    <a:pt x="2083608" y="3192212"/>
                  </a:lnTo>
                  <a:lnTo>
                    <a:pt x="2063119" y="3237466"/>
                  </a:lnTo>
                  <a:lnTo>
                    <a:pt x="2041625" y="3282303"/>
                  </a:lnTo>
                  <a:lnTo>
                    <a:pt x="2019132" y="3326705"/>
                  </a:lnTo>
                  <a:lnTo>
                    <a:pt x="1995644" y="3370657"/>
                  </a:lnTo>
                  <a:lnTo>
                    <a:pt x="1971166" y="3414141"/>
                  </a:lnTo>
                  <a:lnTo>
                    <a:pt x="0" y="2276094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051296" y="2388184"/>
            <a:ext cx="1604645" cy="180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>
              <a:lnSpc>
                <a:spcPts val="2065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поділитися</a:t>
            </a:r>
            <a:endParaRPr sz="1800">
              <a:latin typeface="Calibri"/>
              <a:cs typeface="Calibri"/>
            </a:endParaRPr>
          </a:p>
          <a:p>
            <a:pPr marL="12700" marR="5080" indent="73025">
              <a:lnSpc>
                <a:spcPts val="1980"/>
              </a:lnSpc>
              <a:spcBef>
                <a:spcPts val="12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своїм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екраном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так,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щоб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бачили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ts val="1855"/>
              </a:lnSpc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тільки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ту</a:t>
            </a:r>
            <a:endParaRPr sz="1800">
              <a:latin typeface="Calibri"/>
              <a:cs typeface="Calibri"/>
            </a:endParaRPr>
          </a:p>
          <a:p>
            <a:pPr marL="36830" marR="28575" algn="ctr">
              <a:lnSpc>
                <a:spcPts val="1980"/>
              </a:lnSpc>
              <a:spcBef>
                <a:spcPts val="13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частину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екрану,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яку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ви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хочете</a:t>
            </a:r>
            <a:endParaRPr sz="1800">
              <a:latin typeface="Calibri"/>
              <a:cs typeface="Calibri"/>
            </a:endParaRPr>
          </a:p>
          <a:p>
            <a:pPr marL="1905" algn="ctr">
              <a:lnSpc>
                <a:spcPts val="1945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показати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44163" y="4106036"/>
            <a:ext cx="3961129" cy="2294890"/>
            <a:chOff x="3844163" y="4106036"/>
            <a:chExt cx="3961129" cy="2294890"/>
          </a:xfrm>
        </p:grpSpPr>
        <p:sp>
          <p:nvSpPr>
            <p:cNvPr id="9" name="object 9"/>
            <p:cNvSpPr/>
            <p:nvPr/>
          </p:nvSpPr>
          <p:spPr>
            <a:xfrm>
              <a:off x="3853688" y="4115561"/>
              <a:ext cx="3942079" cy="2275840"/>
            </a:xfrm>
            <a:custGeom>
              <a:avLst/>
              <a:gdLst/>
              <a:ahLst/>
              <a:cxnLst/>
              <a:rect l="l" t="t" r="r" b="b"/>
              <a:pathLst>
                <a:path w="3942079" h="2275840">
                  <a:moveTo>
                    <a:pt x="1971039" y="0"/>
                  </a:moveTo>
                  <a:lnTo>
                    <a:pt x="0" y="1137920"/>
                  </a:lnTo>
                  <a:lnTo>
                    <a:pt x="25424" y="1180825"/>
                  </a:lnTo>
                  <a:lnTo>
                    <a:pt x="51746" y="1223108"/>
                  </a:lnTo>
                  <a:lnTo>
                    <a:pt x="78953" y="1264754"/>
                  </a:lnTo>
                  <a:lnTo>
                    <a:pt x="107033" y="1305752"/>
                  </a:lnTo>
                  <a:lnTo>
                    <a:pt x="135974" y="1346090"/>
                  </a:lnTo>
                  <a:lnTo>
                    <a:pt x="165762" y="1385753"/>
                  </a:lnTo>
                  <a:lnTo>
                    <a:pt x="196386" y="1424732"/>
                  </a:lnTo>
                  <a:lnTo>
                    <a:pt x="227833" y="1463011"/>
                  </a:lnTo>
                  <a:lnTo>
                    <a:pt x="260090" y="1500580"/>
                  </a:lnTo>
                  <a:lnTo>
                    <a:pt x="293145" y="1537426"/>
                  </a:lnTo>
                  <a:lnTo>
                    <a:pt x="326986" y="1573536"/>
                  </a:lnTo>
                  <a:lnTo>
                    <a:pt x="361600" y="1608897"/>
                  </a:lnTo>
                  <a:lnTo>
                    <a:pt x="396975" y="1643498"/>
                  </a:lnTo>
                  <a:lnTo>
                    <a:pt x="433098" y="1677326"/>
                  </a:lnTo>
                  <a:lnTo>
                    <a:pt x="469957" y="1710368"/>
                  </a:lnTo>
                  <a:lnTo>
                    <a:pt x="507539" y="1742612"/>
                  </a:lnTo>
                  <a:lnTo>
                    <a:pt x="545831" y="1774045"/>
                  </a:lnTo>
                  <a:lnTo>
                    <a:pt x="584823" y="1804655"/>
                  </a:lnTo>
                  <a:lnTo>
                    <a:pt x="624500" y="1834429"/>
                  </a:lnTo>
                  <a:lnTo>
                    <a:pt x="664850" y="1863355"/>
                  </a:lnTo>
                  <a:lnTo>
                    <a:pt x="705862" y="1891420"/>
                  </a:lnTo>
                  <a:lnTo>
                    <a:pt x="747522" y="1918613"/>
                  </a:lnTo>
                  <a:lnTo>
                    <a:pt x="789819" y="1944920"/>
                  </a:lnTo>
                  <a:lnTo>
                    <a:pt x="832738" y="1970328"/>
                  </a:lnTo>
                  <a:lnTo>
                    <a:pt x="874752" y="1994007"/>
                  </a:lnTo>
                  <a:lnTo>
                    <a:pt x="917051" y="2016702"/>
                  </a:lnTo>
                  <a:lnTo>
                    <a:pt x="959623" y="2038418"/>
                  </a:lnTo>
                  <a:lnTo>
                    <a:pt x="1002453" y="2059156"/>
                  </a:lnTo>
                  <a:lnTo>
                    <a:pt x="1045529" y="2078922"/>
                  </a:lnTo>
                  <a:lnTo>
                    <a:pt x="1088837" y="2097719"/>
                  </a:lnTo>
                  <a:lnTo>
                    <a:pt x="1132364" y="2115549"/>
                  </a:lnTo>
                  <a:lnTo>
                    <a:pt x="1176095" y="2132418"/>
                  </a:lnTo>
                  <a:lnTo>
                    <a:pt x="1220017" y="2148329"/>
                  </a:lnTo>
                  <a:lnTo>
                    <a:pt x="1264118" y="2163284"/>
                  </a:lnTo>
                  <a:lnTo>
                    <a:pt x="1308383" y="2177289"/>
                  </a:lnTo>
                  <a:lnTo>
                    <a:pt x="1352799" y="2190345"/>
                  </a:lnTo>
                  <a:lnTo>
                    <a:pt x="1397352" y="2202458"/>
                  </a:lnTo>
                  <a:lnTo>
                    <a:pt x="1442030" y="2213631"/>
                  </a:lnTo>
                  <a:lnTo>
                    <a:pt x="1486818" y="2223866"/>
                  </a:lnTo>
                  <a:lnTo>
                    <a:pt x="1531703" y="2233169"/>
                  </a:lnTo>
                  <a:lnTo>
                    <a:pt x="1576671" y="2241542"/>
                  </a:lnTo>
                  <a:lnTo>
                    <a:pt x="1621710" y="2248989"/>
                  </a:lnTo>
                  <a:lnTo>
                    <a:pt x="1666805" y="2255513"/>
                  </a:lnTo>
                  <a:lnTo>
                    <a:pt x="1711943" y="2261119"/>
                  </a:lnTo>
                  <a:lnTo>
                    <a:pt x="1757111" y="2265810"/>
                  </a:lnTo>
                  <a:lnTo>
                    <a:pt x="1802295" y="2269590"/>
                  </a:lnTo>
                  <a:lnTo>
                    <a:pt x="1847481" y="2272461"/>
                  </a:lnTo>
                  <a:lnTo>
                    <a:pt x="1892657" y="2274428"/>
                  </a:lnTo>
                  <a:lnTo>
                    <a:pt x="1937808" y="2275495"/>
                  </a:lnTo>
                  <a:lnTo>
                    <a:pt x="1982921" y="2275665"/>
                  </a:lnTo>
                  <a:lnTo>
                    <a:pt x="2027983" y="2274941"/>
                  </a:lnTo>
                  <a:lnTo>
                    <a:pt x="2072980" y="2273327"/>
                  </a:lnTo>
                  <a:lnTo>
                    <a:pt x="2117899" y="2270827"/>
                  </a:lnTo>
                  <a:lnTo>
                    <a:pt x="2162726" y="2267444"/>
                  </a:lnTo>
                  <a:lnTo>
                    <a:pt x="2207448" y="2263183"/>
                  </a:lnTo>
                  <a:lnTo>
                    <a:pt x="2252050" y="2258046"/>
                  </a:lnTo>
                  <a:lnTo>
                    <a:pt x="2296521" y="2252037"/>
                  </a:lnTo>
                  <a:lnTo>
                    <a:pt x="2340846" y="2245161"/>
                  </a:lnTo>
                  <a:lnTo>
                    <a:pt x="2385011" y="2237419"/>
                  </a:lnTo>
                  <a:lnTo>
                    <a:pt x="2429004" y="2228817"/>
                  </a:lnTo>
                  <a:lnTo>
                    <a:pt x="2472811" y="2219357"/>
                  </a:lnTo>
                  <a:lnTo>
                    <a:pt x="2516418" y="2209044"/>
                  </a:lnTo>
                  <a:lnTo>
                    <a:pt x="2559811" y="2197881"/>
                  </a:lnTo>
                  <a:lnTo>
                    <a:pt x="2602978" y="2185871"/>
                  </a:lnTo>
                  <a:lnTo>
                    <a:pt x="2645905" y="2173018"/>
                  </a:lnTo>
                  <a:lnTo>
                    <a:pt x="2688578" y="2159326"/>
                  </a:lnTo>
                  <a:lnTo>
                    <a:pt x="2730984" y="2144798"/>
                  </a:lnTo>
                  <a:lnTo>
                    <a:pt x="2773110" y="2129438"/>
                  </a:lnTo>
                  <a:lnTo>
                    <a:pt x="2814941" y="2113250"/>
                  </a:lnTo>
                  <a:lnTo>
                    <a:pt x="2856464" y="2096237"/>
                  </a:lnTo>
                  <a:lnTo>
                    <a:pt x="2897667" y="2078403"/>
                  </a:lnTo>
                  <a:lnTo>
                    <a:pt x="2938535" y="2059751"/>
                  </a:lnTo>
                  <a:lnTo>
                    <a:pt x="2979054" y="2040285"/>
                  </a:lnTo>
                  <a:lnTo>
                    <a:pt x="3019213" y="2020009"/>
                  </a:lnTo>
                  <a:lnTo>
                    <a:pt x="3058996" y="1998926"/>
                  </a:lnTo>
                  <a:lnTo>
                    <a:pt x="3098390" y="1977040"/>
                  </a:lnTo>
                  <a:lnTo>
                    <a:pt x="3137383" y="1954354"/>
                  </a:lnTo>
                  <a:lnTo>
                    <a:pt x="3175960" y="1930872"/>
                  </a:lnTo>
                  <a:lnTo>
                    <a:pt x="3214108" y="1906598"/>
                  </a:lnTo>
                  <a:lnTo>
                    <a:pt x="3251813" y="1881535"/>
                  </a:lnTo>
                  <a:lnTo>
                    <a:pt x="3289063" y="1855688"/>
                  </a:lnTo>
                  <a:lnTo>
                    <a:pt x="3325843" y="1829058"/>
                  </a:lnTo>
                  <a:lnTo>
                    <a:pt x="3362140" y="1801651"/>
                  </a:lnTo>
                  <a:lnTo>
                    <a:pt x="3397940" y="1773470"/>
                  </a:lnTo>
                  <a:lnTo>
                    <a:pt x="3433231" y="1744518"/>
                  </a:lnTo>
                  <a:lnTo>
                    <a:pt x="3467998" y="1714798"/>
                  </a:lnTo>
                  <a:lnTo>
                    <a:pt x="3502228" y="1684316"/>
                  </a:lnTo>
                  <a:lnTo>
                    <a:pt x="3535908" y="1653073"/>
                  </a:lnTo>
                  <a:lnTo>
                    <a:pt x="3569024" y="1621075"/>
                  </a:lnTo>
                  <a:lnTo>
                    <a:pt x="3601563" y="1588324"/>
                  </a:lnTo>
                  <a:lnTo>
                    <a:pt x="3633510" y="1554823"/>
                  </a:lnTo>
                  <a:lnTo>
                    <a:pt x="3664854" y="1520578"/>
                  </a:lnTo>
                  <a:lnTo>
                    <a:pt x="3695579" y="1485590"/>
                  </a:lnTo>
                  <a:lnTo>
                    <a:pt x="3725673" y="1449865"/>
                  </a:lnTo>
                  <a:lnTo>
                    <a:pt x="3755123" y="1413405"/>
                  </a:lnTo>
                  <a:lnTo>
                    <a:pt x="3783914" y="1376213"/>
                  </a:lnTo>
                  <a:lnTo>
                    <a:pt x="3812033" y="1338295"/>
                  </a:lnTo>
                  <a:lnTo>
                    <a:pt x="3839467" y="1299653"/>
                  </a:lnTo>
                  <a:lnTo>
                    <a:pt x="3866202" y="1260291"/>
                  </a:lnTo>
                  <a:lnTo>
                    <a:pt x="3892225" y="1220212"/>
                  </a:lnTo>
                  <a:lnTo>
                    <a:pt x="3917522" y="1179420"/>
                  </a:lnTo>
                  <a:lnTo>
                    <a:pt x="3942080" y="1137920"/>
                  </a:lnTo>
                  <a:lnTo>
                    <a:pt x="1971039" y="0"/>
                  </a:lnTo>
                  <a:close/>
                </a:path>
              </a:pathLst>
            </a:custGeom>
            <a:solidFill>
              <a:srgbClr val="4DC5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853688" y="4115561"/>
              <a:ext cx="3942079" cy="2275840"/>
            </a:xfrm>
            <a:custGeom>
              <a:avLst/>
              <a:gdLst/>
              <a:ahLst/>
              <a:cxnLst/>
              <a:rect l="l" t="t" r="r" b="b"/>
              <a:pathLst>
                <a:path w="3942079" h="2275840">
                  <a:moveTo>
                    <a:pt x="3942080" y="1137920"/>
                  </a:moveTo>
                  <a:lnTo>
                    <a:pt x="3917522" y="1179420"/>
                  </a:lnTo>
                  <a:lnTo>
                    <a:pt x="3892225" y="1220212"/>
                  </a:lnTo>
                  <a:lnTo>
                    <a:pt x="3866202" y="1260291"/>
                  </a:lnTo>
                  <a:lnTo>
                    <a:pt x="3839467" y="1299653"/>
                  </a:lnTo>
                  <a:lnTo>
                    <a:pt x="3812033" y="1338295"/>
                  </a:lnTo>
                  <a:lnTo>
                    <a:pt x="3783914" y="1376213"/>
                  </a:lnTo>
                  <a:lnTo>
                    <a:pt x="3755123" y="1413405"/>
                  </a:lnTo>
                  <a:lnTo>
                    <a:pt x="3725673" y="1449865"/>
                  </a:lnTo>
                  <a:lnTo>
                    <a:pt x="3695579" y="1485590"/>
                  </a:lnTo>
                  <a:lnTo>
                    <a:pt x="3664854" y="1520578"/>
                  </a:lnTo>
                  <a:lnTo>
                    <a:pt x="3633510" y="1554823"/>
                  </a:lnTo>
                  <a:lnTo>
                    <a:pt x="3601563" y="1588324"/>
                  </a:lnTo>
                  <a:lnTo>
                    <a:pt x="3569024" y="1621075"/>
                  </a:lnTo>
                  <a:lnTo>
                    <a:pt x="3535908" y="1653073"/>
                  </a:lnTo>
                  <a:lnTo>
                    <a:pt x="3502228" y="1684316"/>
                  </a:lnTo>
                  <a:lnTo>
                    <a:pt x="3467998" y="1714798"/>
                  </a:lnTo>
                  <a:lnTo>
                    <a:pt x="3433231" y="1744518"/>
                  </a:lnTo>
                  <a:lnTo>
                    <a:pt x="3397940" y="1773470"/>
                  </a:lnTo>
                  <a:lnTo>
                    <a:pt x="3362140" y="1801651"/>
                  </a:lnTo>
                  <a:lnTo>
                    <a:pt x="3325843" y="1829058"/>
                  </a:lnTo>
                  <a:lnTo>
                    <a:pt x="3289063" y="1855688"/>
                  </a:lnTo>
                  <a:lnTo>
                    <a:pt x="3251813" y="1881535"/>
                  </a:lnTo>
                  <a:lnTo>
                    <a:pt x="3214108" y="1906598"/>
                  </a:lnTo>
                  <a:lnTo>
                    <a:pt x="3175960" y="1930872"/>
                  </a:lnTo>
                  <a:lnTo>
                    <a:pt x="3137383" y="1954354"/>
                  </a:lnTo>
                  <a:lnTo>
                    <a:pt x="3098390" y="1977040"/>
                  </a:lnTo>
                  <a:lnTo>
                    <a:pt x="3058996" y="1998926"/>
                  </a:lnTo>
                  <a:lnTo>
                    <a:pt x="3019213" y="2020009"/>
                  </a:lnTo>
                  <a:lnTo>
                    <a:pt x="2979054" y="2040285"/>
                  </a:lnTo>
                  <a:lnTo>
                    <a:pt x="2938535" y="2059751"/>
                  </a:lnTo>
                  <a:lnTo>
                    <a:pt x="2897667" y="2078403"/>
                  </a:lnTo>
                  <a:lnTo>
                    <a:pt x="2856464" y="2096237"/>
                  </a:lnTo>
                  <a:lnTo>
                    <a:pt x="2814941" y="2113250"/>
                  </a:lnTo>
                  <a:lnTo>
                    <a:pt x="2773110" y="2129438"/>
                  </a:lnTo>
                  <a:lnTo>
                    <a:pt x="2730984" y="2144798"/>
                  </a:lnTo>
                  <a:lnTo>
                    <a:pt x="2688578" y="2159326"/>
                  </a:lnTo>
                  <a:lnTo>
                    <a:pt x="2645905" y="2173018"/>
                  </a:lnTo>
                  <a:lnTo>
                    <a:pt x="2602978" y="2185871"/>
                  </a:lnTo>
                  <a:lnTo>
                    <a:pt x="2559811" y="2197881"/>
                  </a:lnTo>
                  <a:lnTo>
                    <a:pt x="2516418" y="2209044"/>
                  </a:lnTo>
                  <a:lnTo>
                    <a:pt x="2472811" y="2219357"/>
                  </a:lnTo>
                  <a:lnTo>
                    <a:pt x="2429004" y="2228817"/>
                  </a:lnTo>
                  <a:lnTo>
                    <a:pt x="2385011" y="2237419"/>
                  </a:lnTo>
                  <a:lnTo>
                    <a:pt x="2340846" y="2245161"/>
                  </a:lnTo>
                  <a:lnTo>
                    <a:pt x="2296521" y="2252037"/>
                  </a:lnTo>
                  <a:lnTo>
                    <a:pt x="2252050" y="2258046"/>
                  </a:lnTo>
                  <a:lnTo>
                    <a:pt x="2207448" y="2263183"/>
                  </a:lnTo>
                  <a:lnTo>
                    <a:pt x="2162726" y="2267444"/>
                  </a:lnTo>
                  <a:lnTo>
                    <a:pt x="2117899" y="2270827"/>
                  </a:lnTo>
                  <a:lnTo>
                    <a:pt x="2072980" y="2273327"/>
                  </a:lnTo>
                  <a:lnTo>
                    <a:pt x="2027983" y="2274941"/>
                  </a:lnTo>
                  <a:lnTo>
                    <a:pt x="1982921" y="2275665"/>
                  </a:lnTo>
                  <a:lnTo>
                    <a:pt x="1937808" y="2275495"/>
                  </a:lnTo>
                  <a:lnTo>
                    <a:pt x="1892657" y="2274428"/>
                  </a:lnTo>
                  <a:lnTo>
                    <a:pt x="1847481" y="2272461"/>
                  </a:lnTo>
                  <a:lnTo>
                    <a:pt x="1802295" y="2269590"/>
                  </a:lnTo>
                  <a:lnTo>
                    <a:pt x="1757111" y="2265810"/>
                  </a:lnTo>
                  <a:lnTo>
                    <a:pt x="1711943" y="2261119"/>
                  </a:lnTo>
                  <a:lnTo>
                    <a:pt x="1666805" y="2255513"/>
                  </a:lnTo>
                  <a:lnTo>
                    <a:pt x="1621710" y="2248989"/>
                  </a:lnTo>
                  <a:lnTo>
                    <a:pt x="1576671" y="2241542"/>
                  </a:lnTo>
                  <a:lnTo>
                    <a:pt x="1531703" y="2233169"/>
                  </a:lnTo>
                  <a:lnTo>
                    <a:pt x="1486818" y="2223866"/>
                  </a:lnTo>
                  <a:lnTo>
                    <a:pt x="1442030" y="2213631"/>
                  </a:lnTo>
                  <a:lnTo>
                    <a:pt x="1397352" y="2202458"/>
                  </a:lnTo>
                  <a:lnTo>
                    <a:pt x="1352799" y="2190345"/>
                  </a:lnTo>
                  <a:lnTo>
                    <a:pt x="1308383" y="2177289"/>
                  </a:lnTo>
                  <a:lnTo>
                    <a:pt x="1264118" y="2163284"/>
                  </a:lnTo>
                  <a:lnTo>
                    <a:pt x="1220017" y="2148329"/>
                  </a:lnTo>
                  <a:lnTo>
                    <a:pt x="1176095" y="2132418"/>
                  </a:lnTo>
                  <a:lnTo>
                    <a:pt x="1132364" y="2115549"/>
                  </a:lnTo>
                  <a:lnTo>
                    <a:pt x="1088837" y="2097719"/>
                  </a:lnTo>
                  <a:lnTo>
                    <a:pt x="1045529" y="2078922"/>
                  </a:lnTo>
                  <a:lnTo>
                    <a:pt x="1002453" y="2059156"/>
                  </a:lnTo>
                  <a:lnTo>
                    <a:pt x="959623" y="2038418"/>
                  </a:lnTo>
                  <a:lnTo>
                    <a:pt x="917051" y="2016702"/>
                  </a:lnTo>
                  <a:lnTo>
                    <a:pt x="874752" y="1994007"/>
                  </a:lnTo>
                  <a:lnTo>
                    <a:pt x="832738" y="1970328"/>
                  </a:lnTo>
                  <a:lnTo>
                    <a:pt x="789819" y="1944920"/>
                  </a:lnTo>
                  <a:lnTo>
                    <a:pt x="747522" y="1918613"/>
                  </a:lnTo>
                  <a:lnTo>
                    <a:pt x="705862" y="1891420"/>
                  </a:lnTo>
                  <a:lnTo>
                    <a:pt x="664850" y="1863355"/>
                  </a:lnTo>
                  <a:lnTo>
                    <a:pt x="624500" y="1834429"/>
                  </a:lnTo>
                  <a:lnTo>
                    <a:pt x="584823" y="1804655"/>
                  </a:lnTo>
                  <a:lnTo>
                    <a:pt x="545831" y="1774045"/>
                  </a:lnTo>
                  <a:lnTo>
                    <a:pt x="507539" y="1742612"/>
                  </a:lnTo>
                  <a:lnTo>
                    <a:pt x="469957" y="1710368"/>
                  </a:lnTo>
                  <a:lnTo>
                    <a:pt x="433098" y="1677326"/>
                  </a:lnTo>
                  <a:lnTo>
                    <a:pt x="396975" y="1643498"/>
                  </a:lnTo>
                  <a:lnTo>
                    <a:pt x="361600" y="1608897"/>
                  </a:lnTo>
                  <a:lnTo>
                    <a:pt x="326986" y="1573536"/>
                  </a:lnTo>
                  <a:lnTo>
                    <a:pt x="293145" y="1537426"/>
                  </a:lnTo>
                  <a:lnTo>
                    <a:pt x="260090" y="1500580"/>
                  </a:lnTo>
                  <a:lnTo>
                    <a:pt x="227833" y="1463011"/>
                  </a:lnTo>
                  <a:lnTo>
                    <a:pt x="196386" y="1424732"/>
                  </a:lnTo>
                  <a:lnTo>
                    <a:pt x="165762" y="1385753"/>
                  </a:lnTo>
                  <a:lnTo>
                    <a:pt x="135974" y="1346090"/>
                  </a:lnTo>
                  <a:lnTo>
                    <a:pt x="107033" y="1305752"/>
                  </a:lnTo>
                  <a:lnTo>
                    <a:pt x="78953" y="1264754"/>
                  </a:lnTo>
                  <a:lnTo>
                    <a:pt x="51746" y="1223108"/>
                  </a:lnTo>
                  <a:lnTo>
                    <a:pt x="25424" y="1180825"/>
                  </a:lnTo>
                  <a:lnTo>
                    <a:pt x="0" y="1137920"/>
                  </a:lnTo>
                  <a:lnTo>
                    <a:pt x="1971039" y="0"/>
                  </a:lnTo>
                  <a:lnTo>
                    <a:pt x="3942080" y="113792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655565" y="4564507"/>
            <a:ext cx="2392680" cy="1607185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53340" marR="45720" indent="458470">
              <a:lnSpc>
                <a:spcPct val="91500"/>
              </a:lnSpc>
              <a:spcBef>
                <a:spcPts val="245"/>
              </a:spcBef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унікальна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функція згладжування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ліній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1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алгоритм розпізнавання</a:t>
            </a:r>
            <a:r>
              <a:rPr sz="1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фігур.</a:t>
            </a:r>
            <a:r>
              <a:rPr sz="14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Просто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47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намалюйте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коло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або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квадрат,</a:t>
            </a:r>
            <a:r>
              <a:rPr sz="1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endParaRPr sz="1400">
              <a:latin typeface="Calibri"/>
              <a:cs typeface="Calibri"/>
            </a:endParaRPr>
          </a:p>
          <a:p>
            <a:pPr marL="62865" marR="57150" algn="ctr">
              <a:lnSpc>
                <a:spcPts val="154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дошка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розпізнає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вашу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фігуру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і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зробить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лінії</a:t>
            </a:r>
            <a:r>
              <a:rPr sz="1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рівними,</a:t>
            </a:r>
            <a:r>
              <a:rPr sz="1400" spc="-25" dirty="0">
                <a:solidFill>
                  <a:srgbClr val="FFFFFF"/>
                </a:solidFill>
                <a:latin typeface="Calibri"/>
                <a:cs typeface="Calibri"/>
              </a:rPr>
              <a:t> щоб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430"/>
              </a:lnSpc>
            </a:pP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ваша</a:t>
            </a:r>
            <a:r>
              <a:rPr sz="14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фігура</a:t>
            </a:r>
            <a:r>
              <a:rPr sz="1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виглядала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ts val="1610"/>
              </a:lnSpc>
            </a:pP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акуратно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і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красиво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44277" y="1667636"/>
            <a:ext cx="2295525" cy="3433445"/>
            <a:chOff x="3444277" y="1667636"/>
            <a:chExt cx="2295525" cy="3433445"/>
          </a:xfrm>
        </p:grpSpPr>
        <p:sp>
          <p:nvSpPr>
            <p:cNvPr id="13" name="object 13"/>
            <p:cNvSpPr/>
            <p:nvPr/>
          </p:nvSpPr>
          <p:spPr>
            <a:xfrm>
              <a:off x="3453802" y="1677161"/>
              <a:ext cx="2276475" cy="3414395"/>
            </a:xfrm>
            <a:custGeom>
              <a:avLst/>
              <a:gdLst/>
              <a:ahLst/>
              <a:cxnLst/>
              <a:rect l="l" t="t" r="r" b="b"/>
              <a:pathLst>
                <a:path w="2276475" h="3414395">
                  <a:moveTo>
                    <a:pt x="2276437" y="0"/>
                  </a:moveTo>
                  <a:lnTo>
                    <a:pt x="2226533" y="546"/>
                  </a:lnTo>
                  <a:lnTo>
                    <a:pt x="2176720" y="2184"/>
                  </a:lnTo>
                  <a:lnTo>
                    <a:pt x="2127013" y="4908"/>
                  </a:lnTo>
                  <a:lnTo>
                    <a:pt x="2077431" y="8714"/>
                  </a:lnTo>
                  <a:lnTo>
                    <a:pt x="2027991" y="13596"/>
                  </a:lnTo>
                  <a:lnTo>
                    <a:pt x="1978709" y="19552"/>
                  </a:lnTo>
                  <a:lnTo>
                    <a:pt x="1929603" y="26575"/>
                  </a:lnTo>
                  <a:lnTo>
                    <a:pt x="1880691" y="34661"/>
                  </a:lnTo>
                  <a:lnTo>
                    <a:pt x="1831988" y="43806"/>
                  </a:lnTo>
                  <a:lnTo>
                    <a:pt x="1783514" y="54006"/>
                  </a:lnTo>
                  <a:lnTo>
                    <a:pt x="1735284" y="65255"/>
                  </a:lnTo>
                  <a:lnTo>
                    <a:pt x="1687316" y="77549"/>
                  </a:lnTo>
                  <a:lnTo>
                    <a:pt x="1639627" y="90883"/>
                  </a:lnTo>
                  <a:lnTo>
                    <a:pt x="1592234" y="105254"/>
                  </a:lnTo>
                  <a:lnTo>
                    <a:pt x="1545155" y="120656"/>
                  </a:lnTo>
                  <a:lnTo>
                    <a:pt x="1498407" y="137084"/>
                  </a:lnTo>
                  <a:lnTo>
                    <a:pt x="1452006" y="154535"/>
                  </a:lnTo>
                  <a:lnTo>
                    <a:pt x="1405971" y="173003"/>
                  </a:lnTo>
                  <a:lnTo>
                    <a:pt x="1360318" y="192485"/>
                  </a:lnTo>
                  <a:lnTo>
                    <a:pt x="1315065" y="212974"/>
                  </a:lnTo>
                  <a:lnTo>
                    <a:pt x="1270228" y="234468"/>
                  </a:lnTo>
                  <a:lnTo>
                    <a:pt x="1225825" y="256961"/>
                  </a:lnTo>
                  <a:lnTo>
                    <a:pt x="1181873" y="280449"/>
                  </a:lnTo>
                  <a:lnTo>
                    <a:pt x="1138390" y="304926"/>
                  </a:lnTo>
                  <a:lnTo>
                    <a:pt x="1096872" y="329475"/>
                  </a:lnTo>
                  <a:lnTo>
                    <a:pt x="1056064" y="354762"/>
                  </a:lnTo>
                  <a:lnTo>
                    <a:pt x="1015969" y="380776"/>
                  </a:lnTo>
                  <a:lnTo>
                    <a:pt x="976591" y="407502"/>
                  </a:lnTo>
                  <a:lnTo>
                    <a:pt x="937933" y="434928"/>
                  </a:lnTo>
                  <a:lnTo>
                    <a:pt x="899998" y="463038"/>
                  </a:lnTo>
                  <a:lnTo>
                    <a:pt x="862791" y="491821"/>
                  </a:lnTo>
                  <a:lnTo>
                    <a:pt x="826315" y="521263"/>
                  </a:lnTo>
                  <a:lnTo>
                    <a:pt x="790574" y="551349"/>
                  </a:lnTo>
                  <a:lnTo>
                    <a:pt x="755571" y="582067"/>
                  </a:lnTo>
                  <a:lnTo>
                    <a:pt x="721310" y="613403"/>
                  </a:lnTo>
                  <a:lnTo>
                    <a:pt x="687795" y="645344"/>
                  </a:lnTo>
                  <a:lnTo>
                    <a:pt x="655028" y="677876"/>
                  </a:lnTo>
                  <a:lnTo>
                    <a:pt x="623015" y="710985"/>
                  </a:lnTo>
                  <a:lnTo>
                    <a:pt x="591758" y="744658"/>
                  </a:lnTo>
                  <a:lnTo>
                    <a:pt x="561260" y="778883"/>
                  </a:lnTo>
                  <a:lnTo>
                    <a:pt x="531527" y="813644"/>
                  </a:lnTo>
                  <a:lnTo>
                    <a:pt x="502560" y="848929"/>
                  </a:lnTo>
                  <a:lnTo>
                    <a:pt x="474365" y="884724"/>
                  </a:lnTo>
                  <a:lnTo>
                    <a:pt x="446944" y="921016"/>
                  </a:lnTo>
                  <a:lnTo>
                    <a:pt x="420300" y="957791"/>
                  </a:lnTo>
                  <a:lnTo>
                    <a:pt x="394439" y="995036"/>
                  </a:lnTo>
                  <a:lnTo>
                    <a:pt x="369363" y="1032737"/>
                  </a:lnTo>
                  <a:lnTo>
                    <a:pt x="345076" y="1070880"/>
                  </a:lnTo>
                  <a:lnTo>
                    <a:pt x="321581" y="1109453"/>
                  </a:lnTo>
                  <a:lnTo>
                    <a:pt x="298882" y="1148442"/>
                  </a:lnTo>
                  <a:lnTo>
                    <a:pt x="276983" y="1187833"/>
                  </a:lnTo>
                  <a:lnTo>
                    <a:pt x="255888" y="1227612"/>
                  </a:lnTo>
                  <a:lnTo>
                    <a:pt x="235599" y="1267767"/>
                  </a:lnTo>
                  <a:lnTo>
                    <a:pt x="216121" y="1308284"/>
                  </a:lnTo>
                  <a:lnTo>
                    <a:pt x="197458" y="1349149"/>
                  </a:lnTo>
                  <a:lnTo>
                    <a:pt x="179612" y="1390348"/>
                  </a:lnTo>
                  <a:lnTo>
                    <a:pt x="162587" y="1431870"/>
                  </a:lnTo>
                  <a:lnTo>
                    <a:pt x="146388" y="1473698"/>
                  </a:lnTo>
                  <a:lnTo>
                    <a:pt x="131017" y="1515822"/>
                  </a:lnTo>
                  <a:lnTo>
                    <a:pt x="116478" y="1558226"/>
                  </a:lnTo>
                  <a:lnTo>
                    <a:pt x="102775" y="1600897"/>
                  </a:lnTo>
                  <a:lnTo>
                    <a:pt x="89912" y="1643822"/>
                  </a:lnTo>
                  <a:lnTo>
                    <a:pt x="77892" y="1686988"/>
                  </a:lnTo>
                  <a:lnTo>
                    <a:pt x="66719" y="1730381"/>
                  </a:lnTo>
                  <a:lnTo>
                    <a:pt x="56396" y="1773987"/>
                  </a:lnTo>
                  <a:lnTo>
                    <a:pt x="46927" y="1817792"/>
                  </a:lnTo>
                  <a:lnTo>
                    <a:pt x="38315" y="1861785"/>
                  </a:lnTo>
                  <a:lnTo>
                    <a:pt x="30565" y="1905950"/>
                  </a:lnTo>
                  <a:lnTo>
                    <a:pt x="23680" y="1950275"/>
                  </a:lnTo>
                  <a:lnTo>
                    <a:pt x="17663" y="1994745"/>
                  </a:lnTo>
                  <a:lnTo>
                    <a:pt x="12518" y="2039348"/>
                  </a:lnTo>
                  <a:lnTo>
                    <a:pt x="8248" y="2084070"/>
                  </a:lnTo>
                  <a:lnTo>
                    <a:pt x="4858" y="2128898"/>
                  </a:lnTo>
                  <a:lnTo>
                    <a:pt x="2351" y="2173817"/>
                  </a:lnTo>
                  <a:lnTo>
                    <a:pt x="730" y="2218815"/>
                  </a:lnTo>
                  <a:lnTo>
                    <a:pt x="0" y="2263878"/>
                  </a:lnTo>
                  <a:lnTo>
                    <a:pt x="163" y="2308992"/>
                  </a:lnTo>
                  <a:lnTo>
                    <a:pt x="1223" y="2354145"/>
                  </a:lnTo>
                  <a:lnTo>
                    <a:pt x="3184" y="2399322"/>
                  </a:lnTo>
                  <a:lnTo>
                    <a:pt x="6050" y="2444510"/>
                  </a:lnTo>
                  <a:lnTo>
                    <a:pt x="9824" y="2489696"/>
                  </a:lnTo>
                  <a:lnTo>
                    <a:pt x="14510" y="2534865"/>
                  </a:lnTo>
                  <a:lnTo>
                    <a:pt x="20111" y="2580006"/>
                  </a:lnTo>
                  <a:lnTo>
                    <a:pt x="26632" y="2625103"/>
                  </a:lnTo>
                  <a:lnTo>
                    <a:pt x="34075" y="2670144"/>
                  </a:lnTo>
                  <a:lnTo>
                    <a:pt x="42444" y="2715115"/>
                  </a:lnTo>
                  <a:lnTo>
                    <a:pt x="51743" y="2760003"/>
                  </a:lnTo>
                  <a:lnTo>
                    <a:pt x="61975" y="2804794"/>
                  </a:lnTo>
                  <a:lnTo>
                    <a:pt x="73145" y="2849474"/>
                  </a:lnTo>
                  <a:lnTo>
                    <a:pt x="85255" y="2894031"/>
                  </a:lnTo>
                  <a:lnTo>
                    <a:pt x="98310" y="2938450"/>
                  </a:lnTo>
                  <a:lnTo>
                    <a:pt x="112313" y="2982719"/>
                  </a:lnTo>
                  <a:lnTo>
                    <a:pt x="127267" y="3026823"/>
                  </a:lnTo>
                  <a:lnTo>
                    <a:pt x="143176" y="3070749"/>
                  </a:lnTo>
                  <a:lnTo>
                    <a:pt x="160044" y="3114484"/>
                  </a:lnTo>
                  <a:lnTo>
                    <a:pt x="177874" y="3158015"/>
                  </a:lnTo>
                  <a:lnTo>
                    <a:pt x="196671" y="3201327"/>
                  </a:lnTo>
                  <a:lnTo>
                    <a:pt x="216437" y="3244407"/>
                  </a:lnTo>
                  <a:lnTo>
                    <a:pt x="237176" y="3287242"/>
                  </a:lnTo>
                  <a:lnTo>
                    <a:pt x="258893" y="3329818"/>
                  </a:lnTo>
                  <a:lnTo>
                    <a:pt x="281589" y="3372122"/>
                  </a:lnTo>
                  <a:lnTo>
                    <a:pt x="305270" y="3414141"/>
                  </a:lnTo>
                  <a:lnTo>
                    <a:pt x="2276437" y="2276094"/>
                  </a:lnTo>
                  <a:lnTo>
                    <a:pt x="2276437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53802" y="1677161"/>
              <a:ext cx="2276475" cy="3414395"/>
            </a:xfrm>
            <a:custGeom>
              <a:avLst/>
              <a:gdLst/>
              <a:ahLst/>
              <a:cxnLst/>
              <a:rect l="l" t="t" r="r" b="b"/>
              <a:pathLst>
                <a:path w="2276475" h="3414395">
                  <a:moveTo>
                    <a:pt x="305270" y="3414141"/>
                  </a:moveTo>
                  <a:lnTo>
                    <a:pt x="281589" y="3372122"/>
                  </a:lnTo>
                  <a:lnTo>
                    <a:pt x="258893" y="3329818"/>
                  </a:lnTo>
                  <a:lnTo>
                    <a:pt x="237176" y="3287242"/>
                  </a:lnTo>
                  <a:lnTo>
                    <a:pt x="216437" y="3244407"/>
                  </a:lnTo>
                  <a:lnTo>
                    <a:pt x="196671" y="3201327"/>
                  </a:lnTo>
                  <a:lnTo>
                    <a:pt x="177874" y="3158015"/>
                  </a:lnTo>
                  <a:lnTo>
                    <a:pt x="160044" y="3114484"/>
                  </a:lnTo>
                  <a:lnTo>
                    <a:pt x="143176" y="3070749"/>
                  </a:lnTo>
                  <a:lnTo>
                    <a:pt x="127267" y="3026823"/>
                  </a:lnTo>
                  <a:lnTo>
                    <a:pt x="112313" y="2982719"/>
                  </a:lnTo>
                  <a:lnTo>
                    <a:pt x="98310" y="2938450"/>
                  </a:lnTo>
                  <a:lnTo>
                    <a:pt x="85255" y="2894031"/>
                  </a:lnTo>
                  <a:lnTo>
                    <a:pt x="73145" y="2849474"/>
                  </a:lnTo>
                  <a:lnTo>
                    <a:pt x="61975" y="2804794"/>
                  </a:lnTo>
                  <a:lnTo>
                    <a:pt x="51743" y="2760003"/>
                  </a:lnTo>
                  <a:lnTo>
                    <a:pt x="42444" y="2715115"/>
                  </a:lnTo>
                  <a:lnTo>
                    <a:pt x="34075" y="2670144"/>
                  </a:lnTo>
                  <a:lnTo>
                    <a:pt x="26632" y="2625103"/>
                  </a:lnTo>
                  <a:lnTo>
                    <a:pt x="20111" y="2580006"/>
                  </a:lnTo>
                  <a:lnTo>
                    <a:pt x="14510" y="2534865"/>
                  </a:lnTo>
                  <a:lnTo>
                    <a:pt x="9824" y="2489696"/>
                  </a:lnTo>
                  <a:lnTo>
                    <a:pt x="6050" y="2444510"/>
                  </a:lnTo>
                  <a:lnTo>
                    <a:pt x="3184" y="2399322"/>
                  </a:lnTo>
                  <a:lnTo>
                    <a:pt x="1223" y="2354145"/>
                  </a:lnTo>
                  <a:lnTo>
                    <a:pt x="163" y="2308992"/>
                  </a:lnTo>
                  <a:lnTo>
                    <a:pt x="0" y="2263878"/>
                  </a:lnTo>
                  <a:lnTo>
                    <a:pt x="730" y="2218815"/>
                  </a:lnTo>
                  <a:lnTo>
                    <a:pt x="2351" y="2173817"/>
                  </a:lnTo>
                  <a:lnTo>
                    <a:pt x="4858" y="2128898"/>
                  </a:lnTo>
                  <a:lnTo>
                    <a:pt x="8248" y="2084070"/>
                  </a:lnTo>
                  <a:lnTo>
                    <a:pt x="12518" y="2039348"/>
                  </a:lnTo>
                  <a:lnTo>
                    <a:pt x="17663" y="1994745"/>
                  </a:lnTo>
                  <a:lnTo>
                    <a:pt x="23680" y="1950275"/>
                  </a:lnTo>
                  <a:lnTo>
                    <a:pt x="30565" y="1905950"/>
                  </a:lnTo>
                  <a:lnTo>
                    <a:pt x="38315" y="1861785"/>
                  </a:lnTo>
                  <a:lnTo>
                    <a:pt x="46927" y="1817792"/>
                  </a:lnTo>
                  <a:lnTo>
                    <a:pt x="56396" y="1773987"/>
                  </a:lnTo>
                  <a:lnTo>
                    <a:pt x="66719" y="1730381"/>
                  </a:lnTo>
                  <a:lnTo>
                    <a:pt x="77892" y="1686988"/>
                  </a:lnTo>
                  <a:lnTo>
                    <a:pt x="89912" y="1643822"/>
                  </a:lnTo>
                  <a:lnTo>
                    <a:pt x="102775" y="1600897"/>
                  </a:lnTo>
                  <a:lnTo>
                    <a:pt x="116478" y="1558226"/>
                  </a:lnTo>
                  <a:lnTo>
                    <a:pt x="131017" y="1515822"/>
                  </a:lnTo>
                  <a:lnTo>
                    <a:pt x="146388" y="1473698"/>
                  </a:lnTo>
                  <a:lnTo>
                    <a:pt x="162587" y="1431870"/>
                  </a:lnTo>
                  <a:lnTo>
                    <a:pt x="179612" y="1390348"/>
                  </a:lnTo>
                  <a:lnTo>
                    <a:pt x="197458" y="1349149"/>
                  </a:lnTo>
                  <a:lnTo>
                    <a:pt x="216121" y="1308284"/>
                  </a:lnTo>
                  <a:lnTo>
                    <a:pt x="235599" y="1267767"/>
                  </a:lnTo>
                  <a:lnTo>
                    <a:pt x="255888" y="1227612"/>
                  </a:lnTo>
                  <a:lnTo>
                    <a:pt x="276983" y="1187833"/>
                  </a:lnTo>
                  <a:lnTo>
                    <a:pt x="298882" y="1148442"/>
                  </a:lnTo>
                  <a:lnTo>
                    <a:pt x="321581" y="1109453"/>
                  </a:lnTo>
                  <a:lnTo>
                    <a:pt x="345076" y="1070880"/>
                  </a:lnTo>
                  <a:lnTo>
                    <a:pt x="369363" y="1032737"/>
                  </a:lnTo>
                  <a:lnTo>
                    <a:pt x="394439" y="995036"/>
                  </a:lnTo>
                  <a:lnTo>
                    <a:pt x="420300" y="957791"/>
                  </a:lnTo>
                  <a:lnTo>
                    <a:pt x="446944" y="921016"/>
                  </a:lnTo>
                  <a:lnTo>
                    <a:pt x="474365" y="884724"/>
                  </a:lnTo>
                  <a:lnTo>
                    <a:pt x="502560" y="848929"/>
                  </a:lnTo>
                  <a:lnTo>
                    <a:pt x="531527" y="813644"/>
                  </a:lnTo>
                  <a:lnTo>
                    <a:pt x="561260" y="778883"/>
                  </a:lnTo>
                  <a:lnTo>
                    <a:pt x="591758" y="744658"/>
                  </a:lnTo>
                  <a:lnTo>
                    <a:pt x="623015" y="710985"/>
                  </a:lnTo>
                  <a:lnTo>
                    <a:pt x="655028" y="677876"/>
                  </a:lnTo>
                  <a:lnTo>
                    <a:pt x="687795" y="645344"/>
                  </a:lnTo>
                  <a:lnTo>
                    <a:pt x="721310" y="613403"/>
                  </a:lnTo>
                  <a:lnTo>
                    <a:pt x="755571" y="582067"/>
                  </a:lnTo>
                  <a:lnTo>
                    <a:pt x="790574" y="551349"/>
                  </a:lnTo>
                  <a:lnTo>
                    <a:pt x="826315" y="521263"/>
                  </a:lnTo>
                  <a:lnTo>
                    <a:pt x="862791" y="491821"/>
                  </a:lnTo>
                  <a:lnTo>
                    <a:pt x="899998" y="463038"/>
                  </a:lnTo>
                  <a:lnTo>
                    <a:pt x="937933" y="434928"/>
                  </a:lnTo>
                  <a:lnTo>
                    <a:pt x="976591" y="407502"/>
                  </a:lnTo>
                  <a:lnTo>
                    <a:pt x="1015969" y="380776"/>
                  </a:lnTo>
                  <a:lnTo>
                    <a:pt x="1056064" y="354762"/>
                  </a:lnTo>
                  <a:lnTo>
                    <a:pt x="1096872" y="329475"/>
                  </a:lnTo>
                  <a:lnTo>
                    <a:pt x="1138390" y="304926"/>
                  </a:lnTo>
                  <a:lnTo>
                    <a:pt x="1181873" y="280449"/>
                  </a:lnTo>
                  <a:lnTo>
                    <a:pt x="1225825" y="256961"/>
                  </a:lnTo>
                  <a:lnTo>
                    <a:pt x="1270228" y="234468"/>
                  </a:lnTo>
                  <a:lnTo>
                    <a:pt x="1315065" y="212974"/>
                  </a:lnTo>
                  <a:lnTo>
                    <a:pt x="1360318" y="192485"/>
                  </a:lnTo>
                  <a:lnTo>
                    <a:pt x="1405971" y="173003"/>
                  </a:lnTo>
                  <a:lnTo>
                    <a:pt x="1452006" y="154535"/>
                  </a:lnTo>
                  <a:lnTo>
                    <a:pt x="1498407" y="137084"/>
                  </a:lnTo>
                  <a:lnTo>
                    <a:pt x="1545155" y="120656"/>
                  </a:lnTo>
                  <a:lnTo>
                    <a:pt x="1592234" y="105254"/>
                  </a:lnTo>
                  <a:lnTo>
                    <a:pt x="1639627" y="90883"/>
                  </a:lnTo>
                  <a:lnTo>
                    <a:pt x="1687316" y="77549"/>
                  </a:lnTo>
                  <a:lnTo>
                    <a:pt x="1735284" y="65255"/>
                  </a:lnTo>
                  <a:lnTo>
                    <a:pt x="1783514" y="54006"/>
                  </a:lnTo>
                  <a:lnTo>
                    <a:pt x="1831988" y="43806"/>
                  </a:lnTo>
                  <a:lnTo>
                    <a:pt x="1880691" y="34661"/>
                  </a:lnTo>
                  <a:lnTo>
                    <a:pt x="1929603" y="26575"/>
                  </a:lnTo>
                  <a:lnTo>
                    <a:pt x="1978709" y="19552"/>
                  </a:lnTo>
                  <a:lnTo>
                    <a:pt x="2027991" y="13596"/>
                  </a:lnTo>
                  <a:lnTo>
                    <a:pt x="2077431" y="8714"/>
                  </a:lnTo>
                  <a:lnTo>
                    <a:pt x="2127013" y="4908"/>
                  </a:lnTo>
                  <a:lnTo>
                    <a:pt x="2176720" y="2184"/>
                  </a:lnTo>
                  <a:lnTo>
                    <a:pt x="2226533" y="546"/>
                  </a:lnTo>
                  <a:lnTo>
                    <a:pt x="2276437" y="0"/>
                  </a:lnTo>
                  <a:lnTo>
                    <a:pt x="2276437" y="2276094"/>
                  </a:lnTo>
                  <a:lnTo>
                    <a:pt x="305270" y="3414141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014978" y="2584450"/>
            <a:ext cx="1558925" cy="139636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170180">
              <a:lnSpc>
                <a:spcPct val="91600"/>
              </a:lnSpc>
              <a:spcBef>
                <a:spcPts val="340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дозволяє публікувати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свої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дошки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Інтернеті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344424" y="1404619"/>
            <a:ext cx="4957445" cy="5094605"/>
            <a:chOff x="3344424" y="1404619"/>
            <a:chExt cx="4957445" cy="5094605"/>
          </a:xfrm>
        </p:grpSpPr>
        <p:sp>
          <p:nvSpPr>
            <p:cNvPr id="17" name="object 17"/>
            <p:cNvSpPr/>
            <p:nvPr/>
          </p:nvSpPr>
          <p:spPr>
            <a:xfrm>
              <a:off x="5917310" y="1567814"/>
              <a:ext cx="2384425" cy="3510915"/>
            </a:xfrm>
            <a:custGeom>
              <a:avLst/>
              <a:gdLst/>
              <a:ahLst/>
              <a:cxnLst/>
              <a:rect l="l" t="t" r="r" b="b"/>
              <a:pathLst>
                <a:path w="2384425" h="3510915">
                  <a:moveTo>
                    <a:pt x="0" y="0"/>
                  </a:moveTo>
                  <a:lnTo>
                    <a:pt x="0" y="260096"/>
                  </a:lnTo>
                  <a:lnTo>
                    <a:pt x="50024" y="260665"/>
                  </a:lnTo>
                  <a:lnTo>
                    <a:pt x="99964" y="262413"/>
                  </a:lnTo>
                  <a:lnTo>
                    <a:pt x="149801" y="265334"/>
                  </a:lnTo>
                  <a:lnTo>
                    <a:pt x="199514" y="269425"/>
                  </a:lnTo>
                  <a:lnTo>
                    <a:pt x="249082" y="274679"/>
                  </a:lnTo>
                  <a:lnTo>
                    <a:pt x="298487" y="281093"/>
                  </a:lnTo>
                  <a:lnTo>
                    <a:pt x="347708" y="288661"/>
                  </a:lnTo>
                  <a:lnTo>
                    <a:pt x="396724" y="297380"/>
                  </a:lnTo>
                  <a:lnTo>
                    <a:pt x="445515" y="307244"/>
                  </a:lnTo>
                  <a:lnTo>
                    <a:pt x="494063" y="318249"/>
                  </a:lnTo>
                  <a:lnTo>
                    <a:pt x="542345" y="330390"/>
                  </a:lnTo>
                  <a:lnTo>
                    <a:pt x="590343" y="343662"/>
                  </a:lnTo>
                  <a:lnTo>
                    <a:pt x="638035" y="358060"/>
                  </a:lnTo>
                  <a:lnTo>
                    <a:pt x="685403" y="373580"/>
                  </a:lnTo>
                  <a:lnTo>
                    <a:pt x="732425" y="390218"/>
                  </a:lnTo>
                  <a:lnTo>
                    <a:pt x="779082" y="407967"/>
                  </a:lnTo>
                  <a:lnTo>
                    <a:pt x="825354" y="426825"/>
                  </a:lnTo>
                  <a:lnTo>
                    <a:pt x="871219" y="446786"/>
                  </a:lnTo>
                  <a:lnTo>
                    <a:pt x="914851" y="466985"/>
                  </a:lnTo>
                  <a:lnTo>
                    <a:pt x="957811" y="488044"/>
                  </a:lnTo>
                  <a:lnTo>
                    <a:pt x="1000091" y="509947"/>
                  </a:lnTo>
                  <a:lnTo>
                    <a:pt x="1041688" y="532679"/>
                  </a:lnTo>
                  <a:lnTo>
                    <a:pt x="1082596" y="556226"/>
                  </a:lnTo>
                  <a:lnTo>
                    <a:pt x="1122808" y="580572"/>
                  </a:lnTo>
                  <a:lnTo>
                    <a:pt x="1162319" y="605703"/>
                  </a:lnTo>
                  <a:lnTo>
                    <a:pt x="1201123" y="631604"/>
                  </a:lnTo>
                  <a:lnTo>
                    <a:pt x="1239215" y="658261"/>
                  </a:lnTo>
                  <a:lnTo>
                    <a:pt x="1276590" y="685657"/>
                  </a:lnTo>
                  <a:lnTo>
                    <a:pt x="1313241" y="713779"/>
                  </a:lnTo>
                  <a:lnTo>
                    <a:pt x="1349163" y="742611"/>
                  </a:lnTo>
                  <a:lnTo>
                    <a:pt x="1384350" y="772139"/>
                  </a:lnTo>
                  <a:lnTo>
                    <a:pt x="1418796" y="802348"/>
                  </a:lnTo>
                  <a:lnTo>
                    <a:pt x="1452497" y="833222"/>
                  </a:lnTo>
                  <a:lnTo>
                    <a:pt x="1485446" y="864748"/>
                  </a:lnTo>
                  <a:lnTo>
                    <a:pt x="1517637" y="896910"/>
                  </a:lnTo>
                  <a:lnTo>
                    <a:pt x="1549066" y="929693"/>
                  </a:lnTo>
                  <a:lnTo>
                    <a:pt x="1579726" y="963082"/>
                  </a:lnTo>
                  <a:lnTo>
                    <a:pt x="1609612" y="997063"/>
                  </a:lnTo>
                  <a:lnTo>
                    <a:pt x="1638717" y="1031621"/>
                  </a:lnTo>
                  <a:lnTo>
                    <a:pt x="1667037" y="1066741"/>
                  </a:lnTo>
                  <a:lnTo>
                    <a:pt x="1694566" y="1102408"/>
                  </a:lnTo>
                  <a:lnTo>
                    <a:pt x="1721298" y="1138607"/>
                  </a:lnTo>
                  <a:lnTo>
                    <a:pt x="1747228" y="1175323"/>
                  </a:lnTo>
                  <a:lnTo>
                    <a:pt x="1772350" y="1212542"/>
                  </a:lnTo>
                  <a:lnTo>
                    <a:pt x="1796657" y="1250248"/>
                  </a:lnTo>
                  <a:lnTo>
                    <a:pt x="1820146" y="1288427"/>
                  </a:lnTo>
                  <a:lnTo>
                    <a:pt x="1842809" y="1327064"/>
                  </a:lnTo>
                  <a:lnTo>
                    <a:pt x="1864641" y="1366143"/>
                  </a:lnTo>
                  <a:lnTo>
                    <a:pt x="1885637" y="1405651"/>
                  </a:lnTo>
                  <a:lnTo>
                    <a:pt x="1905792" y="1445573"/>
                  </a:lnTo>
                  <a:lnTo>
                    <a:pt x="1925098" y="1485892"/>
                  </a:lnTo>
                  <a:lnTo>
                    <a:pt x="1943551" y="1526595"/>
                  </a:lnTo>
                  <a:lnTo>
                    <a:pt x="1961146" y="1567667"/>
                  </a:lnTo>
                  <a:lnTo>
                    <a:pt x="1977875" y="1609093"/>
                  </a:lnTo>
                  <a:lnTo>
                    <a:pt x="1993735" y="1650857"/>
                  </a:lnTo>
                  <a:lnTo>
                    <a:pt x="2008719" y="1692946"/>
                  </a:lnTo>
                  <a:lnTo>
                    <a:pt x="2022821" y="1735344"/>
                  </a:lnTo>
                  <a:lnTo>
                    <a:pt x="2036036" y="1778036"/>
                  </a:lnTo>
                  <a:lnTo>
                    <a:pt x="2048358" y="1821008"/>
                  </a:lnTo>
                  <a:lnTo>
                    <a:pt x="2059782" y="1864244"/>
                  </a:lnTo>
                  <a:lnTo>
                    <a:pt x="2070302" y="1907730"/>
                  </a:lnTo>
                  <a:lnTo>
                    <a:pt x="2079912" y="1951451"/>
                  </a:lnTo>
                  <a:lnTo>
                    <a:pt x="2088607" y="1995393"/>
                  </a:lnTo>
                  <a:lnTo>
                    <a:pt x="2096380" y="2039539"/>
                  </a:lnTo>
                  <a:lnTo>
                    <a:pt x="2103227" y="2083876"/>
                  </a:lnTo>
                  <a:lnTo>
                    <a:pt x="2109142" y="2128388"/>
                  </a:lnTo>
                  <a:lnTo>
                    <a:pt x="2114119" y="2173061"/>
                  </a:lnTo>
                  <a:lnTo>
                    <a:pt x="2118152" y="2217879"/>
                  </a:lnTo>
                  <a:lnTo>
                    <a:pt x="2121236" y="2262829"/>
                  </a:lnTo>
                  <a:lnTo>
                    <a:pt x="2123365" y="2307894"/>
                  </a:lnTo>
                  <a:lnTo>
                    <a:pt x="2124534" y="2353061"/>
                  </a:lnTo>
                  <a:lnTo>
                    <a:pt x="2124737" y="2398314"/>
                  </a:lnTo>
                  <a:lnTo>
                    <a:pt x="2123967" y="2443639"/>
                  </a:lnTo>
                  <a:lnTo>
                    <a:pt x="2122221" y="2489020"/>
                  </a:lnTo>
                  <a:lnTo>
                    <a:pt x="2119491" y="2534442"/>
                  </a:lnTo>
                  <a:lnTo>
                    <a:pt x="2115772" y="2579892"/>
                  </a:lnTo>
                  <a:lnTo>
                    <a:pt x="2111060" y="2625354"/>
                  </a:lnTo>
                  <a:lnTo>
                    <a:pt x="2105347" y="2670813"/>
                  </a:lnTo>
                  <a:lnTo>
                    <a:pt x="2098628" y="2716254"/>
                  </a:lnTo>
                  <a:lnTo>
                    <a:pt x="2090898" y="2761662"/>
                  </a:lnTo>
                  <a:lnTo>
                    <a:pt x="2082152" y="2807023"/>
                  </a:lnTo>
                  <a:lnTo>
                    <a:pt x="2072382" y="2852322"/>
                  </a:lnTo>
                  <a:lnTo>
                    <a:pt x="2061585" y="2897544"/>
                  </a:lnTo>
                  <a:lnTo>
                    <a:pt x="2049754" y="2942673"/>
                  </a:lnTo>
                  <a:lnTo>
                    <a:pt x="2036883" y="2987696"/>
                  </a:lnTo>
                  <a:lnTo>
                    <a:pt x="2022967" y="3032597"/>
                  </a:lnTo>
                  <a:lnTo>
                    <a:pt x="2008000" y="3077361"/>
                  </a:lnTo>
                  <a:lnTo>
                    <a:pt x="1991976" y="3121974"/>
                  </a:lnTo>
                  <a:lnTo>
                    <a:pt x="1974891" y="3166421"/>
                  </a:lnTo>
                  <a:lnTo>
                    <a:pt x="1956738" y="3210686"/>
                  </a:lnTo>
                  <a:lnTo>
                    <a:pt x="1937512" y="3254755"/>
                  </a:lnTo>
                  <a:lnTo>
                    <a:pt x="1787906" y="3168396"/>
                  </a:lnTo>
                  <a:lnTo>
                    <a:pt x="1952243" y="3510915"/>
                  </a:lnTo>
                  <a:lnTo>
                    <a:pt x="2313432" y="3471799"/>
                  </a:lnTo>
                  <a:lnTo>
                    <a:pt x="2163698" y="3385312"/>
                  </a:lnTo>
                  <a:lnTo>
                    <a:pt x="2183994" y="3340275"/>
                  </a:lnTo>
                  <a:lnTo>
                    <a:pt x="2203330" y="3294874"/>
                  </a:lnTo>
                  <a:lnTo>
                    <a:pt x="2221705" y="3249123"/>
                  </a:lnTo>
                  <a:lnTo>
                    <a:pt x="2239114" y="3203039"/>
                  </a:lnTo>
                  <a:lnTo>
                    <a:pt x="2255555" y="3156636"/>
                  </a:lnTo>
                  <a:lnTo>
                    <a:pt x="2271025" y="3109931"/>
                  </a:lnTo>
                  <a:lnTo>
                    <a:pt x="2285520" y="3062938"/>
                  </a:lnTo>
                  <a:lnTo>
                    <a:pt x="2299036" y="3015674"/>
                  </a:lnTo>
                  <a:lnTo>
                    <a:pt x="2311572" y="2968153"/>
                  </a:lnTo>
                  <a:lnTo>
                    <a:pt x="2323123" y="2920391"/>
                  </a:lnTo>
                  <a:lnTo>
                    <a:pt x="2333687" y="2872404"/>
                  </a:lnTo>
                  <a:lnTo>
                    <a:pt x="2343259" y="2824207"/>
                  </a:lnTo>
                  <a:lnTo>
                    <a:pt x="2351838" y="2775815"/>
                  </a:lnTo>
                  <a:lnTo>
                    <a:pt x="2359420" y="2727245"/>
                  </a:lnTo>
                  <a:lnTo>
                    <a:pt x="2366001" y="2678510"/>
                  </a:lnTo>
                  <a:lnTo>
                    <a:pt x="2371578" y="2629628"/>
                  </a:lnTo>
                  <a:lnTo>
                    <a:pt x="2376148" y="2580613"/>
                  </a:lnTo>
                  <a:lnTo>
                    <a:pt x="2379709" y="2531481"/>
                  </a:lnTo>
                  <a:lnTo>
                    <a:pt x="2382256" y="2482247"/>
                  </a:lnTo>
                  <a:lnTo>
                    <a:pt x="2383787" y="2432926"/>
                  </a:lnTo>
                  <a:lnTo>
                    <a:pt x="2384297" y="2383536"/>
                  </a:lnTo>
                  <a:lnTo>
                    <a:pt x="2383814" y="2335480"/>
                  </a:lnTo>
                  <a:lnTo>
                    <a:pt x="2382386" y="2287655"/>
                  </a:lnTo>
                  <a:lnTo>
                    <a:pt x="2380024" y="2240071"/>
                  </a:lnTo>
                  <a:lnTo>
                    <a:pt x="2376737" y="2192737"/>
                  </a:lnTo>
                  <a:lnTo>
                    <a:pt x="2372533" y="2145660"/>
                  </a:lnTo>
                  <a:lnTo>
                    <a:pt x="2367421" y="2098851"/>
                  </a:lnTo>
                  <a:lnTo>
                    <a:pt x="2361411" y="2052317"/>
                  </a:lnTo>
                  <a:lnTo>
                    <a:pt x="2354510" y="2006068"/>
                  </a:lnTo>
                  <a:lnTo>
                    <a:pt x="2346728" y="1960114"/>
                  </a:lnTo>
                  <a:lnTo>
                    <a:pt x="2338075" y="1914461"/>
                  </a:lnTo>
                  <a:lnTo>
                    <a:pt x="2328557" y="1869121"/>
                  </a:lnTo>
                  <a:lnTo>
                    <a:pt x="2318186" y="1824101"/>
                  </a:lnTo>
                  <a:lnTo>
                    <a:pt x="2306969" y="1779410"/>
                  </a:lnTo>
                  <a:lnTo>
                    <a:pt x="2294916" y="1735058"/>
                  </a:lnTo>
                  <a:lnTo>
                    <a:pt x="2282034" y="1691053"/>
                  </a:lnTo>
                  <a:lnTo>
                    <a:pt x="2268335" y="1647403"/>
                  </a:lnTo>
                  <a:lnTo>
                    <a:pt x="2253825" y="1604119"/>
                  </a:lnTo>
                  <a:lnTo>
                    <a:pt x="2238514" y="1561209"/>
                  </a:lnTo>
                  <a:lnTo>
                    <a:pt x="2222412" y="1518682"/>
                  </a:lnTo>
                  <a:lnTo>
                    <a:pt x="2205526" y="1476546"/>
                  </a:lnTo>
                  <a:lnTo>
                    <a:pt x="2187866" y="1434811"/>
                  </a:lnTo>
                  <a:lnTo>
                    <a:pt x="2169440" y="1393485"/>
                  </a:lnTo>
                  <a:lnTo>
                    <a:pt x="2150258" y="1352578"/>
                  </a:lnTo>
                  <a:lnTo>
                    <a:pt x="2130329" y="1312098"/>
                  </a:lnTo>
                  <a:lnTo>
                    <a:pt x="2109661" y="1272055"/>
                  </a:lnTo>
                  <a:lnTo>
                    <a:pt x="2088263" y="1232456"/>
                  </a:lnTo>
                  <a:lnTo>
                    <a:pt x="2066145" y="1193311"/>
                  </a:lnTo>
                  <a:lnTo>
                    <a:pt x="2043314" y="1154630"/>
                  </a:lnTo>
                  <a:lnTo>
                    <a:pt x="2019780" y="1116420"/>
                  </a:lnTo>
                  <a:lnTo>
                    <a:pt x="1995553" y="1078691"/>
                  </a:lnTo>
                  <a:lnTo>
                    <a:pt x="1970640" y="1041451"/>
                  </a:lnTo>
                  <a:lnTo>
                    <a:pt x="1945051" y="1004710"/>
                  </a:lnTo>
                  <a:lnTo>
                    <a:pt x="1918794" y="968477"/>
                  </a:lnTo>
                  <a:lnTo>
                    <a:pt x="1891879" y="932760"/>
                  </a:lnTo>
                  <a:lnTo>
                    <a:pt x="1864314" y="897568"/>
                  </a:lnTo>
                  <a:lnTo>
                    <a:pt x="1836108" y="862910"/>
                  </a:lnTo>
                  <a:lnTo>
                    <a:pt x="1807271" y="828795"/>
                  </a:lnTo>
                  <a:lnTo>
                    <a:pt x="1777811" y="795232"/>
                  </a:lnTo>
                  <a:lnTo>
                    <a:pt x="1747737" y="762230"/>
                  </a:lnTo>
                  <a:lnTo>
                    <a:pt x="1717057" y="729798"/>
                  </a:lnTo>
                  <a:lnTo>
                    <a:pt x="1685782" y="697944"/>
                  </a:lnTo>
                  <a:lnTo>
                    <a:pt x="1653919" y="666678"/>
                  </a:lnTo>
                  <a:lnTo>
                    <a:pt x="1621477" y="636008"/>
                  </a:lnTo>
                  <a:lnTo>
                    <a:pt x="1588467" y="605944"/>
                  </a:lnTo>
                  <a:lnTo>
                    <a:pt x="1554895" y="576493"/>
                  </a:lnTo>
                  <a:lnTo>
                    <a:pt x="1520772" y="547666"/>
                  </a:lnTo>
                  <a:lnTo>
                    <a:pt x="1486106" y="519471"/>
                  </a:lnTo>
                  <a:lnTo>
                    <a:pt x="1450906" y="491917"/>
                  </a:lnTo>
                  <a:lnTo>
                    <a:pt x="1415182" y="465013"/>
                  </a:lnTo>
                  <a:lnTo>
                    <a:pt x="1378941" y="438768"/>
                  </a:lnTo>
                  <a:lnTo>
                    <a:pt x="1342192" y="413190"/>
                  </a:lnTo>
                  <a:lnTo>
                    <a:pt x="1304946" y="388289"/>
                  </a:lnTo>
                  <a:lnTo>
                    <a:pt x="1267210" y="364073"/>
                  </a:lnTo>
                  <a:lnTo>
                    <a:pt x="1228994" y="340551"/>
                  </a:lnTo>
                  <a:lnTo>
                    <a:pt x="1190306" y="317733"/>
                  </a:lnTo>
                  <a:lnTo>
                    <a:pt x="1151156" y="295627"/>
                  </a:lnTo>
                  <a:lnTo>
                    <a:pt x="1111551" y="274242"/>
                  </a:lnTo>
                  <a:lnTo>
                    <a:pt x="1071502" y="253587"/>
                  </a:lnTo>
                  <a:lnTo>
                    <a:pt x="1031017" y="233671"/>
                  </a:lnTo>
                  <a:lnTo>
                    <a:pt x="990105" y="214503"/>
                  </a:lnTo>
                  <a:lnTo>
                    <a:pt x="948774" y="196091"/>
                  </a:lnTo>
                  <a:lnTo>
                    <a:pt x="907034" y="178445"/>
                  </a:lnTo>
                  <a:lnTo>
                    <a:pt x="864894" y="161573"/>
                  </a:lnTo>
                  <a:lnTo>
                    <a:pt x="822363" y="145485"/>
                  </a:lnTo>
                  <a:lnTo>
                    <a:pt x="779448" y="130189"/>
                  </a:lnTo>
                  <a:lnTo>
                    <a:pt x="736161" y="115694"/>
                  </a:lnTo>
                  <a:lnTo>
                    <a:pt x="692508" y="102009"/>
                  </a:lnTo>
                  <a:lnTo>
                    <a:pt x="648499" y="89143"/>
                  </a:lnTo>
                  <a:lnTo>
                    <a:pt x="604144" y="77105"/>
                  </a:lnTo>
                  <a:lnTo>
                    <a:pt x="559451" y="65904"/>
                  </a:lnTo>
                  <a:lnTo>
                    <a:pt x="514428" y="55549"/>
                  </a:lnTo>
                  <a:lnTo>
                    <a:pt x="469085" y="46048"/>
                  </a:lnTo>
                  <a:lnTo>
                    <a:pt x="423431" y="37411"/>
                  </a:lnTo>
                  <a:lnTo>
                    <a:pt x="377474" y="29646"/>
                  </a:lnTo>
                  <a:lnTo>
                    <a:pt x="331224" y="22762"/>
                  </a:lnTo>
                  <a:lnTo>
                    <a:pt x="284689" y="16768"/>
                  </a:lnTo>
                  <a:lnTo>
                    <a:pt x="237878" y="11674"/>
                  </a:lnTo>
                  <a:lnTo>
                    <a:pt x="190800" y="7487"/>
                  </a:lnTo>
                  <a:lnTo>
                    <a:pt x="143465" y="4218"/>
                  </a:lnTo>
                  <a:lnTo>
                    <a:pt x="95880" y="1874"/>
                  </a:lnTo>
                  <a:lnTo>
                    <a:pt x="48055" y="4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24909" y="5176519"/>
              <a:ext cx="4164329" cy="1322705"/>
            </a:xfrm>
            <a:custGeom>
              <a:avLst/>
              <a:gdLst/>
              <a:ahLst/>
              <a:cxnLst/>
              <a:rect l="l" t="t" r="r" b="b"/>
              <a:pathLst>
                <a:path w="4164329" h="1322704">
                  <a:moveTo>
                    <a:pt x="3938778" y="0"/>
                  </a:moveTo>
                  <a:lnTo>
                    <a:pt x="3913267" y="42983"/>
                  </a:lnTo>
                  <a:lnTo>
                    <a:pt x="3886782" y="85308"/>
                  </a:lnTo>
                  <a:lnTo>
                    <a:pt x="3859338" y="126961"/>
                  </a:lnTo>
                  <a:lnTo>
                    <a:pt x="3830947" y="167925"/>
                  </a:lnTo>
                  <a:lnTo>
                    <a:pt x="3801624" y="208186"/>
                  </a:lnTo>
                  <a:lnTo>
                    <a:pt x="3771382" y="247727"/>
                  </a:lnTo>
                  <a:lnTo>
                    <a:pt x="3740236" y="286534"/>
                  </a:lnTo>
                  <a:lnTo>
                    <a:pt x="3708198" y="324591"/>
                  </a:lnTo>
                  <a:lnTo>
                    <a:pt x="3675284" y="361883"/>
                  </a:lnTo>
                  <a:lnTo>
                    <a:pt x="3641507" y="398394"/>
                  </a:lnTo>
                  <a:lnTo>
                    <a:pt x="3606880" y="434109"/>
                  </a:lnTo>
                  <a:lnTo>
                    <a:pt x="3571418" y="469013"/>
                  </a:lnTo>
                  <a:lnTo>
                    <a:pt x="3535135" y="503091"/>
                  </a:lnTo>
                  <a:lnTo>
                    <a:pt x="3498043" y="536326"/>
                  </a:lnTo>
                  <a:lnTo>
                    <a:pt x="3460158" y="568704"/>
                  </a:lnTo>
                  <a:lnTo>
                    <a:pt x="3421493" y="600209"/>
                  </a:lnTo>
                  <a:lnTo>
                    <a:pt x="3382061" y="630826"/>
                  </a:lnTo>
                  <a:lnTo>
                    <a:pt x="3341878" y="660539"/>
                  </a:lnTo>
                  <a:lnTo>
                    <a:pt x="3302561" y="688240"/>
                  </a:lnTo>
                  <a:lnTo>
                    <a:pt x="3262836" y="714928"/>
                  </a:lnTo>
                  <a:lnTo>
                    <a:pt x="3222720" y="740606"/>
                  </a:lnTo>
                  <a:lnTo>
                    <a:pt x="3182226" y="765278"/>
                  </a:lnTo>
                  <a:lnTo>
                    <a:pt x="3141372" y="788944"/>
                  </a:lnTo>
                  <a:lnTo>
                    <a:pt x="3100173" y="811608"/>
                  </a:lnTo>
                  <a:lnTo>
                    <a:pt x="3058644" y="833273"/>
                  </a:lnTo>
                  <a:lnTo>
                    <a:pt x="3016801" y="853940"/>
                  </a:lnTo>
                  <a:lnTo>
                    <a:pt x="2974660" y="873614"/>
                  </a:lnTo>
                  <a:lnTo>
                    <a:pt x="2932237" y="892295"/>
                  </a:lnTo>
                  <a:lnTo>
                    <a:pt x="2889547" y="909986"/>
                  </a:lnTo>
                  <a:lnTo>
                    <a:pt x="2846606" y="926691"/>
                  </a:lnTo>
                  <a:lnTo>
                    <a:pt x="2803430" y="942411"/>
                  </a:lnTo>
                  <a:lnTo>
                    <a:pt x="2760034" y="957149"/>
                  </a:lnTo>
                  <a:lnTo>
                    <a:pt x="2716435" y="970908"/>
                  </a:lnTo>
                  <a:lnTo>
                    <a:pt x="2672647" y="983691"/>
                  </a:lnTo>
                  <a:lnTo>
                    <a:pt x="2628687" y="995499"/>
                  </a:lnTo>
                  <a:lnTo>
                    <a:pt x="2584570" y="1006335"/>
                  </a:lnTo>
                  <a:lnTo>
                    <a:pt x="2540311" y="1016203"/>
                  </a:lnTo>
                  <a:lnTo>
                    <a:pt x="2495928" y="1025104"/>
                  </a:lnTo>
                  <a:lnTo>
                    <a:pt x="2451435" y="1033040"/>
                  </a:lnTo>
                  <a:lnTo>
                    <a:pt x="2406847" y="1040016"/>
                  </a:lnTo>
                  <a:lnTo>
                    <a:pt x="2362182" y="1046032"/>
                  </a:lnTo>
                  <a:lnTo>
                    <a:pt x="2317454" y="1051092"/>
                  </a:lnTo>
                  <a:lnTo>
                    <a:pt x="2272679" y="1055198"/>
                  </a:lnTo>
                  <a:lnTo>
                    <a:pt x="2227872" y="1058352"/>
                  </a:lnTo>
                  <a:lnTo>
                    <a:pt x="2183051" y="1060558"/>
                  </a:lnTo>
                  <a:lnTo>
                    <a:pt x="2138229" y="1061818"/>
                  </a:lnTo>
                  <a:lnTo>
                    <a:pt x="2093424" y="1062133"/>
                  </a:lnTo>
                  <a:lnTo>
                    <a:pt x="2048650" y="1061508"/>
                  </a:lnTo>
                  <a:lnTo>
                    <a:pt x="2003923" y="1059944"/>
                  </a:lnTo>
                  <a:lnTo>
                    <a:pt x="1959259" y="1057444"/>
                  </a:lnTo>
                  <a:lnTo>
                    <a:pt x="1914674" y="1054011"/>
                  </a:lnTo>
                  <a:lnTo>
                    <a:pt x="1870184" y="1049646"/>
                  </a:lnTo>
                  <a:lnTo>
                    <a:pt x="1825803" y="1044353"/>
                  </a:lnTo>
                  <a:lnTo>
                    <a:pt x="1781549" y="1038134"/>
                  </a:lnTo>
                  <a:lnTo>
                    <a:pt x="1737435" y="1030992"/>
                  </a:lnTo>
                  <a:lnTo>
                    <a:pt x="1693480" y="1022928"/>
                  </a:lnTo>
                  <a:lnTo>
                    <a:pt x="1649696" y="1013947"/>
                  </a:lnTo>
                  <a:lnTo>
                    <a:pt x="1606102" y="1004050"/>
                  </a:lnTo>
                  <a:lnTo>
                    <a:pt x="1562712" y="993239"/>
                  </a:lnTo>
                  <a:lnTo>
                    <a:pt x="1519542" y="981518"/>
                  </a:lnTo>
                  <a:lnTo>
                    <a:pt x="1476607" y="968889"/>
                  </a:lnTo>
                  <a:lnTo>
                    <a:pt x="1433924" y="955354"/>
                  </a:lnTo>
                  <a:lnTo>
                    <a:pt x="1391508" y="940916"/>
                  </a:lnTo>
                  <a:lnTo>
                    <a:pt x="1349375" y="925578"/>
                  </a:lnTo>
                  <a:lnTo>
                    <a:pt x="1307541" y="909342"/>
                  </a:lnTo>
                  <a:lnTo>
                    <a:pt x="1266020" y="892210"/>
                  </a:lnTo>
                  <a:lnTo>
                    <a:pt x="1224830" y="874185"/>
                  </a:lnTo>
                  <a:lnTo>
                    <a:pt x="1183985" y="855270"/>
                  </a:lnTo>
                  <a:lnTo>
                    <a:pt x="1143501" y="835468"/>
                  </a:lnTo>
                  <a:lnTo>
                    <a:pt x="1103395" y="814780"/>
                  </a:lnTo>
                  <a:lnTo>
                    <a:pt x="1063681" y="793209"/>
                  </a:lnTo>
                  <a:lnTo>
                    <a:pt x="1024375" y="770758"/>
                  </a:lnTo>
                  <a:lnTo>
                    <a:pt x="985494" y="747429"/>
                  </a:lnTo>
                  <a:lnTo>
                    <a:pt x="947052" y="723226"/>
                  </a:lnTo>
                  <a:lnTo>
                    <a:pt x="909066" y="698150"/>
                  </a:lnTo>
                  <a:lnTo>
                    <a:pt x="871551" y="672204"/>
                  </a:lnTo>
                  <a:lnTo>
                    <a:pt x="834523" y="645390"/>
                  </a:lnTo>
                  <a:lnTo>
                    <a:pt x="797998" y="617711"/>
                  </a:lnTo>
                  <a:lnTo>
                    <a:pt x="761990" y="589170"/>
                  </a:lnTo>
                  <a:lnTo>
                    <a:pt x="726517" y="559770"/>
                  </a:lnTo>
                  <a:lnTo>
                    <a:pt x="691594" y="529512"/>
                  </a:lnTo>
                  <a:lnTo>
                    <a:pt x="657236" y="498399"/>
                  </a:lnTo>
                  <a:lnTo>
                    <a:pt x="623459" y="466434"/>
                  </a:lnTo>
                  <a:lnTo>
                    <a:pt x="590279" y="433619"/>
                  </a:lnTo>
                  <a:lnTo>
                    <a:pt x="557711" y="399958"/>
                  </a:lnTo>
                  <a:lnTo>
                    <a:pt x="525772" y="365451"/>
                  </a:lnTo>
                  <a:lnTo>
                    <a:pt x="494476" y="330103"/>
                  </a:lnTo>
                  <a:lnTo>
                    <a:pt x="463840" y="293915"/>
                  </a:lnTo>
                  <a:lnTo>
                    <a:pt x="433879" y="256890"/>
                  </a:lnTo>
                  <a:lnTo>
                    <a:pt x="404610" y="219031"/>
                  </a:lnTo>
                  <a:lnTo>
                    <a:pt x="376047" y="180339"/>
                  </a:lnTo>
                  <a:lnTo>
                    <a:pt x="525652" y="93852"/>
                  </a:lnTo>
                  <a:lnTo>
                    <a:pt x="146685" y="65023"/>
                  </a:lnTo>
                  <a:lnTo>
                    <a:pt x="0" y="397509"/>
                  </a:lnTo>
                  <a:lnTo>
                    <a:pt x="149732" y="311022"/>
                  </a:lnTo>
                  <a:lnTo>
                    <a:pt x="180044" y="353062"/>
                  </a:lnTo>
                  <a:lnTo>
                    <a:pt x="211227" y="394390"/>
                  </a:lnTo>
                  <a:lnTo>
                    <a:pt x="243269" y="434993"/>
                  </a:lnTo>
                  <a:lnTo>
                    <a:pt x="276157" y="474859"/>
                  </a:lnTo>
                  <a:lnTo>
                    <a:pt x="309878" y="513976"/>
                  </a:lnTo>
                  <a:lnTo>
                    <a:pt x="344416" y="552331"/>
                  </a:lnTo>
                  <a:lnTo>
                    <a:pt x="379760" y="589913"/>
                  </a:lnTo>
                  <a:lnTo>
                    <a:pt x="415896" y="626709"/>
                  </a:lnTo>
                  <a:lnTo>
                    <a:pt x="452810" y="662706"/>
                  </a:lnTo>
                  <a:lnTo>
                    <a:pt x="490489" y="697893"/>
                  </a:lnTo>
                  <a:lnTo>
                    <a:pt x="528920" y="732257"/>
                  </a:lnTo>
                  <a:lnTo>
                    <a:pt x="568089" y="765787"/>
                  </a:lnTo>
                  <a:lnTo>
                    <a:pt x="607982" y="798468"/>
                  </a:lnTo>
                  <a:lnTo>
                    <a:pt x="648587" y="830291"/>
                  </a:lnTo>
                  <a:lnTo>
                    <a:pt x="689889" y="861241"/>
                  </a:lnTo>
                  <a:lnTo>
                    <a:pt x="731876" y="891308"/>
                  </a:lnTo>
                  <a:lnTo>
                    <a:pt x="774534" y="920478"/>
                  </a:lnTo>
                  <a:lnTo>
                    <a:pt x="817849" y="948739"/>
                  </a:lnTo>
                  <a:lnTo>
                    <a:pt x="861808" y="976079"/>
                  </a:lnTo>
                  <a:lnTo>
                    <a:pt x="906399" y="1002487"/>
                  </a:lnTo>
                  <a:lnTo>
                    <a:pt x="948263" y="1026117"/>
                  </a:lnTo>
                  <a:lnTo>
                    <a:pt x="990398" y="1048813"/>
                  </a:lnTo>
                  <a:lnTo>
                    <a:pt x="1032793" y="1070580"/>
                  </a:lnTo>
                  <a:lnTo>
                    <a:pt x="1075435" y="1091421"/>
                  </a:lnTo>
                  <a:lnTo>
                    <a:pt x="1118313" y="1111338"/>
                  </a:lnTo>
                  <a:lnTo>
                    <a:pt x="1161413" y="1130336"/>
                  </a:lnTo>
                  <a:lnTo>
                    <a:pt x="1204724" y="1148417"/>
                  </a:lnTo>
                  <a:lnTo>
                    <a:pt x="1248234" y="1165584"/>
                  </a:lnTo>
                  <a:lnTo>
                    <a:pt x="1291931" y="1181841"/>
                  </a:lnTo>
                  <a:lnTo>
                    <a:pt x="1335801" y="1197191"/>
                  </a:lnTo>
                  <a:lnTo>
                    <a:pt x="1379834" y="1211638"/>
                  </a:lnTo>
                  <a:lnTo>
                    <a:pt x="1424016" y="1225184"/>
                  </a:lnTo>
                  <a:lnTo>
                    <a:pt x="1468337" y="1237833"/>
                  </a:lnTo>
                  <a:lnTo>
                    <a:pt x="1512783" y="1249588"/>
                  </a:lnTo>
                  <a:lnTo>
                    <a:pt x="1557343" y="1260452"/>
                  </a:lnTo>
                  <a:lnTo>
                    <a:pt x="1602004" y="1270429"/>
                  </a:lnTo>
                  <a:lnTo>
                    <a:pt x="1646754" y="1279522"/>
                  </a:lnTo>
                  <a:lnTo>
                    <a:pt x="1691581" y="1287734"/>
                  </a:lnTo>
                  <a:lnTo>
                    <a:pt x="1736473" y="1295068"/>
                  </a:lnTo>
                  <a:lnTo>
                    <a:pt x="1781417" y="1301528"/>
                  </a:lnTo>
                  <a:lnTo>
                    <a:pt x="1826402" y="1307117"/>
                  </a:lnTo>
                  <a:lnTo>
                    <a:pt x="1871416" y="1311838"/>
                  </a:lnTo>
                  <a:lnTo>
                    <a:pt x="1916445" y="1315695"/>
                  </a:lnTo>
                  <a:lnTo>
                    <a:pt x="1961479" y="1318690"/>
                  </a:lnTo>
                  <a:lnTo>
                    <a:pt x="2006504" y="1320827"/>
                  </a:lnTo>
                  <a:lnTo>
                    <a:pt x="2051510" y="1322109"/>
                  </a:lnTo>
                  <a:lnTo>
                    <a:pt x="2096482" y="1322540"/>
                  </a:lnTo>
                  <a:lnTo>
                    <a:pt x="2141410" y="1322122"/>
                  </a:lnTo>
                  <a:lnTo>
                    <a:pt x="2186282" y="1320860"/>
                  </a:lnTo>
                  <a:lnTo>
                    <a:pt x="2231084" y="1318756"/>
                  </a:lnTo>
                  <a:lnTo>
                    <a:pt x="2275805" y="1315813"/>
                  </a:lnTo>
                  <a:lnTo>
                    <a:pt x="2320433" y="1312035"/>
                  </a:lnTo>
                  <a:lnTo>
                    <a:pt x="2364955" y="1307424"/>
                  </a:lnTo>
                  <a:lnTo>
                    <a:pt x="2409360" y="1301986"/>
                  </a:lnTo>
                  <a:lnTo>
                    <a:pt x="2453635" y="1295721"/>
                  </a:lnTo>
                  <a:lnTo>
                    <a:pt x="2497768" y="1288635"/>
                  </a:lnTo>
                  <a:lnTo>
                    <a:pt x="2541747" y="1280729"/>
                  </a:lnTo>
                  <a:lnTo>
                    <a:pt x="2585560" y="1272008"/>
                  </a:lnTo>
                  <a:lnTo>
                    <a:pt x="2629194" y="1262474"/>
                  </a:lnTo>
                  <a:lnTo>
                    <a:pt x="2672638" y="1252131"/>
                  </a:lnTo>
                  <a:lnTo>
                    <a:pt x="2715879" y="1240983"/>
                  </a:lnTo>
                  <a:lnTo>
                    <a:pt x="2758905" y="1229031"/>
                  </a:lnTo>
                  <a:lnTo>
                    <a:pt x="2801704" y="1216280"/>
                  </a:lnTo>
                  <a:lnTo>
                    <a:pt x="2844263" y="1202733"/>
                  </a:lnTo>
                  <a:lnTo>
                    <a:pt x="2886571" y="1188393"/>
                  </a:lnTo>
                  <a:lnTo>
                    <a:pt x="2928616" y="1173263"/>
                  </a:lnTo>
                  <a:lnTo>
                    <a:pt x="2970385" y="1157347"/>
                  </a:lnTo>
                  <a:lnTo>
                    <a:pt x="3011866" y="1140648"/>
                  </a:lnTo>
                  <a:lnTo>
                    <a:pt x="3053047" y="1123169"/>
                  </a:lnTo>
                  <a:lnTo>
                    <a:pt x="3093916" y="1104913"/>
                  </a:lnTo>
                  <a:lnTo>
                    <a:pt x="3134460" y="1085884"/>
                  </a:lnTo>
                  <a:lnTo>
                    <a:pt x="3174668" y="1066085"/>
                  </a:lnTo>
                  <a:lnTo>
                    <a:pt x="3214527" y="1045519"/>
                  </a:lnTo>
                  <a:lnTo>
                    <a:pt x="3254025" y="1024190"/>
                  </a:lnTo>
                  <a:lnTo>
                    <a:pt x="3293150" y="1002100"/>
                  </a:lnTo>
                  <a:lnTo>
                    <a:pt x="3331890" y="979253"/>
                  </a:lnTo>
                  <a:lnTo>
                    <a:pt x="3370233" y="955652"/>
                  </a:lnTo>
                  <a:lnTo>
                    <a:pt x="3408166" y="931301"/>
                  </a:lnTo>
                  <a:lnTo>
                    <a:pt x="3445677" y="906202"/>
                  </a:lnTo>
                  <a:lnTo>
                    <a:pt x="3482755" y="880360"/>
                  </a:lnTo>
                  <a:lnTo>
                    <a:pt x="3519386" y="853776"/>
                  </a:lnTo>
                  <a:lnTo>
                    <a:pt x="3555560" y="826455"/>
                  </a:lnTo>
                  <a:lnTo>
                    <a:pt x="3591262" y="798400"/>
                  </a:lnTo>
                  <a:lnTo>
                    <a:pt x="3626483" y="769614"/>
                  </a:lnTo>
                  <a:lnTo>
                    <a:pt x="3661209" y="740100"/>
                  </a:lnTo>
                  <a:lnTo>
                    <a:pt x="3695428" y="709862"/>
                  </a:lnTo>
                  <a:lnTo>
                    <a:pt x="3729128" y="678902"/>
                  </a:lnTo>
                  <a:lnTo>
                    <a:pt x="3762296" y="647224"/>
                  </a:lnTo>
                  <a:lnTo>
                    <a:pt x="3794922" y="614832"/>
                  </a:lnTo>
                  <a:lnTo>
                    <a:pt x="3826992" y="581728"/>
                  </a:lnTo>
                  <a:lnTo>
                    <a:pt x="3858494" y="547916"/>
                  </a:lnTo>
                  <a:lnTo>
                    <a:pt x="3889416" y="513399"/>
                  </a:lnTo>
                  <a:lnTo>
                    <a:pt x="3919747" y="478181"/>
                  </a:lnTo>
                  <a:lnTo>
                    <a:pt x="3949473" y="442263"/>
                  </a:lnTo>
                  <a:lnTo>
                    <a:pt x="3978583" y="405651"/>
                  </a:lnTo>
                  <a:lnTo>
                    <a:pt x="4007065" y="368347"/>
                  </a:lnTo>
                  <a:lnTo>
                    <a:pt x="4034906" y="330354"/>
                  </a:lnTo>
                  <a:lnTo>
                    <a:pt x="4062094" y="291676"/>
                  </a:lnTo>
                  <a:lnTo>
                    <a:pt x="4088617" y="252316"/>
                  </a:lnTo>
                  <a:lnTo>
                    <a:pt x="4114463" y="212277"/>
                  </a:lnTo>
                  <a:lnTo>
                    <a:pt x="4139620" y="171562"/>
                  </a:lnTo>
                  <a:lnTo>
                    <a:pt x="4164075" y="130174"/>
                  </a:lnTo>
                  <a:lnTo>
                    <a:pt x="3938778" y="0"/>
                  </a:lnTo>
                  <a:close/>
                </a:path>
              </a:pathLst>
            </a:custGeom>
            <a:solidFill>
              <a:srgbClr val="4DC58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344424" y="1404619"/>
              <a:ext cx="2385695" cy="3739515"/>
            </a:xfrm>
            <a:custGeom>
              <a:avLst/>
              <a:gdLst/>
              <a:ahLst/>
              <a:cxnLst/>
              <a:rect l="l" t="t" r="r" b="b"/>
              <a:pathLst>
                <a:path w="2385695" h="3739515">
                  <a:moveTo>
                    <a:pt x="2171058" y="0"/>
                  </a:moveTo>
                  <a:lnTo>
                    <a:pt x="2171058" y="172846"/>
                  </a:lnTo>
                  <a:lnTo>
                    <a:pt x="2121876" y="177781"/>
                  </a:lnTo>
                  <a:lnTo>
                    <a:pt x="2072856" y="183729"/>
                  </a:lnTo>
                  <a:lnTo>
                    <a:pt x="2024013" y="190685"/>
                  </a:lnTo>
                  <a:lnTo>
                    <a:pt x="1975363" y="198644"/>
                  </a:lnTo>
                  <a:lnTo>
                    <a:pt x="1926920" y="207601"/>
                  </a:lnTo>
                  <a:lnTo>
                    <a:pt x="1878699" y="217552"/>
                  </a:lnTo>
                  <a:lnTo>
                    <a:pt x="1830717" y="228491"/>
                  </a:lnTo>
                  <a:lnTo>
                    <a:pt x="1782987" y="240414"/>
                  </a:lnTo>
                  <a:lnTo>
                    <a:pt x="1735525" y="253316"/>
                  </a:lnTo>
                  <a:lnTo>
                    <a:pt x="1688346" y="267192"/>
                  </a:lnTo>
                  <a:lnTo>
                    <a:pt x="1641466" y="282038"/>
                  </a:lnTo>
                  <a:lnTo>
                    <a:pt x="1594899" y="297847"/>
                  </a:lnTo>
                  <a:lnTo>
                    <a:pt x="1548660" y="314616"/>
                  </a:lnTo>
                  <a:lnTo>
                    <a:pt x="1502765" y="332340"/>
                  </a:lnTo>
                  <a:lnTo>
                    <a:pt x="1457229" y="351013"/>
                  </a:lnTo>
                  <a:lnTo>
                    <a:pt x="1412067" y="370631"/>
                  </a:lnTo>
                  <a:lnTo>
                    <a:pt x="1367294" y="391190"/>
                  </a:lnTo>
                  <a:lnTo>
                    <a:pt x="1322925" y="412683"/>
                  </a:lnTo>
                  <a:lnTo>
                    <a:pt x="1278976" y="435107"/>
                  </a:lnTo>
                  <a:lnTo>
                    <a:pt x="1235461" y="458456"/>
                  </a:lnTo>
                  <a:lnTo>
                    <a:pt x="1192396" y="482726"/>
                  </a:lnTo>
                  <a:lnTo>
                    <a:pt x="1151007" y="507172"/>
                  </a:lnTo>
                  <a:lnTo>
                    <a:pt x="1110290" y="532320"/>
                  </a:lnTo>
                  <a:lnTo>
                    <a:pt x="1070249" y="558156"/>
                  </a:lnTo>
                  <a:lnTo>
                    <a:pt x="1030888" y="584669"/>
                  </a:lnTo>
                  <a:lnTo>
                    <a:pt x="992208" y="611847"/>
                  </a:lnTo>
                  <a:lnTo>
                    <a:pt x="954214" y="639677"/>
                  </a:lnTo>
                  <a:lnTo>
                    <a:pt x="916908" y="668148"/>
                  </a:lnTo>
                  <a:lnTo>
                    <a:pt x="880295" y="697248"/>
                  </a:lnTo>
                  <a:lnTo>
                    <a:pt x="844376" y="726963"/>
                  </a:lnTo>
                  <a:lnTo>
                    <a:pt x="809156" y="757282"/>
                  </a:lnTo>
                  <a:lnTo>
                    <a:pt x="774638" y="788193"/>
                  </a:lnTo>
                  <a:lnTo>
                    <a:pt x="740825" y="819684"/>
                  </a:lnTo>
                  <a:lnTo>
                    <a:pt x="707721" y="851742"/>
                  </a:lnTo>
                  <a:lnTo>
                    <a:pt x="675327" y="884356"/>
                  </a:lnTo>
                  <a:lnTo>
                    <a:pt x="643649" y="917513"/>
                  </a:lnTo>
                  <a:lnTo>
                    <a:pt x="612688" y="951200"/>
                  </a:lnTo>
                  <a:lnTo>
                    <a:pt x="582449" y="985407"/>
                  </a:lnTo>
                  <a:lnTo>
                    <a:pt x="552934" y="1020120"/>
                  </a:lnTo>
                  <a:lnTo>
                    <a:pt x="524147" y="1055328"/>
                  </a:lnTo>
                  <a:lnTo>
                    <a:pt x="496092" y="1091019"/>
                  </a:lnTo>
                  <a:lnTo>
                    <a:pt x="468770" y="1127179"/>
                  </a:lnTo>
                  <a:lnTo>
                    <a:pt x="442186" y="1163798"/>
                  </a:lnTo>
                  <a:lnTo>
                    <a:pt x="416343" y="1200862"/>
                  </a:lnTo>
                  <a:lnTo>
                    <a:pt x="391244" y="1238361"/>
                  </a:lnTo>
                  <a:lnTo>
                    <a:pt x="366892" y="1276280"/>
                  </a:lnTo>
                  <a:lnTo>
                    <a:pt x="343291" y="1314610"/>
                  </a:lnTo>
                  <a:lnTo>
                    <a:pt x="320444" y="1353336"/>
                  </a:lnTo>
                  <a:lnTo>
                    <a:pt x="298354" y="1392448"/>
                  </a:lnTo>
                  <a:lnTo>
                    <a:pt x="277024" y="1431933"/>
                  </a:lnTo>
                  <a:lnTo>
                    <a:pt x="256458" y="1471778"/>
                  </a:lnTo>
                  <a:lnTo>
                    <a:pt x="236658" y="1511972"/>
                  </a:lnTo>
                  <a:lnTo>
                    <a:pt x="217629" y="1552503"/>
                  </a:lnTo>
                  <a:lnTo>
                    <a:pt x="199373" y="1593358"/>
                  </a:lnTo>
                  <a:lnTo>
                    <a:pt x="181894" y="1634525"/>
                  </a:lnTo>
                  <a:lnTo>
                    <a:pt x="165195" y="1675992"/>
                  </a:lnTo>
                  <a:lnTo>
                    <a:pt x="149278" y="1717748"/>
                  </a:lnTo>
                  <a:lnTo>
                    <a:pt x="134149" y="1759778"/>
                  </a:lnTo>
                  <a:lnTo>
                    <a:pt x="119809" y="1802073"/>
                  </a:lnTo>
                  <a:lnTo>
                    <a:pt x="106261" y="1844618"/>
                  </a:lnTo>
                  <a:lnTo>
                    <a:pt x="93510" y="1887403"/>
                  </a:lnTo>
                  <a:lnTo>
                    <a:pt x="81559" y="1930415"/>
                  </a:lnTo>
                  <a:lnTo>
                    <a:pt x="70410" y="1973642"/>
                  </a:lnTo>
                  <a:lnTo>
                    <a:pt x="60067" y="2017072"/>
                  </a:lnTo>
                  <a:lnTo>
                    <a:pt x="50533" y="2060692"/>
                  </a:lnTo>
                  <a:lnTo>
                    <a:pt x="41812" y="2104491"/>
                  </a:lnTo>
                  <a:lnTo>
                    <a:pt x="33906" y="2148456"/>
                  </a:lnTo>
                  <a:lnTo>
                    <a:pt x="26819" y="2192575"/>
                  </a:lnTo>
                  <a:lnTo>
                    <a:pt x="20555" y="2236837"/>
                  </a:lnTo>
                  <a:lnTo>
                    <a:pt x="15116" y="2281228"/>
                  </a:lnTo>
                  <a:lnTo>
                    <a:pt x="10506" y="2325736"/>
                  </a:lnTo>
                  <a:lnTo>
                    <a:pt x="6727" y="2370351"/>
                  </a:lnTo>
                  <a:lnTo>
                    <a:pt x="3784" y="2415058"/>
                  </a:lnTo>
                  <a:lnTo>
                    <a:pt x="1680" y="2459847"/>
                  </a:lnTo>
                  <a:lnTo>
                    <a:pt x="417" y="2504704"/>
                  </a:lnTo>
                  <a:lnTo>
                    <a:pt x="0" y="2549619"/>
                  </a:lnTo>
                  <a:lnTo>
                    <a:pt x="430" y="2594578"/>
                  </a:lnTo>
                  <a:lnTo>
                    <a:pt x="1712" y="2639570"/>
                  </a:lnTo>
                  <a:lnTo>
                    <a:pt x="3849" y="2684583"/>
                  </a:lnTo>
                  <a:lnTo>
                    <a:pt x="6844" y="2729603"/>
                  </a:lnTo>
                  <a:lnTo>
                    <a:pt x="10700" y="2774620"/>
                  </a:lnTo>
                  <a:lnTo>
                    <a:pt x="15421" y="2819620"/>
                  </a:lnTo>
                  <a:lnTo>
                    <a:pt x="21009" y="2864593"/>
                  </a:lnTo>
                  <a:lnTo>
                    <a:pt x="27469" y="2909524"/>
                  </a:lnTo>
                  <a:lnTo>
                    <a:pt x="34803" y="2954404"/>
                  </a:lnTo>
                  <a:lnTo>
                    <a:pt x="43014" y="2999218"/>
                  </a:lnTo>
                  <a:lnTo>
                    <a:pt x="52106" y="3043956"/>
                  </a:lnTo>
                  <a:lnTo>
                    <a:pt x="62083" y="3088605"/>
                  </a:lnTo>
                  <a:lnTo>
                    <a:pt x="72947" y="3133153"/>
                  </a:lnTo>
                  <a:lnTo>
                    <a:pt x="84701" y="3177587"/>
                  </a:lnTo>
                  <a:lnTo>
                    <a:pt x="97349" y="3221896"/>
                  </a:lnTo>
                  <a:lnTo>
                    <a:pt x="110894" y="3266067"/>
                  </a:lnTo>
                  <a:lnTo>
                    <a:pt x="125340" y="3310088"/>
                  </a:lnTo>
                  <a:lnTo>
                    <a:pt x="140689" y="3353948"/>
                  </a:lnTo>
                  <a:lnTo>
                    <a:pt x="156945" y="3397633"/>
                  </a:lnTo>
                  <a:lnTo>
                    <a:pt x="174112" y="3441132"/>
                  </a:lnTo>
                  <a:lnTo>
                    <a:pt x="192191" y="3484432"/>
                  </a:lnTo>
                  <a:lnTo>
                    <a:pt x="211188" y="3527522"/>
                  </a:lnTo>
                  <a:lnTo>
                    <a:pt x="231104" y="3570389"/>
                  </a:lnTo>
                  <a:lnTo>
                    <a:pt x="251943" y="3613022"/>
                  </a:lnTo>
                  <a:lnTo>
                    <a:pt x="273709" y="3655407"/>
                  </a:lnTo>
                  <a:lnTo>
                    <a:pt x="296405" y="3697533"/>
                  </a:lnTo>
                  <a:lnTo>
                    <a:pt x="320033" y="3739387"/>
                  </a:lnTo>
                  <a:lnTo>
                    <a:pt x="545204" y="3609340"/>
                  </a:lnTo>
                  <a:lnTo>
                    <a:pt x="520690" y="3565705"/>
                  </a:lnTo>
                  <a:lnTo>
                    <a:pt x="497235" y="3521557"/>
                  </a:lnTo>
                  <a:lnTo>
                    <a:pt x="474844" y="3476913"/>
                  </a:lnTo>
                  <a:lnTo>
                    <a:pt x="453525" y="3431794"/>
                  </a:lnTo>
                  <a:lnTo>
                    <a:pt x="433283" y="3386219"/>
                  </a:lnTo>
                  <a:lnTo>
                    <a:pt x="414126" y="3340208"/>
                  </a:lnTo>
                  <a:lnTo>
                    <a:pt x="396060" y="3293779"/>
                  </a:lnTo>
                  <a:lnTo>
                    <a:pt x="379092" y="3246953"/>
                  </a:lnTo>
                  <a:lnTo>
                    <a:pt x="363229" y="3199749"/>
                  </a:lnTo>
                  <a:lnTo>
                    <a:pt x="348477" y="3152186"/>
                  </a:lnTo>
                  <a:lnTo>
                    <a:pt x="334843" y="3104284"/>
                  </a:lnTo>
                  <a:lnTo>
                    <a:pt x="322333" y="3056062"/>
                  </a:lnTo>
                  <a:lnTo>
                    <a:pt x="310955" y="3007540"/>
                  </a:lnTo>
                  <a:lnTo>
                    <a:pt x="300714" y="2958737"/>
                  </a:lnTo>
                  <a:lnTo>
                    <a:pt x="291618" y="2909672"/>
                  </a:lnTo>
                  <a:lnTo>
                    <a:pt x="283674" y="2860366"/>
                  </a:lnTo>
                  <a:lnTo>
                    <a:pt x="276887" y="2810838"/>
                  </a:lnTo>
                  <a:lnTo>
                    <a:pt x="271265" y="2761106"/>
                  </a:lnTo>
                  <a:lnTo>
                    <a:pt x="266950" y="2713220"/>
                  </a:lnTo>
                  <a:lnTo>
                    <a:pt x="263715" y="2665487"/>
                  </a:lnTo>
                  <a:lnTo>
                    <a:pt x="261551" y="2617919"/>
                  </a:lnTo>
                  <a:lnTo>
                    <a:pt x="260447" y="2570529"/>
                  </a:lnTo>
                  <a:lnTo>
                    <a:pt x="260394" y="2523329"/>
                  </a:lnTo>
                  <a:lnTo>
                    <a:pt x="261382" y="2476331"/>
                  </a:lnTo>
                  <a:lnTo>
                    <a:pt x="263400" y="2429548"/>
                  </a:lnTo>
                  <a:lnTo>
                    <a:pt x="266438" y="2382993"/>
                  </a:lnTo>
                  <a:lnTo>
                    <a:pt x="270487" y="2336676"/>
                  </a:lnTo>
                  <a:lnTo>
                    <a:pt x="275535" y="2290612"/>
                  </a:lnTo>
                  <a:lnTo>
                    <a:pt x="281574" y="2244811"/>
                  </a:lnTo>
                  <a:lnTo>
                    <a:pt x="288594" y="2199287"/>
                  </a:lnTo>
                  <a:lnTo>
                    <a:pt x="296583" y="2154051"/>
                  </a:lnTo>
                  <a:lnTo>
                    <a:pt x="305532" y="2109117"/>
                  </a:lnTo>
                  <a:lnTo>
                    <a:pt x="315431" y="2064496"/>
                  </a:lnTo>
                  <a:lnTo>
                    <a:pt x="326271" y="2020200"/>
                  </a:lnTo>
                  <a:lnTo>
                    <a:pt x="338040" y="1976242"/>
                  </a:lnTo>
                  <a:lnTo>
                    <a:pt x="350728" y="1932635"/>
                  </a:lnTo>
                  <a:lnTo>
                    <a:pt x="364327" y="1889390"/>
                  </a:lnTo>
                  <a:lnTo>
                    <a:pt x="378825" y="1846520"/>
                  </a:lnTo>
                  <a:lnTo>
                    <a:pt x="394213" y="1804038"/>
                  </a:lnTo>
                  <a:lnTo>
                    <a:pt x="410481" y="1761954"/>
                  </a:lnTo>
                  <a:lnTo>
                    <a:pt x="427618" y="1720283"/>
                  </a:lnTo>
                  <a:lnTo>
                    <a:pt x="445614" y="1679036"/>
                  </a:lnTo>
                  <a:lnTo>
                    <a:pt x="464460" y="1638225"/>
                  </a:lnTo>
                  <a:lnTo>
                    <a:pt x="484146" y="1597864"/>
                  </a:lnTo>
                  <a:lnTo>
                    <a:pt x="504660" y="1557963"/>
                  </a:lnTo>
                  <a:lnTo>
                    <a:pt x="525994" y="1518536"/>
                  </a:lnTo>
                  <a:lnTo>
                    <a:pt x="548138" y="1479594"/>
                  </a:lnTo>
                  <a:lnTo>
                    <a:pt x="571080" y="1441151"/>
                  </a:lnTo>
                  <a:lnTo>
                    <a:pt x="594811" y="1403218"/>
                  </a:lnTo>
                  <a:lnTo>
                    <a:pt x="619322" y="1365808"/>
                  </a:lnTo>
                  <a:lnTo>
                    <a:pt x="644601" y="1328933"/>
                  </a:lnTo>
                  <a:lnTo>
                    <a:pt x="670640" y="1292605"/>
                  </a:lnTo>
                  <a:lnTo>
                    <a:pt x="697427" y="1256837"/>
                  </a:lnTo>
                  <a:lnTo>
                    <a:pt x="724953" y="1221641"/>
                  </a:lnTo>
                  <a:lnTo>
                    <a:pt x="753208" y="1187029"/>
                  </a:lnTo>
                  <a:lnTo>
                    <a:pt x="782182" y="1153014"/>
                  </a:lnTo>
                  <a:lnTo>
                    <a:pt x="811864" y="1119608"/>
                  </a:lnTo>
                  <a:lnTo>
                    <a:pt x="842245" y="1086823"/>
                  </a:lnTo>
                  <a:lnTo>
                    <a:pt x="873314" y="1054672"/>
                  </a:lnTo>
                  <a:lnTo>
                    <a:pt x="905062" y="1023166"/>
                  </a:lnTo>
                  <a:lnTo>
                    <a:pt x="937479" y="992319"/>
                  </a:lnTo>
                  <a:lnTo>
                    <a:pt x="970553" y="962142"/>
                  </a:lnTo>
                  <a:lnTo>
                    <a:pt x="1004277" y="932649"/>
                  </a:lnTo>
                  <a:lnTo>
                    <a:pt x="1038638" y="903850"/>
                  </a:lnTo>
                  <a:lnTo>
                    <a:pt x="1073628" y="875759"/>
                  </a:lnTo>
                  <a:lnTo>
                    <a:pt x="1109236" y="848388"/>
                  </a:lnTo>
                  <a:lnTo>
                    <a:pt x="1145452" y="821749"/>
                  </a:lnTo>
                  <a:lnTo>
                    <a:pt x="1182266" y="795854"/>
                  </a:lnTo>
                  <a:lnTo>
                    <a:pt x="1219668" y="770717"/>
                  </a:lnTo>
                  <a:lnTo>
                    <a:pt x="1257648" y="746348"/>
                  </a:lnTo>
                  <a:lnTo>
                    <a:pt x="1296196" y="722761"/>
                  </a:lnTo>
                  <a:lnTo>
                    <a:pt x="1335302" y="699967"/>
                  </a:lnTo>
                  <a:lnTo>
                    <a:pt x="1374955" y="677980"/>
                  </a:lnTo>
                  <a:lnTo>
                    <a:pt x="1415146" y="656811"/>
                  </a:lnTo>
                  <a:lnTo>
                    <a:pt x="1455865" y="636472"/>
                  </a:lnTo>
                  <a:lnTo>
                    <a:pt x="1497102" y="616977"/>
                  </a:lnTo>
                  <a:lnTo>
                    <a:pt x="1538846" y="598337"/>
                  </a:lnTo>
                  <a:lnTo>
                    <a:pt x="1581088" y="580565"/>
                  </a:lnTo>
                  <a:lnTo>
                    <a:pt x="1623817" y="563672"/>
                  </a:lnTo>
                  <a:lnTo>
                    <a:pt x="1667024" y="547672"/>
                  </a:lnTo>
                  <a:lnTo>
                    <a:pt x="1710698" y="532577"/>
                  </a:lnTo>
                  <a:lnTo>
                    <a:pt x="1754829" y="518398"/>
                  </a:lnTo>
                  <a:lnTo>
                    <a:pt x="1799408" y="505149"/>
                  </a:lnTo>
                  <a:lnTo>
                    <a:pt x="1844424" y="492841"/>
                  </a:lnTo>
                  <a:lnTo>
                    <a:pt x="1889866" y="481487"/>
                  </a:lnTo>
                  <a:lnTo>
                    <a:pt x="1935726" y="471100"/>
                  </a:lnTo>
                  <a:lnTo>
                    <a:pt x="1981994" y="461690"/>
                  </a:lnTo>
                  <a:lnTo>
                    <a:pt x="2028658" y="453272"/>
                  </a:lnTo>
                  <a:lnTo>
                    <a:pt x="2075708" y="445857"/>
                  </a:lnTo>
                  <a:lnTo>
                    <a:pt x="2123136" y="439457"/>
                  </a:lnTo>
                  <a:lnTo>
                    <a:pt x="2170931" y="434085"/>
                  </a:lnTo>
                  <a:lnTo>
                    <a:pt x="2170931" y="606805"/>
                  </a:lnTo>
                  <a:lnTo>
                    <a:pt x="2385434" y="293242"/>
                  </a:lnTo>
                  <a:lnTo>
                    <a:pt x="2171058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0351" y="965327"/>
            <a:ext cx="3048000" cy="97231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4274565" y="914146"/>
            <a:ext cx="2618740" cy="1711960"/>
            <a:chOff x="4274565" y="914146"/>
            <a:chExt cx="2618740" cy="1711960"/>
          </a:xfrm>
        </p:grpSpPr>
        <p:sp>
          <p:nvSpPr>
            <p:cNvPr id="4" name="object 4"/>
            <p:cNvSpPr/>
            <p:nvPr/>
          </p:nvSpPr>
          <p:spPr>
            <a:xfrm>
              <a:off x="4280915" y="920496"/>
              <a:ext cx="2606040" cy="1699260"/>
            </a:xfrm>
            <a:custGeom>
              <a:avLst/>
              <a:gdLst/>
              <a:ahLst/>
              <a:cxnLst/>
              <a:rect l="l" t="t" r="r" b="b"/>
              <a:pathLst>
                <a:path w="2606040" h="1699260">
                  <a:moveTo>
                    <a:pt x="2322830" y="0"/>
                  </a:moveTo>
                  <a:lnTo>
                    <a:pt x="283210" y="0"/>
                  </a:lnTo>
                  <a:lnTo>
                    <a:pt x="237259" y="3705"/>
                  </a:lnTo>
                  <a:lnTo>
                    <a:pt x="193673" y="14433"/>
                  </a:lnTo>
                  <a:lnTo>
                    <a:pt x="153036" y="31601"/>
                  </a:lnTo>
                  <a:lnTo>
                    <a:pt x="115927" y="54628"/>
                  </a:lnTo>
                  <a:lnTo>
                    <a:pt x="82931" y="82930"/>
                  </a:lnTo>
                  <a:lnTo>
                    <a:pt x="54628" y="115927"/>
                  </a:lnTo>
                  <a:lnTo>
                    <a:pt x="31601" y="153036"/>
                  </a:lnTo>
                  <a:lnTo>
                    <a:pt x="14433" y="193673"/>
                  </a:lnTo>
                  <a:lnTo>
                    <a:pt x="3705" y="237259"/>
                  </a:lnTo>
                  <a:lnTo>
                    <a:pt x="0" y="283209"/>
                  </a:lnTo>
                  <a:lnTo>
                    <a:pt x="0" y="1416050"/>
                  </a:lnTo>
                  <a:lnTo>
                    <a:pt x="3705" y="1462000"/>
                  </a:lnTo>
                  <a:lnTo>
                    <a:pt x="14433" y="1505586"/>
                  </a:lnTo>
                  <a:lnTo>
                    <a:pt x="31601" y="1546223"/>
                  </a:lnTo>
                  <a:lnTo>
                    <a:pt x="54628" y="1583332"/>
                  </a:lnTo>
                  <a:lnTo>
                    <a:pt x="82931" y="1616328"/>
                  </a:lnTo>
                  <a:lnTo>
                    <a:pt x="115927" y="1644631"/>
                  </a:lnTo>
                  <a:lnTo>
                    <a:pt x="153036" y="1667658"/>
                  </a:lnTo>
                  <a:lnTo>
                    <a:pt x="193673" y="1684826"/>
                  </a:lnTo>
                  <a:lnTo>
                    <a:pt x="237259" y="1695554"/>
                  </a:lnTo>
                  <a:lnTo>
                    <a:pt x="283210" y="1699259"/>
                  </a:lnTo>
                  <a:lnTo>
                    <a:pt x="2322830" y="1699259"/>
                  </a:lnTo>
                  <a:lnTo>
                    <a:pt x="2368780" y="1695554"/>
                  </a:lnTo>
                  <a:lnTo>
                    <a:pt x="2412366" y="1684826"/>
                  </a:lnTo>
                  <a:lnTo>
                    <a:pt x="2453003" y="1667658"/>
                  </a:lnTo>
                  <a:lnTo>
                    <a:pt x="2490112" y="1644631"/>
                  </a:lnTo>
                  <a:lnTo>
                    <a:pt x="2523108" y="1616328"/>
                  </a:lnTo>
                  <a:lnTo>
                    <a:pt x="2551411" y="1583332"/>
                  </a:lnTo>
                  <a:lnTo>
                    <a:pt x="2574438" y="1546223"/>
                  </a:lnTo>
                  <a:lnTo>
                    <a:pt x="2591606" y="1505586"/>
                  </a:lnTo>
                  <a:lnTo>
                    <a:pt x="2602334" y="1462000"/>
                  </a:lnTo>
                  <a:lnTo>
                    <a:pt x="2606040" y="1416050"/>
                  </a:lnTo>
                  <a:lnTo>
                    <a:pt x="2606040" y="283209"/>
                  </a:lnTo>
                  <a:lnTo>
                    <a:pt x="2602334" y="237259"/>
                  </a:lnTo>
                  <a:lnTo>
                    <a:pt x="2591606" y="193673"/>
                  </a:lnTo>
                  <a:lnTo>
                    <a:pt x="2574438" y="153036"/>
                  </a:lnTo>
                  <a:lnTo>
                    <a:pt x="2551411" y="115927"/>
                  </a:lnTo>
                  <a:lnTo>
                    <a:pt x="2523109" y="82930"/>
                  </a:lnTo>
                  <a:lnTo>
                    <a:pt x="2490112" y="54628"/>
                  </a:lnTo>
                  <a:lnTo>
                    <a:pt x="2453003" y="31601"/>
                  </a:lnTo>
                  <a:lnTo>
                    <a:pt x="2412366" y="14433"/>
                  </a:lnTo>
                  <a:lnTo>
                    <a:pt x="2368780" y="3705"/>
                  </a:lnTo>
                  <a:lnTo>
                    <a:pt x="232283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80915" y="920496"/>
              <a:ext cx="2606040" cy="1699260"/>
            </a:xfrm>
            <a:custGeom>
              <a:avLst/>
              <a:gdLst/>
              <a:ahLst/>
              <a:cxnLst/>
              <a:rect l="l" t="t" r="r" b="b"/>
              <a:pathLst>
                <a:path w="2606040" h="1699260">
                  <a:moveTo>
                    <a:pt x="0" y="283209"/>
                  </a:moveTo>
                  <a:lnTo>
                    <a:pt x="3705" y="237259"/>
                  </a:lnTo>
                  <a:lnTo>
                    <a:pt x="14433" y="193673"/>
                  </a:lnTo>
                  <a:lnTo>
                    <a:pt x="31601" y="153036"/>
                  </a:lnTo>
                  <a:lnTo>
                    <a:pt x="54628" y="115927"/>
                  </a:lnTo>
                  <a:lnTo>
                    <a:pt x="82931" y="82930"/>
                  </a:lnTo>
                  <a:lnTo>
                    <a:pt x="115927" y="54628"/>
                  </a:lnTo>
                  <a:lnTo>
                    <a:pt x="153036" y="31601"/>
                  </a:lnTo>
                  <a:lnTo>
                    <a:pt x="193673" y="14433"/>
                  </a:lnTo>
                  <a:lnTo>
                    <a:pt x="237259" y="3705"/>
                  </a:lnTo>
                  <a:lnTo>
                    <a:pt x="283210" y="0"/>
                  </a:lnTo>
                  <a:lnTo>
                    <a:pt x="2322830" y="0"/>
                  </a:lnTo>
                  <a:lnTo>
                    <a:pt x="2368780" y="3705"/>
                  </a:lnTo>
                  <a:lnTo>
                    <a:pt x="2412366" y="14433"/>
                  </a:lnTo>
                  <a:lnTo>
                    <a:pt x="2453003" y="31601"/>
                  </a:lnTo>
                  <a:lnTo>
                    <a:pt x="2490112" y="54628"/>
                  </a:lnTo>
                  <a:lnTo>
                    <a:pt x="2523109" y="82930"/>
                  </a:lnTo>
                  <a:lnTo>
                    <a:pt x="2551411" y="115927"/>
                  </a:lnTo>
                  <a:lnTo>
                    <a:pt x="2574438" y="153036"/>
                  </a:lnTo>
                  <a:lnTo>
                    <a:pt x="2591606" y="193673"/>
                  </a:lnTo>
                  <a:lnTo>
                    <a:pt x="2602334" y="237259"/>
                  </a:lnTo>
                  <a:lnTo>
                    <a:pt x="2606040" y="283209"/>
                  </a:lnTo>
                  <a:lnTo>
                    <a:pt x="2606040" y="1416050"/>
                  </a:lnTo>
                  <a:lnTo>
                    <a:pt x="2602334" y="1462000"/>
                  </a:lnTo>
                  <a:lnTo>
                    <a:pt x="2591606" y="1505586"/>
                  </a:lnTo>
                  <a:lnTo>
                    <a:pt x="2574438" y="1546223"/>
                  </a:lnTo>
                  <a:lnTo>
                    <a:pt x="2551411" y="1583332"/>
                  </a:lnTo>
                  <a:lnTo>
                    <a:pt x="2523108" y="1616328"/>
                  </a:lnTo>
                  <a:lnTo>
                    <a:pt x="2490112" y="1644631"/>
                  </a:lnTo>
                  <a:lnTo>
                    <a:pt x="2453003" y="1667658"/>
                  </a:lnTo>
                  <a:lnTo>
                    <a:pt x="2412366" y="1684826"/>
                  </a:lnTo>
                  <a:lnTo>
                    <a:pt x="2368780" y="1695554"/>
                  </a:lnTo>
                  <a:lnTo>
                    <a:pt x="2322830" y="1699259"/>
                  </a:lnTo>
                  <a:lnTo>
                    <a:pt x="283210" y="1699259"/>
                  </a:lnTo>
                  <a:lnTo>
                    <a:pt x="237259" y="1695554"/>
                  </a:lnTo>
                  <a:lnTo>
                    <a:pt x="193673" y="1684826"/>
                  </a:lnTo>
                  <a:lnTo>
                    <a:pt x="153036" y="1667658"/>
                  </a:lnTo>
                  <a:lnTo>
                    <a:pt x="115927" y="1644631"/>
                  </a:lnTo>
                  <a:lnTo>
                    <a:pt x="82931" y="1616328"/>
                  </a:lnTo>
                  <a:lnTo>
                    <a:pt x="54628" y="1583332"/>
                  </a:lnTo>
                  <a:lnTo>
                    <a:pt x="31601" y="1546223"/>
                  </a:lnTo>
                  <a:lnTo>
                    <a:pt x="14433" y="1505586"/>
                  </a:lnTo>
                  <a:lnTo>
                    <a:pt x="3705" y="1462000"/>
                  </a:lnTo>
                  <a:lnTo>
                    <a:pt x="0" y="1416050"/>
                  </a:lnTo>
                  <a:lnTo>
                    <a:pt x="0" y="28320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815078" y="1035507"/>
            <a:ext cx="1537335" cy="139636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146050">
              <a:lnSpc>
                <a:spcPct val="91500"/>
              </a:lnSpc>
              <a:spcBef>
                <a:spcPts val="345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Дозволяє створювати нескінченні</a:t>
            </a:r>
            <a:endParaRPr sz="2400">
              <a:latin typeface="Calibri"/>
              <a:cs typeface="Calibri"/>
            </a:endParaRPr>
          </a:p>
          <a:p>
            <a:pPr marL="340360">
              <a:lnSpc>
                <a:spcPts val="2640"/>
              </a:lnSpc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дошки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23534" y="2174748"/>
            <a:ext cx="3574415" cy="2350770"/>
            <a:chOff x="5923534" y="2174748"/>
            <a:chExt cx="3574415" cy="2350770"/>
          </a:xfrm>
        </p:grpSpPr>
        <p:sp>
          <p:nvSpPr>
            <p:cNvPr id="8" name="object 8"/>
            <p:cNvSpPr/>
            <p:nvPr/>
          </p:nvSpPr>
          <p:spPr>
            <a:xfrm>
              <a:off x="6890893" y="2177923"/>
              <a:ext cx="365760" cy="499745"/>
            </a:xfrm>
            <a:custGeom>
              <a:avLst/>
              <a:gdLst/>
              <a:ahLst/>
              <a:cxnLst/>
              <a:rect l="l" t="t" r="r" b="b"/>
              <a:pathLst>
                <a:path w="365759" h="499744">
                  <a:moveTo>
                    <a:pt x="0" y="0"/>
                  </a:moveTo>
                  <a:lnTo>
                    <a:pt x="35475" y="37726"/>
                  </a:lnTo>
                  <a:lnTo>
                    <a:pt x="70077" y="76220"/>
                  </a:lnTo>
                  <a:lnTo>
                    <a:pt x="103792" y="115464"/>
                  </a:lnTo>
                  <a:lnTo>
                    <a:pt x="136609" y="155443"/>
                  </a:lnTo>
                  <a:lnTo>
                    <a:pt x="168516" y="196139"/>
                  </a:lnTo>
                  <a:lnTo>
                    <a:pt x="199501" y="237537"/>
                  </a:lnTo>
                  <a:lnTo>
                    <a:pt x="229551" y="279620"/>
                  </a:lnTo>
                  <a:lnTo>
                    <a:pt x="258656" y="322373"/>
                  </a:lnTo>
                  <a:lnTo>
                    <a:pt x="286803" y="365777"/>
                  </a:lnTo>
                  <a:lnTo>
                    <a:pt x="313981" y="409819"/>
                  </a:lnTo>
                  <a:lnTo>
                    <a:pt x="340176" y="454480"/>
                  </a:lnTo>
                  <a:lnTo>
                    <a:pt x="365378" y="499744"/>
                  </a:lnTo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29884" y="2682240"/>
              <a:ext cx="3561715" cy="1836420"/>
            </a:xfrm>
            <a:custGeom>
              <a:avLst/>
              <a:gdLst/>
              <a:ahLst/>
              <a:cxnLst/>
              <a:rect l="l" t="t" r="r" b="b"/>
              <a:pathLst>
                <a:path w="3561715" h="1836420">
                  <a:moveTo>
                    <a:pt x="3255517" y="0"/>
                  </a:moveTo>
                  <a:lnTo>
                    <a:pt x="306069" y="0"/>
                  </a:lnTo>
                  <a:lnTo>
                    <a:pt x="256424" y="4005"/>
                  </a:lnTo>
                  <a:lnTo>
                    <a:pt x="209328" y="15603"/>
                  </a:lnTo>
                  <a:lnTo>
                    <a:pt x="165413" y="34163"/>
                  </a:lnTo>
                  <a:lnTo>
                    <a:pt x="125309" y="59053"/>
                  </a:lnTo>
                  <a:lnTo>
                    <a:pt x="89646" y="89646"/>
                  </a:lnTo>
                  <a:lnTo>
                    <a:pt x="59053" y="125309"/>
                  </a:lnTo>
                  <a:lnTo>
                    <a:pt x="34163" y="165413"/>
                  </a:lnTo>
                  <a:lnTo>
                    <a:pt x="15603" y="209328"/>
                  </a:lnTo>
                  <a:lnTo>
                    <a:pt x="4005" y="256424"/>
                  </a:lnTo>
                  <a:lnTo>
                    <a:pt x="0" y="306070"/>
                  </a:lnTo>
                  <a:lnTo>
                    <a:pt x="0" y="1530350"/>
                  </a:lnTo>
                  <a:lnTo>
                    <a:pt x="4005" y="1579995"/>
                  </a:lnTo>
                  <a:lnTo>
                    <a:pt x="15603" y="1627091"/>
                  </a:lnTo>
                  <a:lnTo>
                    <a:pt x="34163" y="1671006"/>
                  </a:lnTo>
                  <a:lnTo>
                    <a:pt x="59053" y="1711110"/>
                  </a:lnTo>
                  <a:lnTo>
                    <a:pt x="89646" y="1746773"/>
                  </a:lnTo>
                  <a:lnTo>
                    <a:pt x="125309" y="1777366"/>
                  </a:lnTo>
                  <a:lnTo>
                    <a:pt x="165413" y="1802256"/>
                  </a:lnTo>
                  <a:lnTo>
                    <a:pt x="209328" y="1820816"/>
                  </a:lnTo>
                  <a:lnTo>
                    <a:pt x="256424" y="1832414"/>
                  </a:lnTo>
                  <a:lnTo>
                    <a:pt x="306069" y="1836420"/>
                  </a:lnTo>
                  <a:lnTo>
                    <a:pt x="3255517" y="1836420"/>
                  </a:lnTo>
                  <a:lnTo>
                    <a:pt x="3305163" y="1832414"/>
                  </a:lnTo>
                  <a:lnTo>
                    <a:pt x="3352259" y="1820816"/>
                  </a:lnTo>
                  <a:lnTo>
                    <a:pt x="3396174" y="1802256"/>
                  </a:lnTo>
                  <a:lnTo>
                    <a:pt x="3436278" y="1777366"/>
                  </a:lnTo>
                  <a:lnTo>
                    <a:pt x="3471941" y="1746773"/>
                  </a:lnTo>
                  <a:lnTo>
                    <a:pt x="3502534" y="1711110"/>
                  </a:lnTo>
                  <a:lnTo>
                    <a:pt x="3527424" y="1671006"/>
                  </a:lnTo>
                  <a:lnTo>
                    <a:pt x="3545984" y="1627091"/>
                  </a:lnTo>
                  <a:lnTo>
                    <a:pt x="3557582" y="1579995"/>
                  </a:lnTo>
                  <a:lnTo>
                    <a:pt x="3561588" y="1530350"/>
                  </a:lnTo>
                  <a:lnTo>
                    <a:pt x="3561588" y="306070"/>
                  </a:lnTo>
                  <a:lnTo>
                    <a:pt x="3557582" y="256424"/>
                  </a:lnTo>
                  <a:lnTo>
                    <a:pt x="3545984" y="209328"/>
                  </a:lnTo>
                  <a:lnTo>
                    <a:pt x="3527424" y="165413"/>
                  </a:lnTo>
                  <a:lnTo>
                    <a:pt x="3502534" y="125309"/>
                  </a:lnTo>
                  <a:lnTo>
                    <a:pt x="3471941" y="89646"/>
                  </a:lnTo>
                  <a:lnTo>
                    <a:pt x="3436278" y="59053"/>
                  </a:lnTo>
                  <a:lnTo>
                    <a:pt x="3396174" y="34163"/>
                  </a:lnTo>
                  <a:lnTo>
                    <a:pt x="3352259" y="15603"/>
                  </a:lnTo>
                  <a:lnTo>
                    <a:pt x="3305163" y="4005"/>
                  </a:lnTo>
                  <a:lnTo>
                    <a:pt x="3255517" y="0"/>
                  </a:lnTo>
                  <a:close/>
                </a:path>
              </a:pathLst>
            </a:custGeom>
            <a:solidFill>
              <a:srgbClr val="93F3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29884" y="2682240"/>
              <a:ext cx="3561715" cy="1836420"/>
            </a:xfrm>
            <a:custGeom>
              <a:avLst/>
              <a:gdLst/>
              <a:ahLst/>
              <a:cxnLst/>
              <a:rect l="l" t="t" r="r" b="b"/>
              <a:pathLst>
                <a:path w="3561715" h="1836420">
                  <a:moveTo>
                    <a:pt x="0" y="306070"/>
                  </a:moveTo>
                  <a:lnTo>
                    <a:pt x="4005" y="256424"/>
                  </a:lnTo>
                  <a:lnTo>
                    <a:pt x="15603" y="209328"/>
                  </a:lnTo>
                  <a:lnTo>
                    <a:pt x="34163" y="165413"/>
                  </a:lnTo>
                  <a:lnTo>
                    <a:pt x="59053" y="125309"/>
                  </a:lnTo>
                  <a:lnTo>
                    <a:pt x="89646" y="89646"/>
                  </a:lnTo>
                  <a:lnTo>
                    <a:pt x="125309" y="59053"/>
                  </a:lnTo>
                  <a:lnTo>
                    <a:pt x="165413" y="34163"/>
                  </a:lnTo>
                  <a:lnTo>
                    <a:pt x="209328" y="15603"/>
                  </a:lnTo>
                  <a:lnTo>
                    <a:pt x="256424" y="4005"/>
                  </a:lnTo>
                  <a:lnTo>
                    <a:pt x="306069" y="0"/>
                  </a:lnTo>
                  <a:lnTo>
                    <a:pt x="3255517" y="0"/>
                  </a:lnTo>
                  <a:lnTo>
                    <a:pt x="3305163" y="4005"/>
                  </a:lnTo>
                  <a:lnTo>
                    <a:pt x="3352259" y="15603"/>
                  </a:lnTo>
                  <a:lnTo>
                    <a:pt x="3396174" y="34163"/>
                  </a:lnTo>
                  <a:lnTo>
                    <a:pt x="3436278" y="59053"/>
                  </a:lnTo>
                  <a:lnTo>
                    <a:pt x="3471941" y="89646"/>
                  </a:lnTo>
                  <a:lnTo>
                    <a:pt x="3502534" y="125309"/>
                  </a:lnTo>
                  <a:lnTo>
                    <a:pt x="3527424" y="165413"/>
                  </a:lnTo>
                  <a:lnTo>
                    <a:pt x="3545984" y="209328"/>
                  </a:lnTo>
                  <a:lnTo>
                    <a:pt x="3557582" y="256424"/>
                  </a:lnTo>
                  <a:lnTo>
                    <a:pt x="3561588" y="306070"/>
                  </a:lnTo>
                  <a:lnTo>
                    <a:pt x="3561588" y="1530350"/>
                  </a:lnTo>
                  <a:lnTo>
                    <a:pt x="3557582" y="1579995"/>
                  </a:lnTo>
                  <a:lnTo>
                    <a:pt x="3545984" y="1627091"/>
                  </a:lnTo>
                  <a:lnTo>
                    <a:pt x="3527424" y="1671006"/>
                  </a:lnTo>
                  <a:lnTo>
                    <a:pt x="3502534" y="1711110"/>
                  </a:lnTo>
                  <a:lnTo>
                    <a:pt x="3471941" y="1746773"/>
                  </a:lnTo>
                  <a:lnTo>
                    <a:pt x="3436278" y="1777366"/>
                  </a:lnTo>
                  <a:lnTo>
                    <a:pt x="3396174" y="1802256"/>
                  </a:lnTo>
                  <a:lnTo>
                    <a:pt x="3352259" y="1820816"/>
                  </a:lnTo>
                  <a:lnTo>
                    <a:pt x="3305163" y="1832414"/>
                  </a:lnTo>
                  <a:lnTo>
                    <a:pt x="3255517" y="1836420"/>
                  </a:lnTo>
                  <a:lnTo>
                    <a:pt x="306069" y="1836420"/>
                  </a:lnTo>
                  <a:lnTo>
                    <a:pt x="256424" y="1832414"/>
                  </a:lnTo>
                  <a:lnTo>
                    <a:pt x="209328" y="1820816"/>
                  </a:lnTo>
                  <a:lnTo>
                    <a:pt x="165413" y="1802256"/>
                  </a:lnTo>
                  <a:lnTo>
                    <a:pt x="125309" y="1777366"/>
                  </a:lnTo>
                  <a:lnTo>
                    <a:pt x="89646" y="1746773"/>
                  </a:lnTo>
                  <a:lnTo>
                    <a:pt x="59053" y="1711110"/>
                  </a:lnTo>
                  <a:lnTo>
                    <a:pt x="34163" y="1671006"/>
                  </a:lnTo>
                  <a:lnTo>
                    <a:pt x="15603" y="1627091"/>
                  </a:lnTo>
                  <a:lnTo>
                    <a:pt x="4005" y="1579995"/>
                  </a:lnTo>
                  <a:lnTo>
                    <a:pt x="0" y="1530350"/>
                  </a:lnTo>
                  <a:lnTo>
                    <a:pt x="0" y="30607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75323" y="2599436"/>
            <a:ext cx="2872740" cy="175513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 algn="ctr">
              <a:lnSpc>
                <a:spcPct val="101800"/>
              </a:lnSpc>
              <a:spcBef>
                <a:spcPts val="3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28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малювати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різні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геометричні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фігури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та</a:t>
            </a:r>
            <a:r>
              <a:rPr sz="2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додавати стікери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792470" y="4520184"/>
            <a:ext cx="2672080" cy="1568450"/>
            <a:chOff x="5792470" y="4520184"/>
            <a:chExt cx="2672080" cy="1568450"/>
          </a:xfrm>
        </p:grpSpPr>
        <p:sp>
          <p:nvSpPr>
            <p:cNvPr id="13" name="object 13"/>
            <p:cNvSpPr/>
            <p:nvPr/>
          </p:nvSpPr>
          <p:spPr>
            <a:xfrm>
              <a:off x="7509891" y="4523359"/>
              <a:ext cx="205104" cy="400050"/>
            </a:xfrm>
            <a:custGeom>
              <a:avLst/>
              <a:gdLst/>
              <a:ahLst/>
              <a:cxnLst/>
              <a:rect l="l" t="t" r="r" b="b"/>
              <a:pathLst>
                <a:path w="205104" h="400050">
                  <a:moveTo>
                    <a:pt x="205104" y="0"/>
                  </a:moveTo>
                  <a:lnTo>
                    <a:pt x="186230" y="46352"/>
                  </a:lnTo>
                  <a:lnTo>
                    <a:pt x="166357" y="92265"/>
                  </a:lnTo>
                  <a:lnTo>
                    <a:pt x="145494" y="137724"/>
                  </a:lnTo>
                  <a:lnTo>
                    <a:pt x="123650" y="182712"/>
                  </a:lnTo>
                  <a:lnTo>
                    <a:pt x="100833" y="227215"/>
                  </a:lnTo>
                  <a:lnTo>
                    <a:pt x="77051" y="271215"/>
                  </a:lnTo>
                  <a:lnTo>
                    <a:pt x="52312" y="314698"/>
                  </a:lnTo>
                  <a:lnTo>
                    <a:pt x="26626" y="357648"/>
                  </a:lnTo>
                  <a:lnTo>
                    <a:pt x="0" y="400050"/>
                  </a:lnTo>
                </a:path>
              </a:pathLst>
            </a:custGeom>
            <a:ln w="6350">
              <a:solidFill>
                <a:srgbClr val="93F31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98820" y="4927092"/>
              <a:ext cx="2659380" cy="1155700"/>
            </a:xfrm>
            <a:custGeom>
              <a:avLst/>
              <a:gdLst/>
              <a:ahLst/>
              <a:cxnLst/>
              <a:rect l="l" t="t" r="r" b="b"/>
              <a:pathLst>
                <a:path w="2659379" h="1155700">
                  <a:moveTo>
                    <a:pt x="2466848" y="0"/>
                  </a:moveTo>
                  <a:lnTo>
                    <a:pt x="192531" y="0"/>
                  </a:lnTo>
                  <a:lnTo>
                    <a:pt x="148396" y="5086"/>
                  </a:lnTo>
                  <a:lnTo>
                    <a:pt x="107875" y="19575"/>
                  </a:lnTo>
                  <a:lnTo>
                    <a:pt x="72127" y="42307"/>
                  </a:lnTo>
                  <a:lnTo>
                    <a:pt x="42307" y="72127"/>
                  </a:lnTo>
                  <a:lnTo>
                    <a:pt x="19575" y="107875"/>
                  </a:lnTo>
                  <a:lnTo>
                    <a:pt x="5086" y="148396"/>
                  </a:lnTo>
                  <a:lnTo>
                    <a:pt x="0" y="192531"/>
                  </a:lnTo>
                  <a:lnTo>
                    <a:pt x="0" y="962659"/>
                  </a:lnTo>
                  <a:lnTo>
                    <a:pt x="5086" y="1006807"/>
                  </a:lnTo>
                  <a:lnTo>
                    <a:pt x="19575" y="1047332"/>
                  </a:lnTo>
                  <a:lnTo>
                    <a:pt x="42307" y="1083080"/>
                  </a:lnTo>
                  <a:lnTo>
                    <a:pt x="72127" y="1112896"/>
                  </a:lnTo>
                  <a:lnTo>
                    <a:pt x="107875" y="1135623"/>
                  </a:lnTo>
                  <a:lnTo>
                    <a:pt x="148396" y="1150107"/>
                  </a:lnTo>
                  <a:lnTo>
                    <a:pt x="192531" y="1155191"/>
                  </a:lnTo>
                  <a:lnTo>
                    <a:pt x="2466848" y="1155191"/>
                  </a:lnTo>
                  <a:lnTo>
                    <a:pt x="2510983" y="1150107"/>
                  </a:lnTo>
                  <a:lnTo>
                    <a:pt x="2551504" y="1135623"/>
                  </a:lnTo>
                  <a:lnTo>
                    <a:pt x="2587252" y="1112896"/>
                  </a:lnTo>
                  <a:lnTo>
                    <a:pt x="2617072" y="1083080"/>
                  </a:lnTo>
                  <a:lnTo>
                    <a:pt x="2639804" y="1047332"/>
                  </a:lnTo>
                  <a:lnTo>
                    <a:pt x="2654293" y="1006807"/>
                  </a:lnTo>
                  <a:lnTo>
                    <a:pt x="2659379" y="962659"/>
                  </a:lnTo>
                  <a:lnTo>
                    <a:pt x="2659379" y="192531"/>
                  </a:lnTo>
                  <a:lnTo>
                    <a:pt x="2654293" y="148396"/>
                  </a:lnTo>
                  <a:lnTo>
                    <a:pt x="2639804" y="107875"/>
                  </a:lnTo>
                  <a:lnTo>
                    <a:pt x="2617072" y="72127"/>
                  </a:lnTo>
                  <a:lnTo>
                    <a:pt x="2587252" y="42307"/>
                  </a:lnTo>
                  <a:lnTo>
                    <a:pt x="2551504" y="19575"/>
                  </a:lnTo>
                  <a:lnTo>
                    <a:pt x="2510983" y="5086"/>
                  </a:lnTo>
                  <a:lnTo>
                    <a:pt x="2466848" y="0"/>
                  </a:lnTo>
                  <a:close/>
                </a:path>
              </a:pathLst>
            </a:custGeom>
            <a:solidFill>
              <a:srgbClr val="2FE8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798820" y="4927092"/>
              <a:ext cx="2659380" cy="1155700"/>
            </a:xfrm>
            <a:custGeom>
              <a:avLst/>
              <a:gdLst/>
              <a:ahLst/>
              <a:cxnLst/>
              <a:rect l="l" t="t" r="r" b="b"/>
              <a:pathLst>
                <a:path w="2659379" h="1155700">
                  <a:moveTo>
                    <a:pt x="0" y="192531"/>
                  </a:moveTo>
                  <a:lnTo>
                    <a:pt x="5086" y="148396"/>
                  </a:lnTo>
                  <a:lnTo>
                    <a:pt x="19575" y="107875"/>
                  </a:lnTo>
                  <a:lnTo>
                    <a:pt x="42307" y="72127"/>
                  </a:lnTo>
                  <a:lnTo>
                    <a:pt x="72127" y="42307"/>
                  </a:lnTo>
                  <a:lnTo>
                    <a:pt x="107875" y="19575"/>
                  </a:lnTo>
                  <a:lnTo>
                    <a:pt x="148396" y="5086"/>
                  </a:lnTo>
                  <a:lnTo>
                    <a:pt x="192531" y="0"/>
                  </a:lnTo>
                  <a:lnTo>
                    <a:pt x="2466848" y="0"/>
                  </a:lnTo>
                  <a:lnTo>
                    <a:pt x="2510983" y="5086"/>
                  </a:lnTo>
                  <a:lnTo>
                    <a:pt x="2551504" y="19575"/>
                  </a:lnTo>
                  <a:lnTo>
                    <a:pt x="2587252" y="42307"/>
                  </a:lnTo>
                  <a:lnTo>
                    <a:pt x="2617072" y="72127"/>
                  </a:lnTo>
                  <a:lnTo>
                    <a:pt x="2639804" y="107875"/>
                  </a:lnTo>
                  <a:lnTo>
                    <a:pt x="2654293" y="148396"/>
                  </a:lnTo>
                  <a:lnTo>
                    <a:pt x="2659379" y="192531"/>
                  </a:lnTo>
                  <a:lnTo>
                    <a:pt x="2659379" y="962659"/>
                  </a:lnTo>
                  <a:lnTo>
                    <a:pt x="2654293" y="1006807"/>
                  </a:lnTo>
                  <a:lnTo>
                    <a:pt x="2639804" y="1047332"/>
                  </a:lnTo>
                  <a:lnTo>
                    <a:pt x="2617072" y="1083080"/>
                  </a:lnTo>
                  <a:lnTo>
                    <a:pt x="2587252" y="1112896"/>
                  </a:lnTo>
                  <a:lnTo>
                    <a:pt x="2551504" y="1135623"/>
                  </a:lnTo>
                  <a:lnTo>
                    <a:pt x="2510983" y="1150107"/>
                  </a:lnTo>
                  <a:lnTo>
                    <a:pt x="2466848" y="1155191"/>
                  </a:lnTo>
                  <a:lnTo>
                    <a:pt x="192531" y="1155191"/>
                  </a:lnTo>
                  <a:lnTo>
                    <a:pt x="148396" y="1150107"/>
                  </a:lnTo>
                  <a:lnTo>
                    <a:pt x="107875" y="1135623"/>
                  </a:lnTo>
                  <a:lnTo>
                    <a:pt x="72127" y="1112896"/>
                  </a:lnTo>
                  <a:lnTo>
                    <a:pt x="42307" y="1083080"/>
                  </a:lnTo>
                  <a:lnTo>
                    <a:pt x="19575" y="1047332"/>
                  </a:lnTo>
                  <a:lnTo>
                    <a:pt x="5086" y="1006807"/>
                  </a:lnTo>
                  <a:lnTo>
                    <a:pt x="0" y="962659"/>
                  </a:lnTo>
                  <a:lnTo>
                    <a:pt x="0" y="192531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985764" y="5015306"/>
            <a:ext cx="2284095" cy="95186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 indent="27305" algn="just">
              <a:lnSpc>
                <a:spcPct val="101800"/>
              </a:lnSpc>
              <a:spcBef>
                <a:spcPts val="60"/>
              </a:spcBef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Реалізована</a:t>
            </a:r>
            <a:r>
              <a:rPr sz="2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функція збереження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дошки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у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вигляді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презентації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378710" y="4687570"/>
            <a:ext cx="3836035" cy="2023110"/>
            <a:chOff x="2378710" y="4687570"/>
            <a:chExt cx="3836035" cy="2023110"/>
          </a:xfrm>
        </p:grpSpPr>
        <p:sp>
          <p:nvSpPr>
            <p:cNvPr id="18" name="object 18"/>
            <p:cNvSpPr/>
            <p:nvPr/>
          </p:nvSpPr>
          <p:spPr>
            <a:xfrm>
              <a:off x="5589397" y="6085459"/>
              <a:ext cx="622300" cy="267970"/>
            </a:xfrm>
            <a:custGeom>
              <a:avLst/>
              <a:gdLst/>
              <a:ahLst/>
              <a:cxnLst/>
              <a:rect l="l" t="t" r="r" b="b"/>
              <a:pathLst>
                <a:path w="622300" h="267970">
                  <a:moveTo>
                    <a:pt x="622173" y="0"/>
                  </a:moveTo>
                  <a:lnTo>
                    <a:pt x="577333" y="27033"/>
                  </a:lnTo>
                  <a:lnTo>
                    <a:pt x="531921" y="53023"/>
                  </a:lnTo>
                  <a:lnTo>
                    <a:pt x="485956" y="77961"/>
                  </a:lnTo>
                  <a:lnTo>
                    <a:pt x="439456" y="101840"/>
                  </a:lnTo>
                  <a:lnTo>
                    <a:pt x="392441" y="124652"/>
                  </a:lnTo>
                  <a:lnTo>
                    <a:pt x="344929" y="146389"/>
                  </a:lnTo>
                  <a:lnTo>
                    <a:pt x="296938" y="167041"/>
                  </a:lnTo>
                  <a:lnTo>
                    <a:pt x="248488" y="186603"/>
                  </a:lnTo>
                  <a:lnTo>
                    <a:pt x="199597" y="205064"/>
                  </a:lnTo>
                  <a:lnTo>
                    <a:pt x="150284" y="222418"/>
                  </a:lnTo>
                  <a:lnTo>
                    <a:pt x="100568" y="238656"/>
                  </a:lnTo>
                  <a:lnTo>
                    <a:pt x="50466" y="253771"/>
                  </a:lnTo>
                  <a:lnTo>
                    <a:pt x="0" y="267754"/>
                  </a:lnTo>
                </a:path>
              </a:pathLst>
            </a:custGeom>
            <a:ln w="6349">
              <a:solidFill>
                <a:srgbClr val="2FE8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385060" y="4693920"/>
              <a:ext cx="3197860" cy="2010410"/>
            </a:xfrm>
            <a:custGeom>
              <a:avLst/>
              <a:gdLst/>
              <a:ahLst/>
              <a:cxnLst/>
              <a:rect l="l" t="t" r="r" b="b"/>
              <a:pathLst>
                <a:path w="3197860" h="2010409">
                  <a:moveTo>
                    <a:pt x="2862326" y="0"/>
                  </a:moveTo>
                  <a:lnTo>
                    <a:pt x="335025" y="0"/>
                  </a:lnTo>
                  <a:lnTo>
                    <a:pt x="285516" y="3632"/>
                  </a:lnTo>
                  <a:lnTo>
                    <a:pt x="238262" y="14183"/>
                  </a:lnTo>
                  <a:lnTo>
                    <a:pt x="193783" y="31136"/>
                  </a:lnTo>
                  <a:lnTo>
                    <a:pt x="152596" y="53972"/>
                  </a:lnTo>
                  <a:lnTo>
                    <a:pt x="115220" y="82173"/>
                  </a:lnTo>
                  <a:lnTo>
                    <a:pt x="82173" y="115220"/>
                  </a:lnTo>
                  <a:lnTo>
                    <a:pt x="53972" y="152596"/>
                  </a:lnTo>
                  <a:lnTo>
                    <a:pt x="31136" y="193783"/>
                  </a:lnTo>
                  <a:lnTo>
                    <a:pt x="14183" y="238262"/>
                  </a:lnTo>
                  <a:lnTo>
                    <a:pt x="3632" y="285516"/>
                  </a:lnTo>
                  <a:lnTo>
                    <a:pt x="0" y="335025"/>
                  </a:lnTo>
                  <a:lnTo>
                    <a:pt x="0" y="1675117"/>
                  </a:lnTo>
                  <a:lnTo>
                    <a:pt x="3632" y="1724627"/>
                  </a:lnTo>
                  <a:lnTo>
                    <a:pt x="14183" y="1771881"/>
                  </a:lnTo>
                  <a:lnTo>
                    <a:pt x="31136" y="1816362"/>
                  </a:lnTo>
                  <a:lnTo>
                    <a:pt x="53972" y="1857550"/>
                  </a:lnTo>
                  <a:lnTo>
                    <a:pt x="82173" y="1894928"/>
                  </a:lnTo>
                  <a:lnTo>
                    <a:pt x="115220" y="1927977"/>
                  </a:lnTo>
                  <a:lnTo>
                    <a:pt x="152596" y="1956179"/>
                  </a:lnTo>
                  <a:lnTo>
                    <a:pt x="193783" y="1979017"/>
                  </a:lnTo>
                  <a:lnTo>
                    <a:pt x="238262" y="1995970"/>
                  </a:lnTo>
                  <a:lnTo>
                    <a:pt x="285516" y="2006523"/>
                  </a:lnTo>
                  <a:lnTo>
                    <a:pt x="335025" y="2010155"/>
                  </a:lnTo>
                  <a:lnTo>
                    <a:pt x="2862326" y="2010155"/>
                  </a:lnTo>
                  <a:lnTo>
                    <a:pt x="2911835" y="2006523"/>
                  </a:lnTo>
                  <a:lnTo>
                    <a:pt x="2959089" y="1995970"/>
                  </a:lnTo>
                  <a:lnTo>
                    <a:pt x="3003568" y="1979017"/>
                  </a:lnTo>
                  <a:lnTo>
                    <a:pt x="3044755" y="1956179"/>
                  </a:lnTo>
                  <a:lnTo>
                    <a:pt x="3082131" y="1927977"/>
                  </a:lnTo>
                  <a:lnTo>
                    <a:pt x="3115178" y="1894928"/>
                  </a:lnTo>
                  <a:lnTo>
                    <a:pt x="3143379" y="1857550"/>
                  </a:lnTo>
                  <a:lnTo>
                    <a:pt x="3166215" y="1816362"/>
                  </a:lnTo>
                  <a:lnTo>
                    <a:pt x="3183168" y="1771881"/>
                  </a:lnTo>
                  <a:lnTo>
                    <a:pt x="3193719" y="1724627"/>
                  </a:lnTo>
                  <a:lnTo>
                    <a:pt x="3197352" y="1675117"/>
                  </a:lnTo>
                  <a:lnTo>
                    <a:pt x="3197352" y="335025"/>
                  </a:lnTo>
                  <a:lnTo>
                    <a:pt x="3193719" y="285516"/>
                  </a:lnTo>
                  <a:lnTo>
                    <a:pt x="3183168" y="238262"/>
                  </a:lnTo>
                  <a:lnTo>
                    <a:pt x="3166215" y="193783"/>
                  </a:lnTo>
                  <a:lnTo>
                    <a:pt x="3143379" y="152596"/>
                  </a:lnTo>
                  <a:lnTo>
                    <a:pt x="3115178" y="115220"/>
                  </a:lnTo>
                  <a:lnTo>
                    <a:pt x="3082131" y="82173"/>
                  </a:lnTo>
                  <a:lnTo>
                    <a:pt x="3044755" y="53972"/>
                  </a:lnTo>
                  <a:lnTo>
                    <a:pt x="3003568" y="31136"/>
                  </a:lnTo>
                  <a:lnTo>
                    <a:pt x="2959089" y="14183"/>
                  </a:lnTo>
                  <a:lnTo>
                    <a:pt x="2911835" y="3632"/>
                  </a:lnTo>
                  <a:lnTo>
                    <a:pt x="2862326" y="0"/>
                  </a:lnTo>
                  <a:close/>
                </a:path>
              </a:pathLst>
            </a:custGeom>
            <a:solidFill>
              <a:srgbClr val="46DE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385060" y="4693920"/>
              <a:ext cx="3197860" cy="2010410"/>
            </a:xfrm>
            <a:custGeom>
              <a:avLst/>
              <a:gdLst/>
              <a:ahLst/>
              <a:cxnLst/>
              <a:rect l="l" t="t" r="r" b="b"/>
              <a:pathLst>
                <a:path w="3197860" h="2010409">
                  <a:moveTo>
                    <a:pt x="0" y="335025"/>
                  </a:moveTo>
                  <a:lnTo>
                    <a:pt x="3632" y="285516"/>
                  </a:lnTo>
                  <a:lnTo>
                    <a:pt x="14183" y="238262"/>
                  </a:lnTo>
                  <a:lnTo>
                    <a:pt x="31136" y="193783"/>
                  </a:lnTo>
                  <a:lnTo>
                    <a:pt x="53972" y="152596"/>
                  </a:lnTo>
                  <a:lnTo>
                    <a:pt x="82173" y="115220"/>
                  </a:lnTo>
                  <a:lnTo>
                    <a:pt x="115220" y="82173"/>
                  </a:lnTo>
                  <a:lnTo>
                    <a:pt x="152596" y="53972"/>
                  </a:lnTo>
                  <a:lnTo>
                    <a:pt x="193783" y="31136"/>
                  </a:lnTo>
                  <a:lnTo>
                    <a:pt x="238262" y="14183"/>
                  </a:lnTo>
                  <a:lnTo>
                    <a:pt x="285516" y="3632"/>
                  </a:lnTo>
                  <a:lnTo>
                    <a:pt x="335025" y="0"/>
                  </a:lnTo>
                  <a:lnTo>
                    <a:pt x="2862326" y="0"/>
                  </a:lnTo>
                  <a:lnTo>
                    <a:pt x="2911835" y="3632"/>
                  </a:lnTo>
                  <a:lnTo>
                    <a:pt x="2959089" y="14183"/>
                  </a:lnTo>
                  <a:lnTo>
                    <a:pt x="3003568" y="31136"/>
                  </a:lnTo>
                  <a:lnTo>
                    <a:pt x="3044755" y="53972"/>
                  </a:lnTo>
                  <a:lnTo>
                    <a:pt x="3082131" y="82173"/>
                  </a:lnTo>
                  <a:lnTo>
                    <a:pt x="3115178" y="115220"/>
                  </a:lnTo>
                  <a:lnTo>
                    <a:pt x="3143379" y="152596"/>
                  </a:lnTo>
                  <a:lnTo>
                    <a:pt x="3166215" y="193783"/>
                  </a:lnTo>
                  <a:lnTo>
                    <a:pt x="3183168" y="238262"/>
                  </a:lnTo>
                  <a:lnTo>
                    <a:pt x="3193719" y="285516"/>
                  </a:lnTo>
                  <a:lnTo>
                    <a:pt x="3197352" y="335025"/>
                  </a:lnTo>
                  <a:lnTo>
                    <a:pt x="3197352" y="1675117"/>
                  </a:lnTo>
                  <a:lnTo>
                    <a:pt x="3193719" y="1724627"/>
                  </a:lnTo>
                  <a:lnTo>
                    <a:pt x="3183168" y="1771881"/>
                  </a:lnTo>
                  <a:lnTo>
                    <a:pt x="3166215" y="1816362"/>
                  </a:lnTo>
                  <a:lnTo>
                    <a:pt x="3143379" y="1857550"/>
                  </a:lnTo>
                  <a:lnTo>
                    <a:pt x="3115178" y="1894928"/>
                  </a:lnTo>
                  <a:lnTo>
                    <a:pt x="3082131" y="1927977"/>
                  </a:lnTo>
                  <a:lnTo>
                    <a:pt x="3044755" y="1956179"/>
                  </a:lnTo>
                  <a:lnTo>
                    <a:pt x="3003568" y="1979017"/>
                  </a:lnTo>
                  <a:lnTo>
                    <a:pt x="2959089" y="1995970"/>
                  </a:lnTo>
                  <a:lnTo>
                    <a:pt x="2911835" y="2006523"/>
                  </a:lnTo>
                  <a:lnTo>
                    <a:pt x="2862326" y="2010155"/>
                  </a:lnTo>
                  <a:lnTo>
                    <a:pt x="335025" y="2010155"/>
                  </a:lnTo>
                  <a:lnTo>
                    <a:pt x="285516" y="2006523"/>
                  </a:lnTo>
                  <a:lnTo>
                    <a:pt x="238262" y="1995970"/>
                  </a:lnTo>
                  <a:lnTo>
                    <a:pt x="193783" y="1979017"/>
                  </a:lnTo>
                  <a:lnTo>
                    <a:pt x="152596" y="1956179"/>
                  </a:lnTo>
                  <a:lnTo>
                    <a:pt x="115220" y="1927977"/>
                  </a:lnTo>
                  <a:lnTo>
                    <a:pt x="82173" y="1894928"/>
                  </a:lnTo>
                  <a:lnTo>
                    <a:pt x="53972" y="1857550"/>
                  </a:lnTo>
                  <a:lnTo>
                    <a:pt x="31136" y="1816362"/>
                  </a:lnTo>
                  <a:lnTo>
                    <a:pt x="14183" y="1771881"/>
                  </a:lnTo>
                  <a:lnTo>
                    <a:pt x="3632" y="1724627"/>
                  </a:lnTo>
                  <a:lnTo>
                    <a:pt x="0" y="1675117"/>
                  </a:lnTo>
                  <a:lnTo>
                    <a:pt x="0" y="33502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554351" y="4806441"/>
            <a:ext cx="2861310" cy="172720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20320" marR="13970" algn="ctr">
              <a:lnSpc>
                <a:spcPct val="91800"/>
              </a:lnSpc>
              <a:spcBef>
                <a:spcPts val="3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зберігати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створені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дошки</a:t>
            </a:r>
            <a:r>
              <a:rPr sz="2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як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плакати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в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форматі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зображень,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09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файлів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pdf,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завантажувати</a:t>
            </a:r>
            <a:endParaRPr sz="2000">
              <a:latin typeface="Calibri"/>
              <a:cs typeface="Calibri"/>
            </a:endParaRPr>
          </a:p>
          <a:p>
            <a:pPr marL="635" algn="ctr">
              <a:lnSpc>
                <a:spcPts val="2195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як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резервні</a:t>
            </a:r>
            <a:r>
              <a:rPr sz="2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копії,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ts val="230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зберігати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GoogleДиск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732533" y="2630170"/>
            <a:ext cx="3144520" cy="2065020"/>
            <a:chOff x="1732533" y="2630170"/>
            <a:chExt cx="3144520" cy="2065020"/>
          </a:xfrm>
        </p:grpSpPr>
        <p:sp>
          <p:nvSpPr>
            <p:cNvPr id="23" name="object 23"/>
            <p:cNvSpPr/>
            <p:nvPr/>
          </p:nvSpPr>
          <p:spPr>
            <a:xfrm>
              <a:off x="3292220" y="4510024"/>
              <a:ext cx="97790" cy="182245"/>
            </a:xfrm>
            <a:custGeom>
              <a:avLst/>
              <a:gdLst/>
              <a:ahLst/>
              <a:cxnLst/>
              <a:rect l="l" t="t" r="r" b="b"/>
              <a:pathLst>
                <a:path w="97789" h="182245">
                  <a:moveTo>
                    <a:pt x="97281" y="181737"/>
                  </a:moveTo>
                  <a:lnTo>
                    <a:pt x="71419" y="137142"/>
                  </a:lnTo>
                  <a:lnTo>
                    <a:pt x="46593" y="91963"/>
                  </a:lnTo>
                  <a:lnTo>
                    <a:pt x="22790" y="46237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46DE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8883" y="2636520"/>
              <a:ext cx="3131820" cy="1873250"/>
            </a:xfrm>
            <a:custGeom>
              <a:avLst/>
              <a:gdLst/>
              <a:ahLst/>
              <a:cxnLst/>
              <a:rect l="l" t="t" r="r" b="b"/>
              <a:pathLst>
                <a:path w="3131820" h="1873250">
                  <a:moveTo>
                    <a:pt x="2819654" y="0"/>
                  </a:moveTo>
                  <a:lnTo>
                    <a:pt x="312166" y="0"/>
                  </a:lnTo>
                  <a:lnTo>
                    <a:pt x="266051" y="3386"/>
                  </a:lnTo>
                  <a:lnTo>
                    <a:pt x="222032" y="13222"/>
                  </a:lnTo>
                  <a:lnTo>
                    <a:pt x="180593" y="29024"/>
                  </a:lnTo>
                  <a:lnTo>
                    <a:pt x="142217" y="50308"/>
                  </a:lnTo>
                  <a:lnTo>
                    <a:pt x="107388" y="76591"/>
                  </a:lnTo>
                  <a:lnTo>
                    <a:pt x="76591" y="107388"/>
                  </a:lnTo>
                  <a:lnTo>
                    <a:pt x="50308" y="142217"/>
                  </a:lnTo>
                  <a:lnTo>
                    <a:pt x="29024" y="180593"/>
                  </a:lnTo>
                  <a:lnTo>
                    <a:pt x="13222" y="222032"/>
                  </a:lnTo>
                  <a:lnTo>
                    <a:pt x="3386" y="266051"/>
                  </a:lnTo>
                  <a:lnTo>
                    <a:pt x="0" y="312165"/>
                  </a:lnTo>
                  <a:lnTo>
                    <a:pt x="0" y="1560829"/>
                  </a:lnTo>
                  <a:lnTo>
                    <a:pt x="3386" y="1606944"/>
                  </a:lnTo>
                  <a:lnTo>
                    <a:pt x="13222" y="1650963"/>
                  </a:lnTo>
                  <a:lnTo>
                    <a:pt x="29024" y="1692402"/>
                  </a:lnTo>
                  <a:lnTo>
                    <a:pt x="50308" y="1730778"/>
                  </a:lnTo>
                  <a:lnTo>
                    <a:pt x="76591" y="1765607"/>
                  </a:lnTo>
                  <a:lnTo>
                    <a:pt x="107388" y="1796404"/>
                  </a:lnTo>
                  <a:lnTo>
                    <a:pt x="142217" y="1822687"/>
                  </a:lnTo>
                  <a:lnTo>
                    <a:pt x="180593" y="1843971"/>
                  </a:lnTo>
                  <a:lnTo>
                    <a:pt x="222032" y="1859773"/>
                  </a:lnTo>
                  <a:lnTo>
                    <a:pt x="266051" y="1869609"/>
                  </a:lnTo>
                  <a:lnTo>
                    <a:pt x="312166" y="1872995"/>
                  </a:lnTo>
                  <a:lnTo>
                    <a:pt x="2819654" y="1872995"/>
                  </a:lnTo>
                  <a:lnTo>
                    <a:pt x="2865768" y="1869609"/>
                  </a:lnTo>
                  <a:lnTo>
                    <a:pt x="2909787" y="1859773"/>
                  </a:lnTo>
                  <a:lnTo>
                    <a:pt x="2951226" y="1843971"/>
                  </a:lnTo>
                  <a:lnTo>
                    <a:pt x="2989602" y="1822687"/>
                  </a:lnTo>
                  <a:lnTo>
                    <a:pt x="3024431" y="1796404"/>
                  </a:lnTo>
                  <a:lnTo>
                    <a:pt x="3055228" y="1765607"/>
                  </a:lnTo>
                  <a:lnTo>
                    <a:pt x="3081511" y="1730778"/>
                  </a:lnTo>
                  <a:lnTo>
                    <a:pt x="3102795" y="1692402"/>
                  </a:lnTo>
                  <a:lnTo>
                    <a:pt x="3118597" y="1650963"/>
                  </a:lnTo>
                  <a:lnTo>
                    <a:pt x="3128433" y="1606944"/>
                  </a:lnTo>
                  <a:lnTo>
                    <a:pt x="3131820" y="1560829"/>
                  </a:lnTo>
                  <a:lnTo>
                    <a:pt x="3131820" y="312165"/>
                  </a:lnTo>
                  <a:lnTo>
                    <a:pt x="3128433" y="266051"/>
                  </a:lnTo>
                  <a:lnTo>
                    <a:pt x="3118597" y="222032"/>
                  </a:lnTo>
                  <a:lnTo>
                    <a:pt x="3102795" y="180593"/>
                  </a:lnTo>
                  <a:lnTo>
                    <a:pt x="3081511" y="142217"/>
                  </a:lnTo>
                  <a:lnTo>
                    <a:pt x="3055228" y="107388"/>
                  </a:lnTo>
                  <a:lnTo>
                    <a:pt x="3024431" y="76591"/>
                  </a:lnTo>
                  <a:lnTo>
                    <a:pt x="2989602" y="50308"/>
                  </a:lnTo>
                  <a:lnTo>
                    <a:pt x="2951226" y="29024"/>
                  </a:lnTo>
                  <a:lnTo>
                    <a:pt x="2909787" y="13222"/>
                  </a:lnTo>
                  <a:lnTo>
                    <a:pt x="2865768" y="3386"/>
                  </a:lnTo>
                  <a:lnTo>
                    <a:pt x="281965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738883" y="2636520"/>
              <a:ext cx="3131820" cy="1873250"/>
            </a:xfrm>
            <a:custGeom>
              <a:avLst/>
              <a:gdLst/>
              <a:ahLst/>
              <a:cxnLst/>
              <a:rect l="l" t="t" r="r" b="b"/>
              <a:pathLst>
                <a:path w="3131820" h="1873250">
                  <a:moveTo>
                    <a:pt x="0" y="312165"/>
                  </a:moveTo>
                  <a:lnTo>
                    <a:pt x="3386" y="266051"/>
                  </a:lnTo>
                  <a:lnTo>
                    <a:pt x="13222" y="222032"/>
                  </a:lnTo>
                  <a:lnTo>
                    <a:pt x="29024" y="180593"/>
                  </a:lnTo>
                  <a:lnTo>
                    <a:pt x="50308" y="142217"/>
                  </a:lnTo>
                  <a:lnTo>
                    <a:pt x="76591" y="107388"/>
                  </a:lnTo>
                  <a:lnTo>
                    <a:pt x="107388" y="76591"/>
                  </a:lnTo>
                  <a:lnTo>
                    <a:pt x="142217" y="50308"/>
                  </a:lnTo>
                  <a:lnTo>
                    <a:pt x="180593" y="29024"/>
                  </a:lnTo>
                  <a:lnTo>
                    <a:pt x="222032" y="13222"/>
                  </a:lnTo>
                  <a:lnTo>
                    <a:pt x="266051" y="3386"/>
                  </a:lnTo>
                  <a:lnTo>
                    <a:pt x="312166" y="0"/>
                  </a:lnTo>
                  <a:lnTo>
                    <a:pt x="2819654" y="0"/>
                  </a:lnTo>
                  <a:lnTo>
                    <a:pt x="2865768" y="3386"/>
                  </a:lnTo>
                  <a:lnTo>
                    <a:pt x="2909787" y="13222"/>
                  </a:lnTo>
                  <a:lnTo>
                    <a:pt x="2951226" y="29024"/>
                  </a:lnTo>
                  <a:lnTo>
                    <a:pt x="2989602" y="50308"/>
                  </a:lnTo>
                  <a:lnTo>
                    <a:pt x="3024431" y="76591"/>
                  </a:lnTo>
                  <a:lnTo>
                    <a:pt x="3055228" y="107388"/>
                  </a:lnTo>
                  <a:lnTo>
                    <a:pt x="3081511" y="142217"/>
                  </a:lnTo>
                  <a:lnTo>
                    <a:pt x="3102795" y="180593"/>
                  </a:lnTo>
                  <a:lnTo>
                    <a:pt x="3118597" y="222032"/>
                  </a:lnTo>
                  <a:lnTo>
                    <a:pt x="3128433" y="266051"/>
                  </a:lnTo>
                  <a:lnTo>
                    <a:pt x="3131820" y="312165"/>
                  </a:lnTo>
                  <a:lnTo>
                    <a:pt x="3131820" y="1560829"/>
                  </a:lnTo>
                  <a:lnTo>
                    <a:pt x="3128433" y="1606944"/>
                  </a:lnTo>
                  <a:lnTo>
                    <a:pt x="3118597" y="1650963"/>
                  </a:lnTo>
                  <a:lnTo>
                    <a:pt x="3102795" y="1692402"/>
                  </a:lnTo>
                  <a:lnTo>
                    <a:pt x="3081511" y="1730778"/>
                  </a:lnTo>
                  <a:lnTo>
                    <a:pt x="3055228" y="1765607"/>
                  </a:lnTo>
                  <a:lnTo>
                    <a:pt x="3024431" y="1796404"/>
                  </a:lnTo>
                  <a:lnTo>
                    <a:pt x="2989602" y="1822687"/>
                  </a:lnTo>
                  <a:lnTo>
                    <a:pt x="2951226" y="1843971"/>
                  </a:lnTo>
                  <a:lnTo>
                    <a:pt x="2909787" y="1859773"/>
                  </a:lnTo>
                  <a:lnTo>
                    <a:pt x="2865768" y="1869609"/>
                  </a:lnTo>
                  <a:lnTo>
                    <a:pt x="2819654" y="1872995"/>
                  </a:lnTo>
                  <a:lnTo>
                    <a:pt x="312166" y="1872995"/>
                  </a:lnTo>
                  <a:lnTo>
                    <a:pt x="266051" y="1869609"/>
                  </a:lnTo>
                  <a:lnTo>
                    <a:pt x="222032" y="1859773"/>
                  </a:lnTo>
                  <a:lnTo>
                    <a:pt x="180593" y="1843971"/>
                  </a:lnTo>
                  <a:lnTo>
                    <a:pt x="142217" y="1822687"/>
                  </a:lnTo>
                  <a:lnTo>
                    <a:pt x="107388" y="1796404"/>
                  </a:lnTo>
                  <a:lnTo>
                    <a:pt x="76591" y="1765607"/>
                  </a:lnTo>
                  <a:lnTo>
                    <a:pt x="50308" y="1730778"/>
                  </a:lnTo>
                  <a:lnTo>
                    <a:pt x="29024" y="1692402"/>
                  </a:lnTo>
                  <a:lnTo>
                    <a:pt x="13222" y="1650963"/>
                  </a:lnTo>
                  <a:lnTo>
                    <a:pt x="3386" y="1606944"/>
                  </a:lnTo>
                  <a:lnTo>
                    <a:pt x="0" y="1560829"/>
                  </a:lnTo>
                  <a:lnTo>
                    <a:pt x="0" y="312165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879854" y="2853690"/>
            <a:ext cx="2848610" cy="14173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68580" marR="58419" indent="167640" algn="just">
              <a:lnSpc>
                <a:spcPct val="102000"/>
              </a:lnSpc>
              <a:spcBef>
                <a:spcPts val="60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На</a:t>
            </a:r>
            <a:r>
              <a:rPr sz="15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них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можна</a:t>
            </a:r>
            <a:r>
              <a:rPr sz="15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завантажувати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документи,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таблиці,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зображення,</a:t>
            </a:r>
            <a:endParaRPr sz="1500">
              <a:latin typeface="Calibri"/>
              <a:cs typeface="Calibri"/>
            </a:endParaRPr>
          </a:p>
          <a:p>
            <a:pPr marL="358140" algn="just">
              <a:lnSpc>
                <a:spcPct val="100000"/>
              </a:lnSpc>
              <a:spcBef>
                <a:spcPts val="25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малювати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схеми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графіки,</a:t>
            </a:r>
            <a:endParaRPr sz="1500">
              <a:latin typeface="Calibri"/>
              <a:cs typeface="Calibri"/>
            </a:endParaRPr>
          </a:p>
          <a:p>
            <a:pPr marL="26034" marR="5080" indent="-13970" algn="just">
              <a:lnSpc>
                <a:spcPct val="101699"/>
              </a:lnSpc>
              <a:spcBef>
                <a:spcPts val="5"/>
              </a:spcBef>
            </a:pP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створювати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колажі</a:t>
            </a:r>
            <a:r>
              <a:rPr sz="15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і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багато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іншого.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Писати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пером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або</a:t>
            </a:r>
            <a:r>
              <a:rPr sz="15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вводити</a:t>
            </a:r>
            <a:r>
              <a:rPr sz="15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текст</a:t>
            </a:r>
            <a:r>
              <a:rPr sz="15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25" dirty="0">
                <a:solidFill>
                  <a:srgbClr val="FFFFFF"/>
                </a:solidFill>
                <a:latin typeface="Calibri"/>
                <a:cs typeface="Calibri"/>
              </a:rPr>
              <a:t>зі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зміною</a:t>
            </a:r>
            <a:r>
              <a:rPr sz="15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dirty="0">
                <a:solidFill>
                  <a:srgbClr val="FFFFFF"/>
                </a:solidFill>
                <a:latin typeface="Calibri"/>
                <a:cs typeface="Calibri"/>
              </a:rPr>
              <a:t>шрифту,</a:t>
            </a:r>
            <a:r>
              <a:rPr sz="15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розміру,</a:t>
            </a:r>
            <a:r>
              <a:rPr sz="15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Calibri"/>
                <a:cs typeface="Calibri"/>
              </a:rPr>
              <a:t>кольору.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751071" y="2176398"/>
            <a:ext cx="523240" cy="454025"/>
          </a:xfrm>
          <a:custGeom>
            <a:avLst/>
            <a:gdLst/>
            <a:ahLst/>
            <a:cxnLst/>
            <a:rect l="l" t="t" r="r" b="b"/>
            <a:pathLst>
              <a:path w="523239" h="454025">
                <a:moveTo>
                  <a:pt x="0" y="453771"/>
                </a:moveTo>
                <a:lnTo>
                  <a:pt x="32643" y="416279"/>
                </a:lnTo>
                <a:lnTo>
                  <a:pt x="66066" y="379522"/>
                </a:lnTo>
                <a:lnTo>
                  <a:pt x="100255" y="343512"/>
                </a:lnTo>
                <a:lnTo>
                  <a:pt x="135198" y="308260"/>
                </a:lnTo>
                <a:lnTo>
                  <a:pt x="170880" y="273777"/>
                </a:lnTo>
                <a:lnTo>
                  <a:pt x="207289" y="240076"/>
                </a:lnTo>
                <a:lnTo>
                  <a:pt x="244411" y="207168"/>
                </a:lnTo>
                <a:lnTo>
                  <a:pt x="282233" y="175065"/>
                </a:lnTo>
                <a:lnTo>
                  <a:pt x="320741" y="143778"/>
                </a:lnTo>
                <a:lnTo>
                  <a:pt x="359922" y="113320"/>
                </a:lnTo>
                <a:lnTo>
                  <a:pt x="399763" y="83701"/>
                </a:lnTo>
                <a:lnTo>
                  <a:pt x="440251" y="54933"/>
                </a:lnTo>
                <a:lnTo>
                  <a:pt x="481372" y="27029"/>
                </a:lnTo>
                <a:lnTo>
                  <a:pt x="523113" y="0"/>
                </a:lnTo>
              </a:path>
            </a:pathLst>
          </a:custGeom>
          <a:ln w="6350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8240966" y="585342"/>
            <a:ext cx="250126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509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Дошкою</a:t>
            </a:r>
            <a:r>
              <a:rPr sz="2800" spc="-14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Calibri"/>
                <a:cs typeface="Calibri"/>
              </a:rPr>
              <a:t>можна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користуватися</a:t>
            </a:r>
            <a:r>
              <a:rPr sz="2800" spc="-1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Calibri"/>
                <a:cs typeface="Calibri"/>
              </a:rPr>
              <a:t>з </a:t>
            </a: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комп'ютера</a:t>
            </a:r>
            <a:r>
              <a:rPr sz="2800" spc="-5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1F5F"/>
                </a:solidFill>
                <a:latin typeface="Calibri"/>
                <a:cs typeface="Calibri"/>
              </a:rPr>
              <a:t>та</a:t>
            </a:r>
            <a:r>
              <a:rPr sz="2800" spc="-7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Calibri"/>
                <a:cs typeface="Calibri"/>
              </a:rPr>
              <a:t>зі</a:t>
            </a:r>
            <a:endParaRPr sz="2800" dirty="0">
              <a:latin typeface="Calibri"/>
              <a:cs typeface="Calibri"/>
            </a:endParaRPr>
          </a:p>
          <a:p>
            <a:pPr marL="835660">
              <a:lnSpc>
                <a:spcPct val="100000"/>
              </a:lnSpc>
            </a:pPr>
            <a:r>
              <a:rPr sz="2800" spc="-10" dirty="0">
                <a:solidFill>
                  <a:srgbClr val="001F5F"/>
                </a:solidFill>
                <a:latin typeface="Calibri"/>
                <a:cs typeface="Calibri"/>
              </a:rPr>
              <a:t>смартфона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ppt2C5D.tmp</Template>
  <TotalTime>49</TotalTime>
  <Words>1011</Words>
  <Application>Microsoft Office PowerPoint</Application>
  <PresentationFormat>Широкоэкранный</PresentationFormat>
  <Paragraphs>194</Paragraphs>
  <Slides>30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Arial</vt:lpstr>
      <vt:lpstr>Arimo</vt:lpstr>
      <vt:lpstr>Arimo Bold</vt:lpstr>
      <vt:lpstr>Brush Script MT</vt:lpstr>
      <vt:lpstr>Calibri</vt:lpstr>
      <vt:lpstr>Calibri Light</vt:lpstr>
      <vt:lpstr>Constantia</vt:lpstr>
      <vt:lpstr>Franklin Gothic Book</vt:lpstr>
      <vt:lpstr>Intro</vt:lpstr>
      <vt:lpstr>Livvic</vt:lpstr>
      <vt:lpstr>Livvic Bold</vt:lpstr>
      <vt:lpstr>Rage Italic</vt:lpstr>
      <vt:lpstr>Times New Roman</vt:lpstr>
      <vt:lpstr>Wingdings</vt:lpstr>
      <vt:lpstr>Кнопка</vt:lpstr>
      <vt:lpstr>Інтерактивні онлайн-дошки для якісного навчання учнів. Віртуальні лабораторії з хімії</vt:lpstr>
      <vt:lpstr>Що таке онлайн-дошка?</vt:lpstr>
      <vt:lpstr>Використання на уроках інтерактивних засобів дає можливість:</vt:lpstr>
      <vt:lpstr>Переваги використання інтерактивних дошок</vt:lpstr>
      <vt:lpstr>Недоліки при роботі з віртуальними дошками:</vt:lpstr>
      <vt:lpstr>Віртуальна інтерактивна дошка (стіна)</vt:lpstr>
      <vt:lpstr>Користуватися дошкою можна безкоштовно.</vt:lpstr>
      <vt:lpstr>Не вимагає встановлення окремого додатка або реєстрації</vt:lpstr>
      <vt:lpstr>Дошкою можна користуватися з комп'ютера та зі смартфона</vt:lpstr>
      <vt:lpstr>розміри дошок нескінченні</vt:lpstr>
      <vt:lpstr>функції основні – малювання, стирання, навігація і скасування намальованого</vt:lpstr>
      <vt:lpstr>є лазерний покажчик</vt:lpstr>
      <vt:lpstr>Презентация PowerPoint</vt:lpstr>
      <vt:lpstr>Презентация PowerPoint</vt:lpstr>
      <vt:lpstr>Дошка  Lino it (http://linoit.com/)</vt:lpstr>
      <vt:lpstr>Дошка Padlet (http://Padlet.com/) </vt:lpstr>
      <vt:lpstr>Можливості  і переваги Padlet</vt:lpstr>
      <vt:lpstr>Презентация PowerPoint</vt:lpstr>
      <vt:lpstr>Переваги використання</vt:lpstr>
      <vt:lpstr>Приклади використання онлайн-дошки на заняттях/уроках?</vt:lpstr>
      <vt:lpstr>Приклади використання онлайн-дошки під час професійного розвитку</vt:lpstr>
      <vt:lpstr>Віртуальні лабораторії  на уроках хімії</vt:lpstr>
      <vt:lpstr>Віртуальні онлайн лабораторії</vt:lpstr>
      <vt:lpstr>ПЕРЕВАГИ ТА МОЖЛИВОСТІ</vt:lpstr>
      <vt:lpstr>НЕДОЛІКИ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Учетная запись Майкрософт</cp:lastModifiedBy>
  <cp:revision>5</cp:revision>
  <dcterms:created xsi:type="dcterms:W3CDTF">2025-05-05T08:15:07Z</dcterms:created>
  <dcterms:modified xsi:type="dcterms:W3CDTF">2025-05-05T09:04:27Z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2024-03-15T00:00:00Z</vt:filetime>
  </property>
  <property fmtid="{D5CDD505-2E9C-101B-9397-08002B2CF9AE}" pid="3" name="Creator">
    <vt:lpwstr>Microsoft® PowerPoint® LTSC</vt:lpwstr>
  </property>
  <property fmtid="{D5CDD505-2E9C-101B-9397-08002B2CF9AE}" pid="4" name="LastSaved">
    <vt:filetime>2025-05-05T00:00:00Z</vt:filetime>
  </property>
  <property fmtid="{D5CDD505-2E9C-101B-9397-08002B2CF9AE}" pid="5" name="Producer">
    <vt:lpwstr>Microsoft® PowerPoint® LTSC</vt:lpwstr>
  </property>
</Properties>
</file>