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7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72" r:id="rId9"/>
    <p:sldId id="263" r:id="rId10"/>
    <p:sldId id="266" r:id="rId11"/>
    <p:sldId id="264" r:id="rId12"/>
    <p:sldId id="267" r:id="rId13"/>
    <p:sldId id="273" r:id="rId14"/>
    <p:sldId id="265" r:id="rId15"/>
    <p:sldId id="269" r:id="rId16"/>
    <p:sldId id="274" r:id="rId17"/>
    <p:sldId id="260" r:id="rId18"/>
    <p:sldId id="271" r:id="rId19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родливець Ніна Миколаївна" initials="УНМ" lastIdx="1" clrIdx="0">
    <p:extLst>
      <p:ext uri="{19B8F6BF-5375-455C-9EA6-DF929625EA0E}">
        <p15:presenceInfo xmlns:p15="http://schemas.microsoft.com/office/powerpoint/2012/main" userId="S-1-5-21-3727607086-673018983-1543834601-1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F9B"/>
    <a:srgbClr val="D2FF79"/>
    <a:srgbClr val="FFCC99"/>
    <a:srgbClr val="FFCC66"/>
    <a:srgbClr val="CC99FF"/>
    <a:srgbClr val="4CA198"/>
    <a:srgbClr val="E7DDE7"/>
    <a:srgbClr val="9FEE00"/>
    <a:srgbClr val="336699"/>
    <a:srgbClr val="95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6357" autoAdjust="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770E5D-93F0-415D-9A21-A2D4A073E406}" type="doc">
      <dgm:prSet loTypeId="urn:microsoft.com/office/officeart/2005/8/layout/matrix3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7794F62-1D17-4196-89E3-0E6856BBF45C}">
      <dgm:prSet phldrT="[Текст]" custT="1"/>
      <dgm:spPr>
        <a:solidFill>
          <a:schemeClr val="accent2">
            <a:lumMod val="20000"/>
            <a:lumOff val="80000"/>
          </a:schemeClr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2000" b="0" dirty="0">
              <a:effectLst/>
              <a:latin typeface="+mj-lt"/>
            </a:rPr>
            <a:t>Принцип </a:t>
          </a:r>
          <a:r>
            <a:rPr lang="ru-RU" sz="2000" b="0" dirty="0" err="1">
              <a:effectLst/>
              <a:latin typeface="+mj-lt"/>
            </a:rPr>
            <a:t>наочності</a:t>
          </a:r>
          <a:r>
            <a:rPr lang="ru-RU" sz="2000" b="0" dirty="0">
              <a:effectLst/>
              <a:latin typeface="+mj-lt"/>
            </a:rPr>
            <a:t> </a:t>
          </a:r>
          <a:r>
            <a:rPr lang="ru-RU" sz="2000" b="0" dirty="0" err="1">
              <a:effectLst/>
              <a:latin typeface="+mj-lt"/>
            </a:rPr>
            <a:t>навчання</a:t>
          </a:r>
          <a:endParaRPr lang="ru-RU" sz="2000" b="0" dirty="0">
            <a:effectLst/>
            <a:latin typeface="+mj-lt"/>
          </a:endParaRPr>
        </a:p>
      </dgm:t>
    </dgm:pt>
    <dgm:pt modelId="{A944D209-E943-44C7-BC9F-686B9B78DF03}" type="parTrans" cxnId="{2FAD8893-5697-4399-89E6-BE05F8AC732E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882A356D-4384-4487-90CB-3C7B27115AD2}" type="sibTrans" cxnId="{2FAD8893-5697-4399-89E6-BE05F8AC732E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D55A0C8B-D94D-47D1-8B06-0A84F2CF00CF}">
      <dgm:prSet phldrT="[Текст]" custT="1"/>
      <dgm:spPr>
        <a:solidFill>
          <a:srgbClr val="DEFF9B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2000" b="0" dirty="0">
              <a:effectLst/>
              <a:latin typeface="+mj-lt"/>
            </a:rPr>
            <a:t>Принцип </a:t>
          </a:r>
          <a:r>
            <a:rPr lang="ru-RU" sz="2000" b="0" dirty="0" err="1">
              <a:effectLst/>
              <a:latin typeface="+mj-lt"/>
            </a:rPr>
            <a:t>свідомості</a:t>
          </a:r>
          <a:r>
            <a:rPr lang="ru-RU" sz="2000" b="0" dirty="0">
              <a:effectLst/>
              <a:latin typeface="+mj-lt"/>
            </a:rPr>
            <a:t> й </a:t>
          </a:r>
          <a:r>
            <a:rPr lang="ru-RU" sz="2000" b="0" dirty="0" err="1">
              <a:effectLst/>
              <a:latin typeface="+mj-lt"/>
            </a:rPr>
            <a:t>активності</a:t>
          </a:r>
          <a:endParaRPr lang="ru-RU" sz="2000" b="0" dirty="0">
            <a:effectLst/>
            <a:latin typeface="+mj-lt"/>
          </a:endParaRPr>
        </a:p>
      </dgm:t>
    </dgm:pt>
    <dgm:pt modelId="{1997DE4D-6619-4F49-B8B2-6B012FB9176E}" type="parTrans" cxnId="{0FDB2AF7-6CAD-41B9-8F3E-1A398ED74785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62C14CB9-3373-49E7-8418-FC29A982CB30}" type="sibTrans" cxnId="{0FDB2AF7-6CAD-41B9-8F3E-1A398ED74785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CB11B591-7DC5-483A-92BE-A8F8ED985327}">
      <dgm:prSet phldrT="[Текст]" custT="1"/>
      <dgm:spPr>
        <a:solidFill>
          <a:schemeClr val="accent5">
            <a:lumMod val="20000"/>
            <a:lumOff val="80000"/>
          </a:schemeClr>
        </a:solid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2000" b="0" dirty="0">
              <a:effectLst/>
              <a:latin typeface="+mj-lt"/>
            </a:rPr>
            <a:t>Принцип </a:t>
          </a:r>
          <a:r>
            <a:rPr lang="ru-RU" sz="2000" b="0" dirty="0" err="1">
              <a:effectLst/>
              <a:latin typeface="+mj-lt"/>
            </a:rPr>
            <a:t>індивідуального</a:t>
          </a:r>
          <a:r>
            <a:rPr lang="ru-RU" sz="2000" b="0" dirty="0">
              <a:effectLst/>
              <a:latin typeface="+mj-lt"/>
            </a:rPr>
            <a:t> </a:t>
          </a:r>
          <a:r>
            <a:rPr lang="ru-RU" sz="2000" b="0" dirty="0" err="1">
              <a:effectLst/>
              <a:latin typeface="+mj-lt"/>
            </a:rPr>
            <a:t>підходу</a:t>
          </a:r>
          <a:r>
            <a:rPr lang="ru-RU" sz="2000" b="0" dirty="0">
              <a:effectLst/>
              <a:latin typeface="+mj-lt"/>
            </a:rPr>
            <a:t> до </a:t>
          </a:r>
          <a:r>
            <a:rPr lang="ru-RU" sz="2000" b="0" dirty="0" err="1">
              <a:effectLst/>
              <a:latin typeface="+mj-lt"/>
            </a:rPr>
            <a:t>дітей</a:t>
          </a:r>
          <a:r>
            <a:rPr lang="ru-RU" sz="2000" b="0" dirty="0">
              <a:effectLst/>
              <a:latin typeface="+mj-lt"/>
            </a:rPr>
            <a:t> </a:t>
          </a:r>
        </a:p>
      </dgm:t>
    </dgm:pt>
    <dgm:pt modelId="{5243C47A-A8BD-4ADA-ADEB-D2E43F97ACC4}" type="parTrans" cxnId="{1713042B-65E5-4F3B-8481-3BC5ADD3FF27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F5E8BD59-A3D3-411B-A774-5E1FDCE6DA32}" type="sibTrans" cxnId="{1713042B-65E5-4F3B-8481-3BC5ADD3FF27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386C8B21-08A6-4A2F-BD9A-32EEE9285F36}">
      <dgm:prSet phldrT="[Текст]" custT="1"/>
      <dgm:spPr>
        <a:solidFill>
          <a:schemeClr val="accent1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2000" b="0" dirty="0">
              <a:effectLst/>
              <a:latin typeface="+mj-lt"/>
            </a:rPr>
            <a:t>Принцип </a:t>
          </a:r>
          <a:r>
            <a:rPr lang="ru-RU" sz="2000" b="0" dirty="0" err="1">
              <a:effectLst/>
              <a:latin typeface="+mj-lt"/>
            </a:rPr>
            <a:t>систематичності</a:t>
          </a:r>
          <a:r>
            <a:rPr lang="ru-RU" sz="2000" b="0" dirty="0">
              <a:effectLst/>
              <a:latin typeface="+mj-lt"/>
            </a:rPr>
            <a:t> й </a:t>
          </a:r>
          <a:r>
            <a:rPr lang="ru-RU" sz="2000" b="0" dirty="0" err="1">
              <a:effectLst/>
              <a:latin typeface="+mj-lt"/>
            </a:rPr>
            <a:t>послідовності</a:t>
          </a:r>
          <a:endParaRPr lang="ru-RU" sz="2000" b="0" dirty="0">
            <a:effectLst/>
            <a:latin typeface="+mj-lt"/>
          </a:endParaRPr>
        </a:p>
      </dgm:t>
    </dgm:pt>
    <dgm:pt modelId="{48EEB757-14FE-415D-BA16-DA85B8DB0AA3}" type="parTrans" cxnId="{C5CF6355-0C93-450F-B299-3BEF1BF6628F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FC6DC9C9-9855-4D66-ADBB-02628EB244DF}" type="sibTrans" cxnId="{C5CF6355-0C93-450F-B299-3BEF1BF6628F}">
      <dgm:prSet/>
      <dgm:spPr/>
      <dgm:t>
        <a:bodyPr/>
        <a:lstStyle/>
        <a:p>
          <a:pPr>
            <a:lnSpc>
              <a:spcPct val="100000"/>
            </a:lnSpc>
          </a:pPr>
          <a:endParaRPr lang="ru-RU" sz="2000" b="0">
            <a:effectLst/>
            <a:latin typeface="+mj-lt"/>
          </a:endParaRPr>
        </a:p>
      </dgm:t>
    </dgm:pt>
    <dgm:pt modelId="{80CFFD7C-D826-4C6A-9480-19BE2668B198}" type="pres">
      <dgm:prSet presAssocID="{80770E5D-93F0-415D-9A21-A2D4A073E406}" presName="matrix" presStyleCnt="0">
        <dgm:presLayoutVars>
          <dgm:chMax val="1"/>
          <dgm:dir/>
          <dgm:resizeHandles val="exact"/>
        </dgm:presLayoutVars>
      </dgm:prSet>
      <dgm:spPr/>
    </dgm:pt>
    <dgm:pt modelId="{99ACF510-CD96-46E7-B5E8-AB0A57447536}" type="pres">
      <dgm:prSet presAssocID="{80770E5D-93F0-415D-9A21-A2D4A073E406}" presName="diamond" presStyleLbl="bgShp" presStyleIdx="0" presStyleCnt="1"/>
      <dgm:spPr>
        <a:gradFill flip="none" rotWithShape="1">
          <a:gsLst>
            <a:gs pos="0">
              <a:srgbClr val="FFCC66"/>
            </a:gs>
            <a:gs pos="100000">
              <a:schemeClr val="accent4">
                <a:lumMod val="60000"/>
                <a:lumOff val="40000"/>
              </a:schemeClr>
            </a:gs>
          </a:gsLst>
          <a:lin ang="18900000" scaled="1"/>
          <a:tileRect/>
        </a:gra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64EA3F10-EC80-4E8B-9174-DBCB25459DEA}" type="pres">
      <dgm:prSet presAssocID="{80770E5D-93F0-415D-9A21-A2D4A073E40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93A9C38-FD1D-4AF5-B7C1-225D8A794EDB}" type="pres">
      <dgm:prSet presAssocID="{80770E5D-93F0-415D-9A21-A2D4A073E40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D40931B-35AB-4A6E-BEA0-F8D39EB9BF9B}" type="pres">
      <dgm:prSet presAssocID="{80770E5D-93F0-415D-9A21-A2D4A073E40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A253189-9966-4402-AFF0-FFFFB164989C}" type="pres">
      <dgm:prSet presAssocID="{80770E5D-93F0-415D-9A21-A2D4A073E40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8685B0B-08E2-485E-872E-F0212765575E}" type="presOf" srcId="{80770E5D-93F0-415D-9A21-A2D4A073E406}" destId="{80CFFD7C-D826-4C6A-9480-19BE2668B198}" srcOrd="0" destOrd="0" presId="urn:microsoft.com/office/officeart/2005/8/layout/matrix3"/>
    <dgm:cxn modelId="{1713042B-65E5-4F3B-8481-3BC5ADD3FF27}" srcId="{80770E5D-93F0-415D-9A21-A2D4A073E406}" destId="{CB11B591-7DC5-483A-92BE-A8F8ED985327}" srcOrd="2" destOrd="0" parTransId="{5243C47A-A8BD-4ADA-ADEB-D2E43F97ACC4}" sibTransId="{F5E8BD59-A3D3-411B-A774-5E1FDCE6DA32}"/>
    <dgm:cxn modelId="{30FE685E-87B1-4B7B-ADF1-785B6D2CB844}" type="presOf" srcId="{CB11B591-7DC5-483A-92BE-A8F8ED985327}" destId="{9D40931B-35AB-4A6E-BEA0-F8D39EB9BF9B}" srcOrd="0" destOrd="0" presId="urn:microsoft.com/office/officeart/2005/8/layout/matrix3"/>
    <dgm:cxn modelId="{CC04D064-0676-4A2D-80CA-937DAD77D879}" type="presOf" srcId="{D55A0C8B-D94D-47D1-8B06-0A84F2CF00CF}" destId="{A93A9C38-FD1D-4AF5-B7C1-225D8A794EDB}" srcOrd="0" destOrd="0" presId="urn:microsoft.com/office/officeart/2005/8/layout/matrix3"/>
    <dgm:cxn modelId="{C5CF6355-0C93-450F-B299-3BEF1BF6628F}" srcId="{80770E5D-93F0-415D-9A21-A2D4A073E406}" destId="{386C8B21-08A6-4A2F-BD9A-32EEE9285F36}" srcOrd="3" destOrd="0" parTransId="{48EEB757-14FE-415D-BA16-DA85B8DB0AA3}" sibTransId="{FC6DC9C9-9855-4D66-ADBB-02628EB244DF}"/>
    <dgm:cxn modelId="{2FAD8893-5697-4399-89E6-BE05F8AC732E}" srcId="{80770E5D-93F0-415D-9A21-A2D4A073E406}" destId="{37794F62-1D17-4196-89E3-0E6856BBF45C}" srcOrd="0" destOrd="0" parTransId="{A944D209-E943-44C7-BC9F-686B9B78DF03}" sibTransId="{882A356D-4384-4487-90CB-3C7B27115AD2}"/>
    <dgm:cxn modelId="{7E2154E0-B8A9-4845-9E2A-CC6965572737}" type="presOf" srcId="{37794F62-1D17-4196-89E3-0E6856BBF45C}" destId="{64EA3F10-EC80-4E8B-9174-DBCB25459DEA}" srcOrd="0" destOrd="0" presId="urn:microsoft.com/office/officeart/2005/8/layout/matrix3"/>
    <dgm:cxn modelId="{3E9DDBE1-F6D0-4300-A8DD-965FE659E2FA}" type="presOf" srcId="{386C8B21-08A6-4A2F-BD9A-32EEE9285F36}" destId="{BA253189-9966-4402-AFF0-FFFFB164989C}" srcOrd="0" destOrd="0" presId="urn:microsoft.com/office/officeart/2005/8/layout/matrix3"/>
    <dgm:cxn modelId="{0FDB2AF7-6CAD-41B9-8F3E-1A398ED74785}" srcId="{80770E5D-93F0-415D-9A21-A2D4A073E406}" destId="{D55A0C8B-D94D-47D1-8B06-0A84F2CF00CF}" srcOrd="1" destOrd="0" parTransId="{1997DE4D-6619-4F49-B8B2-6B012FB9176E}" sibTransId="{62C14CB9-3373-49E7-8418-FC29A982CB30}"/>
    <dgm:cxn modelId="{06CC779A-7CA6-4E28-B5E3-1872EE58BA92}" type="presParOf" srcId="{80CFFD7C-D826-4C6A-9480-19BE2668B198}" destId="{99ACF510-CD96-46E7-B5E8-AB0A57447536}" srcOrd="0" destOrd="0" presId="urn:microsoft.com/office/officeart/2005/8/layout/matrix3"/>
    <dgm:cxn modelId="{D6501418-811F-43EA-ACC0-D995792AF31A}" type="presParOf" srcId="{80CFFD7C-D826-4C6A-9480-19BE2668B198}" destId="{64EA3F10-EC80-4E8B-9174-DBCB25459DEA}" srcOrd="1" destOrd="0" presId="urn:microsoft.com/office/officeart/2005/8/layout/matrix3"/>
    <dgm:cxn modelId="{9016E3F2-5146-44B6-96AC-C029368D70E2}" type="presParOf" srcId="{80CFFD7C-D826-4C6A-9480-19BE2668B198}" destId="{A93A9C38-FD1D-4AF5-B7C1-225D8A794EDB}" srcOrd="2" destOrd="0" presId="urn:microsoft.com/office/officeart/2005/8/layout/matrix3"/>
    <dgm:cxn modelId="{1A5C7E61-A534-488B-ABDE-9BAC96FA35E5}" type="presParOf" srcId="{80CFFD7C-D826-4C6A-9480-19BE2668B198}" destId="{9D40931B-35AB-4A6E-BEA0-F8D39EB9BF9B}" srcOrd="3" destOrd="0" presId="urn:microsoft.com/office/officeart/2005/8/layout/matrix3"/>
    <dgm:cxn modelId="{5060EB39-E958-4317-BC4B-0DBADD9D0782}" type="presParOf" srcId="{80CFFD7C-D826-4C6A-9480-19BE2668B198}" destId="{BA253189-9966-4402-AFF0-FFFFB164989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5FA6FF-B49C-42D6-B15F-1B8302C99AC3}" type="doc">
      <dgm:prSet loTypeId="urn:microsoft.com/office/officeart/2005/8/layout/radia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78322C0-49CB-40E6-A1B6-4C4FF19B5B72}">
      <dgm:prSet phldrT="[Текст]" custT="1"/>
      <dgm:spPr>
        <a:solidFill>
          <a:srgbClr val="FFCC99"/>
        </a:solidFill>
        <a:ln>
          <a:solidFill>
            <a:schemeClr val="tx1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uk-UA" sz="2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МОДЕЛІ НАВЧАННЯ ДОШКІЛЬНИКІВ</a:t>
          </a:r>
          <a:endParaRPr lang="ru-RU" sz="2000" b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DDB1C18-F2E7-4B0F-AE23-34A4D738E22A}" type="parTrans" cxnId="{3CEF08FB-61FA-4249-B306-523D9DC05747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DFCE2C6A-1B9B-4209-A539-D644438979BC}" type="sibTrans" cxnId="{3CEF08FB-61FA-4249-B306-523D9DC05747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3CB25AB3-5977-4CED-9176-595CCF621CEF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uk-UA" sz="2000" dirty="0">
              <a:solidFill>
                <a:schemeClr val="tx1"/>
              </a:solidFill>
              <a:effectLst/>
              <a:latin typeface="+mj-lt"/>
            </a:rPr>
            <a:t>Традиційна (авторитарна, навчально-дисциплінарна модель)</a:t>
          </a:r>
          <a:endParaRPr lang="ru-RU" sz="2000" dirty="0">
            <a:solidFill>
              <a:schemeClr val="tx1"/>
            </a:solidFill>
            <a:effectLst/>
            <a:latin typeface="+mj-lt"/>
          </a:endParaRPr>
        </a:p>
      </dgm:t>
    </dgm:pt>
    <dgm:pt modelId="{54D16AF4-0DFD-4B3F-ADAA-83C2A4A65AC8}" type="parTrans" cxnId="{90607893-A8D4-4646-883D-137A0F557AD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ru-RU" sz="2000">
            <a:latin typeface="+mj-lt"/>
          </a:endParaRPr>
        </a:p>
      </dgm:t>
    </dgm:pt>
    <dgm:pt modelId="{FE44A2AE-134D-4048-86DD-2CEAD87DDAE3}" type="sibTrans" cxnId="{90607893-A8D4-4646-883D-137A0F557ADC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C81C11E1-C943-4954-A695-18F0EAB73FAB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uk-UA" sz="2000" dirty="0">
              <a:solidFill>
                <a:schemeClr val="tx1"/>
              </a:solidFill>
              <a:effectLst/>
              <a:latin typeface="+mj-lt"/>
            </a:rPr>
            <a:t>Особистісно-орієнтована</a:t>
          </a:r>
          <a:endParaRPr lang="ru-RU" sz="2000" dirty="0">
            <a:solidFill>
              <a:schemeClr val="tx1"/>
            </a:solidFill>
            <a:effectLst/>
            <a:latin typeface="+mj-lt"/>
          </a:endParaRPr>
        </a:p>
      </dgm:t>
    </dgm:pt>
    <dgm:pt modelId="{272A5209-DCFA-4BE5-9241-1A071F25D56C}" type="parTrans" cxnId="{D1517368-602E-4908-802A-307F3BF9B722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ru-RU" sz="2000">
            <a:latin typeface="+mj-lt"/>
          </a:endParaRPr>
        </a:p>
      </dgm:t>
    </dgm:pt>
    <dgm:pt modelId="{DACFBB89-F962-44A7-880F-1514FBA69E80}" type="sibTrans" cxnId="{D1517368-602E-4908-802A-307F3BF9B722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0B3C781E-1BBE-488E-A965-38A0E1BFA983}" type="pres">
      <dgm:prSet presAssocID="{9D5FA6FF-B49C-42D6-B15F-1B8302C99AC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2DCC99-090C-4541-A634-DF767178EDFD}" type="pres">
      <dgm:prSet presAssocID="{278322C0-49CB-40E6-A1B6-4C4FF19B5B72}" presName="centerShape" presStyleLbl="node0" presStyleIdx="0" presStyleCnt="1" custScaleX="363515" custScaleY="202351"/>
      <dgm:spPr/>
    </dgm:pt>
    <dgm:pt modelId="{4B442E23-FED8-4255-917F-D8DF550EAAFD}" type="pres">
      <dgm:prSet presAssocID="{54D16AF4-0DFD-4B3F-ADAA-83C2A4A65AC8}" presName="Name9" presStyleLbl="parChTrans1D2" presStyleIdx="0" presStyleCnt="2"/>
      <dgm:spPr/>
    </dgm:pt>
    <dgm:pt modelId="{77A877FE-7DC9-4348-9FE6-18B584737EFB}" type="pres">
      <dgm:prSet presAssocID="{54D16AF4-0DFD-4B3F-ADAA-83C2A4A65AC8}" presName="connTx" presStyleLbl="parChTrans1D2" presStyleIdx="0" presStyleCnt="2"/>
      <dgm:spPr/>
    </dgm:pt>
    <dgm:pt modelId="{EBAFE87C-E687-4D6F-A42A-435176FD9061}" type="pres">
      <dgm:prSet presAssocID="{3CB25AB3-5977-4CED-9176-595CCF621CEF}" presName="node" presStyleLbl="node1" presStyleIdx="0" presStyleCnt="2" custScaleX="329984" custScaleY="284747" custRadScaleRad="331999" custRadScaleInc="-101882">
        <dgm:presLayoutVars>
          <dgm:bulletEnabled val="1"/>
        </dgm:presLayoutVars>
      </dgm:prSet>
      <dgm:spPr/>
    </dgm:pt>
    <dgm:pt modelId="{F5A1A310-8A9C-4E1D-AC81-008090E56917}" type="pres">
      <dgm:prSet presAssocID="{272A5209-DCFA-4BE5-9241-1A071F25D56C}" presName="Name9" presStyleLbl="parChTrans1D2" presStyleIdx="1" presStyleCnt="2"/>
      <dgm:spPr/>
    </dgm:pt>
    <dgm:pt modelId="{C9376678-1E8A-4B67-8FB4-8D9E353DF791}" type="pres">
      <dgm:prSet presAssocID="{272A5209-DCFA-4BE5-9241-1A071F25D56C}" presName="connTx" presStyleLbl="parChTrans1D2" presStyleIdx="1" presStyleCnt="2"/>
      <dgm:spPr/>
    </dgm:pt>
    <dgm:pt modelId="{76EB5EF0-E3AD-4AF8-91A1-D3FD521ECA1D}" type="pres">
      <dgm:prSet presAssocID="{C81C11E1-C943-4954-A695-18F0EAB73FAB}" presName="node" presStyleLbl="node1" presStyleIdx="1" presStyleCnt="2" custScaleX="306524" custScaleY="273024" custRadScaleRad="335544" custRadScaleInc="-98797">
        <dgm:presLayoutVars>
          <dgm:bulletEnabled val="1"/>
        </dgm:presLayoutVars>
      </dgm:prSet>
      <dgm:spPr/>
    </dgm:pt>
  </dgm:ptLst>
  <dgm:cxnLst>
    <dgm:cxn modelId="{6CDD0E3F-8DF3-4DA9-8249-A23E9990B83E}" type="presOf" srcId="{3CB25AB3-5977-4CED-9176-595CCF621CEF}" destId="{EBAFE87C-E687-4D6F-A42A-435176FD9061}" srcOrd="0" destOrd="0" presId="urn:microsoft.com/office/officeart/2005/8/layout/radial1"/>
    <dgm:cxn modelId="{EB2C2F5D-72CC-4187-91EC-6DDC14208229}" type="presOf" srcId="{9D5FA6FF-B49C-42D6-B15F-1B8302C99AC3}" destId="{0B3C781E-1BBE-488E-A965-38A0E1BFA983}" srcOrd="0" destOrd="0" presId="urn:microsoft.com/office/officeart/2005/8/layout/radial1"/>
    <dgm:cxn modelId="{1097B564-54B4-4B55-AD22-2404559F8F8C}" type="presOf" srcId="{272A5209-DCFA-4BE5-9241-1A071F25D56C}" destId="{C9376678-1E8A-4B67-8FB4-8D9E353DF791}" srcOrd="1" destOrd="0" presId="urn:microsoft.com/office/officeart/2005/8/layout/radial1"/>
    <dgm:cxn modelId="{D1517368-602E-4908-802A-307F3BF9B722}" srcId="{278322C0-49CB-40E6-A1B6-4C4FF19B5B72}" destId="{C81C11E1-C943-4954-A695-18F0EAB73FAB}" srcOrd="1" destOrd="0" parTransId="{272A5209-DCFA-4BE5-9241-1A071F25D56C}" sibTransId="{DACFBB89-F962-44A7-880F-1514FBA69E80}"/>
    <dgm:cxn modelId="{BFDFC94E-1353-4455-AF1E-51A7EE3E8779}" type="presOf" srcId="{278322C0-49CB-40E6-A1B6-4C4FF19B5B72}" destId="{442DCC99-090C-4541-A634-DF767178EDFD}" srcOrd="0" destOrd="0" presId="urn:microsoft.com/office/officeart/2005/8/layout/radial1"/>
    <dgm:cxn modelId="{E254E08F-03FF-40EB-B4B9-5BBBD655BB5F}" type="presOf" srcId="{54D16AF4-0DFD-4B3F-ADAA-83C2A4A65AC8}" destId="{77A877FE-7DC9-4348-9FE6-18B584737EFB}" srcOrd="1" destOrd="0" presId="urn:microsoft.com/office/officeart/2005/8/layout/radial1"/>
    <dgm:cxn modelId="{90607893-A8D4-4646-883D-137A0F557ADC}" srcId="{278322C0-49CB-40E6-A1B6-4C4FF19B5B72}" destId="{3CB25AB3-5977-4CED-9176-595CCF621CEF}" srcOrd="0" destOrd="0" parTransId="{54D16AF4-0DFD-4B3F-ADAA-83C2A4A65AC8}" sibTransId="{FE44A2AE-134D-4048-86DD-2CEAD87DDAE3}"/>
    <dgm:cxn modelId="{CB92CABF-34B2-4A47-84BE-EDA97675E75C}" type="presOf" srcId="{C81C11E1-C943-4954-A695-18F0EAB73FAB}" destId="{76EB5EF0-E3AD-4AF8-91A1-D3FD521ECA1D}" srcOrd="0" destOrd="0" presId="urn:microsoft.com/office/officeart/2005/8/layout/radial1"/>
    <dgm:cxn modelId="{C6B75DC4-F57E-4CFE-B63F-9DEA433C50DB}" type="presOf" srcId="{272A5209-DCFA-4BE5-9241-1A071F25D56C}" destId="{F5A1A310-8A9C-4E1D-AC81-008090E56917}" srcOrd="0" destOrd="0" presId="urn:microsoft.com/office/officeart/2005/8/layout/radial1"/>
    <dgm:cxn modelId="{CBA0E1E9-C181-4BE6-A4BC-CA5AB8544261}" type="presOf" srcId="{54D16AF4-0DFD-4B3F-ADAA-83C2A4A65AC8}" destId="{4B442E23-FED8-4255-917F-D8DF550EAAFD}" srcOrd="0" destOrd="0" presId="urn:microsoft.com/office/officeart/2005/8/layout/radial1"/>
    <dgm:cxn modelId="{3CEF08FB-61FA-4249-B306-523D9DC05747}" srcId="{9D5FA6FF-B49C-42D6-B15F-1B8302C99AC3}" destId="{278322C0-49CB-40E6-A1B6-4C4FF19B5B72}" srcOrd="0" destOrd="0" parTransId="{3DDB1C18-F2E7-4B0F-AE23-34A4D738E22A}" sibTransId="{DFCE2C6A-1B9B-4209-A539-D644438979BC}"/>
    <dgm:cxn modelId="{B0D331A4-FE12-45F3-806E-C377C43081ED}" type="presParOf" srcId="{0B3C781E-1BBE-488E-A965-38A0E1BFA983}" destId="{442DCC99-090C-4541-A634-DF767178EDFD}" srcOrd="0" destOrd="0" presId="urn:microsoft.com/office/officeart/2005/8/layout/radial1"/>
    <dgm:cxn modelId="{9CC6A463-30A4-45B1-83F2-8CE49841E91A}" type="presParOf" srcId="{0B3C781E-1BBE-488E-A965-38A0E1BFA983}" destId="{4B442E23-FED8-4255-917F-D8DF550EAAFD}" srcOrd="1" destOrd="0" presId="urn:microsoft.com/office/officeart/2005/8/layout/radial1"/>
    <dgm:cxn modelId="{C6ECD004-DD99-484C-ABF7-C0A9BA67BBE9}" type="presParOf" srcId="{4B442E23-FED8-4255-917F-D8DF550EAAFD}" destId="{77A877FE-7DC9-4348-9FE6-18B584737EFB}" srcOrd="0" destOrd="0" presId="urn:microsoft.com/office/officeart/2005/8/layout/radial1"/>
    <dgm:cxn modelId="{34336817-BC18-4B2C-95AF-3C97DD0DA447}" type="presParOf" srcId="{0B3C781E-1BBE-488E-A965-38A0E1BFA983}" destId="{EBAFE87C-E687-4D6F-A42A-435176FD9061}" srcOrd="2" destOrd="0" presId="urn:microsoft.com/office/officeart/2005/8/layout/radial1"/>
    <dgm:cxn modelId="{970EFC4B-E06C-4366-A004-B95F8F398793}" type="presParOf" srcId="{0B3C781E-1BBE-488E-A965-38A0E1BFA983}" destId="{F5A1A310-8A9C-4E1D-AC81-008090E56917}" srcOrd="3" destOrd="0" presId="urn:microsoft.com/office/officeart/2005/8/layout/radial1"/>
    <dgm:cxn modelId="{24AD43BF-AE59-4F30-AE86-7269AD76BF9B}" type="presParOf" srcId="{F5A1A310-8A9C-4E1D-AC81-008090E56917}" destId="{C9376678-1E8A-4B67-8FB4-8D9E353DF791}" srcOrd="0" destOrd="0" presId="urn:microsoft.com/office/officeart/2005/8/layout/radial1"/>
    <dgm:cxn modelId="{2F36ED3A-30BD-44B3-8ABB-2B94D26AD49E}" type="presParOf" srcId="{0B3C781E-1BBE-488E-A965-38A0E1BFA983}" destId="{76EB5EF0-E3AD-4AF8-91A1-D3FD521ECA1D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CF510-CD96-46E7-B5E8-AB0A57447536}">
      <dsp:nvSpPr>
        <dsp:cNvPr id="0" name=""/>
        <dsp:cNvSpPr/>
      </dsp:nvSpPr>
      <dsp:spPr>
        <a:xfrm>
          <a:off x="1327695" y="0"/>
          <a:ext cx="6152605" cy="6152605"/>
        </a:xfrm>
        <a:prstGeom prst="diamond">
          <a:avLst/>
        </a:prstGeom>
        <a:gradFill flip="none" rotWithShape="1">
          <a:gsLst>
            <a:gs pos="0">
              <a:srgbClr val="FFCC66"/>
            </a:gs>
            <a:gs pos="100000">
              <a:schemeClr val="accent4">
                <a:lumMod val="60000"/>
                <a:lumOff val="40000"/>
              </a:schemeClr>
            </a:gs>
          </a:gsLst>
          <a:lin ang="189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EA3F10-EC80-4E8B-9174-DBCB25459DEA}">
      <dsp:nvSpPr>
        <dsp:cNvPr id="0" name=""/>
        <dsp:cNvSpPr/>
      </dsp:nvSpPr>
      <dsp:spPr>
        <a:xfrm>
          <a:off x="1912192" y="584497"/>
          <a:ext cx="2399515" cy="239951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effectLst/>
              <a:latin typeface="+mj-lt"/>
            </a:rPr>
            <a:t>Принцип </a:t>
          </a:r>
          <a:r>
            <a:rPr lang="ru-RU" sz="2000" b="0" kern="1200" dirty="0" err="1">
              <a:effectLst/>
              <a:latin typeface="+mj-lt"/>
            </a:rPr>
            <a:t>наочності</a:t>
          </a:r>
          <a:r>
            <a:rPr lang="ru-RU" sz="2000" b="0" kern="1200" dirty="0">
              <a:effectLst/>
              <a:latin typeface="+mj-lt"/>
            </a:rPr>
            <a:t> </a:t>
          </a:r>
          <a:r>
            <a:rPr lang="ru-RU" sz="2000" b="0" kern="1200" dirty="0" err="1">
              <a:effectLst/>
              <a:latin typeface="+mj-lt"/>
            </a:rPr>
            <a:t>навчання</a:t>
          </a:r>
          <a:endParaRPr lang="ru-RU" sz="2000" b="0" kern="1200" dirty="0">
            <a:effectLst/>
            <a:latin typeface="+mj-lt"/>
          </a:endParaRPr>
        </a:p>
      </dsp:txBody>
      <dsp:txXfrm>
        <a:off x="2029327" y="701632"/>
        <a:ext cx="2165245" cy="2165245"/>
      </dsp:txXfrm>
    </dsp:sp>
    <dsp:sp modelId="{A93A9C38-FD1D-4AF5-B7C1-225D8A794EDB}">
      <dsp:nvSpPr>
        <dsp:cNvPr id="0" name=""/>
        <dsp:cNvSpPr/>
      </dsp:nvSpPr>
      <dsp:spPr>
        <a:xfrm>
          <a:off x="4496286" y="584497"/>
          <a:ext cx="2399515" cy="2399515"/>
        </a:xfrm>
        <a:prstGeom prst="roundRect">
          <a:avLst/>
        </a:prstGeom>
        <a:solidFill>
          <a:srgbClr val="DEFF9B"/>
        </a:solidFill>
        <a:ln>
          <a:noFill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effectLst/>
              <a:latin typeface="+mj-lt"/>
            </a:rPr>
            <a:t>Принцип </a:t>
          </a:r>
          <a:r>
            <a:rPr lang="ru-RU" sz="2000" b="0" kern="1200" dirty="0" err="1">
              <a:effectLst/>
              <a:latin typeface="+mj-lt"/>
            </a:rPr>
            <a:t>свідомості</a:t>
          </a:r>
          <a:r>
            <a:rPr lang="ru-RU" sz="2000" b="0" kern="1200" dirty="0">
              <a:effectLst/>
              <a:latin typeface="+mj-lt"/>
            </a:rPr>
            <a:t> й </a:t>
          </a:r>
          <a:r>
            <a:rPr lang="ru-RU" sz="2000" b="0" kern="1200" dirty="0" err="1">
              <a:effectLst/>
              <a:latin typeface="+mj-lt"/>
            </a:rPr>
            <a:t>активності</a:t>
          </a:r>
          <a:endParaRPr lang="ru-RU" sz="2000" b="0" kern="1200" dirty="0">
            <a:effectLst/>
            <a:latin typeface="+mj-lt"/>
          </a:endParaRPr>
        </a:p>
      </dsp:txBody>
      <dsp:txXfrm>
        <a:off x="4613421" y="701632"/>
        <a:ext cx="2165245" cy="2165245"/>
      </dsp:txXfrm>
    </dsp:sp>
    <dsp:sp modelId="{9D40931B-35AB-4A6E-BEA0-F8D39EB9BF9B}">
      <dsp:nvSpPr>
        <dsp:cNvPr id="0" name=""/>
        <dsp:cNvSpPr/>
      </dsp:nvSpPr>
      <dsp:spPr>
        <a:xfrm>
          <a:off x="1912192" y="3168591"/>
          <a:ext cx="2399515" cy="239951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effectLst/>
              <a:latin typeface="+mj-lt"/>
            </a:rPr>
            <a:t>Принцип </a:t>
          </a:r>
          <a:r>
            <a:rPr lang="ru-RU" sz="2000" b="0" kern="1200" dirty="0" err="1">
              <a:effectLst/>
              <a:latin typeface="+mj-lt"/>
            </a:rPr>
            <a:t>індивідуального</a:t>
          </a:r>
          <a:r>
            <a:rPr lang="ru-RU" sz="2000" b="0" kern="1200" dirty="0">
              <a:effectLst/>
              <a:latin typeface="+mj-lt"/>
            </a:rPr>
            <a:t> </a:t>
          </a:r>
          <a:r>
            <a:rPr lang="ru-RU" sz="2000" b="0" kern="1200" dirty="0" err="1">
              <a:effectLst/>
              <a:latin typeface="+mj-lt"/>
            </a:rPr>
            <a:t>підходу</a:t>
          </a:r>
          <a:r>
            <a:rPr lang="ru-RU" sz="2000" b="0" kern="1200" dirty="0">
              <a:effectLst/>
              <a:latin typeface="+mj-lt"/>
            </a:rPr>
            <a:t> до </a:t>
          </a:r>
          <a:r>
            <a:rPr lang="ru-RU" sz="2000" b="0" kern="1200" dirty="0" err="1">
              <a:effectLst/>
              <a:latin typeface="+mj-lt"/>
            </a:rPr>
            <a:t>дітей</a:t>
          </a:r>
          <a:r>
            <a:rPr lang="ru-RU" sz="2000" b="0" kern="1200" dirty="0">
              <a:effectLst/>
              <a:latin typeface="+mj-lt"/>
            </a:rPr>
            <a:t> </a:t>
          </a:r>
        </a:p>
      </dsp:txBody>
      <dsp:txXfrm>
        <a:off x="2029327" y="3285726"/>
        <a:ext cx="2165245" cy="2165245"/>
      </dsp:txXfrm>
    </dsp:sp>
    <dsp:sp modelId="{BA253189-9966-4402-AFF0-FFFFB164989C}">
      <dsp:nvSpPr>
        <dsp:cNvPr id="0" name=""/>
        <dsp:cNvSpPr/>
      </dsp:nvSpPr>
      <dsp:spPr>
        <a:xfrm>
          <a:off x="4496286" y="3168591"/>
          <a:ext cx="2399515" cy="239951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effectLst/>
              <a:latin typeface="+mj-lt"/>
            </a:rPr>
            <a:t>Принцип </a:t>
          </a:r>
          <a:r>
            <a:rPr lang="ru-RU" sz="2000" b="0" kern="1200" dirty="0" err="1">
              <a:effectLst/>
              <a:latin typeface="+mj-lt"/>
            </a:rPr>
            <a:t>систематичності</a:t>
          </a:r>
          <a:r>
            <a:rPr lang="ru-RU" sz="2000" b="0" kern="1200" dirty="0">
              <a:effectLst/>
              <a:latin typeface="+mj-lt"/>
            </a:rPr>
            <a:t> й </a:t>
          </a:r>
          <a:r>
            <a:rPr lang="ru-RU" sz="2000" b="0" kern="1200" dirty="0" err="1">
              <a:effectLst/>
              <a:latin typeface="+mj-lt"/>
            </a:rPr>
            <a:t>послідовності</a:t>
          </a:r>
          <a:endParaRPr lang="ru-RU" sz="2000" b="0" kern="1200" dirty="0">
            <a:effectLst/>
            <a:latin typeface="+mj-lt"/>
          </a:endParaRPr>
        </a:p>
      </dsp:txBody>
      <dsp:txXfrm>
        <a:off x="4613421" y="3285726"/>
        <a:ext cx="2165245" cy="2165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DCC99-090C-4541-A634-DF767178EDFD}">
      <dsp:nvSpPr>
        <dsp:cNvPr id="0" name=""/>
        <dsp:cNvSpPr/>
      </dsp:nvSpPr>
      <dsp:spPr>
        <a:xfrm>
          <a:off x="3801291" y="728642"/>
          <a:ext cx="3174273" cy="1766962"/>
        </a:xfrm>
        <a:prstGeom prst="ellipse">
          <a:avLst/>
        </a:prstGeom>
        <a:solidFill>
          <a:srgbClr val="FFCC99"/>
        </a:solidFill>
        <a:ln w="12700" cap="flat" cmpd="sng" algn="in">
          <a:solidFill>
            <a:schemeClr val="tx1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МОДЕЛІ НАВЧАННЯ ДОШКІЛЬНИКІВ</a:t>
          </a:r>
          <a:endParaRPr lang="ru-RU" sz="2000" b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4266153" y="987408"/>
        <a:ext cx="2244549" cy="1249430"/>
      </dsp:txXfrm>
    </dsp:sp>
    <dsp:sp modelId="{4B442E23-FED8-4255-917F-D8DF550EAAFD}">
      <dsp:nvSpPr>
        <dsp:cNvPr id="0" name=""/>
        <dsp:cNvSpPr/>
      </dsp:nvSpPr>
      <dsp:spPr>
        <a:xfrm rot="10698372">
          <a:off x="3055701" y="1662753"/>
          <a:ext cx="747988" cy="14584"/>
        </a:xfrm>
        <a:custGeom>
          <a:avLst/>
          <a:gdLst/>
          <a:ahLst/>
          <a:cxnLst/>
          <a:rect l="0" t="0" r="0" b="0"/>
          <a:pathLst>
            <a:path>
              <a:moveTo>
                <a:pt x="0" y="7292"/>
              </a:moveTo>
              <a:lnTo>
                <a:pt x="747988" y="7292"/>
              </a:lnTo>
            </a:path>
          </a:pathLst>
        </a:custGeom>
        <a:noFill/>
        <a:ln w="12700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latin typeface="+mj-lt"/>
          </a:endParaRPr>
        </a:p>
      </dsp:txBody>
      <dsp:txXfrm rot="10800000">
        <a:off x="3410995" y="1651346"/>
        <a:ext cx="37399" cy="37399"/>
      </dsp:txXfrm>
    </dsp:sp>
    <dsp:sp modelId="{EBAFE87C-E687-4D6F-A42A-435176FD9061}">
      <dsp:nvSpPr>
        <dsp:cNvPr id="0" name=""/>
        <dsp:cNvSpPr/>
      </dsp:nvSpPr>
      <dsp:spPr>
        <a:xfrm>
          <a:off x="175234" y="480450"/>
          <a:ext cx="2881475" cy="2486458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effectLst/>
              <a:latin typeface="+mj-lt"/>
            </a:rPr>
            <a:t>Традиційна (авторитарна, навчально-дисциплінарна модель)</a:t>
          </a:r>
          <a:endParaRPr lang="ru-RU" sz="2000" kern="1200" dirty="0">
            <a:solidFill>
              <a:schemeClr val="tx1"/>
            </a:solidFill>
            <a:effectLst/>
            <a:latin typeface="+mj-lt"/>
          </a:endParaRPr>
        </a:p>
      </dsp:txBody>
      <dsp:txXfrm>
        <a:off x="597216" y="844583"/>
        <a:ext cx="2037511" cy="1758192"/>
      </dsp:txXfrm>
    </dsp:sp>
    <dsp:sp modelId="{F5A1A310-8A9C-4E1D-AC81-008090E56917}">
      <dsp:nvSpPr>
        <dsp:cNvPr id="0" name=""/>
        <dsp:cNvSpPr/>
      </dsp:nvSpPr>
      <dsp:spPr>
        <a:xfrm rot="64962">
          <a:off x="6974572" y="1643215"/>
          <a:ext cx="889650" cy="14584"/>
        </a:xfrm>
        <a:custGeom>
          <a:avLst/>
          <a:gdLst/>
          <a:ahLst/>
          <a:cxnLst/>
          <a:rect l="0" t="0" r="0" b="0"/>
          <a:pathLst>
            <a:path>
              <a:moveTo>
                <a:pt x="0" y="7292"/>
              </a:moveTo>
              <a:lnTo>
                <a:pt x="889650" y="7292"/>
              </a:lnTo>
            </a:path>
          </a:pathLst>
        </a:custGeom>
        <a:noFill/>
        <a:ln w="12700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latin typeface="+mj-lt"/>
          </a:endParaRPr>
        </a:p>
      </dsp:txBody>
      <dsp:txXfrm>
        <a:off x="7397156" y="1628266"/>
        <a:ext cx="44482" cy="44482"/>
      </dsp:txXfrm>
    </dsp:sp>
    <dsp:sp modelId="{76EB5EF0-E3AD-4AF8-91A1-D3FD521ECA1D}">
      <dsp:nvSpPr>
        <dsp:cNvPr id="0" name=""/>
        <dsp:cNvSpPr/>
      </dsp:nvSpPr>
      <dsp:spPr>
        <a:xfrm>
          <a:off x="7863842" y="492153"/>
          <a:ext cx="2676618" cy="2384091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effectLst/>
              <a:latin typeface="+mj-lt"/>
            </a:rPr>
            <a:t>Особистісно-орієнтована</a:t>
          </a:r>
          <a:endParaRPr lang="ru-RU" sz="2000" kern="1200" dirty="0">
            <a:solidFill>
              <a:schemeClr val="tx1"/>
            </a:solidFill>
            <a:effectLst/>
            <a:latin typeface="+mj-lt"/>
          </a:endParaRPr>
        </a:p>
      </dsp:txBody>
      <dsp:txXfrm>
        <a:off x="8255824" y="841295"/>
        <a:ext cx="1892654" cy="1685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t>29.06.2021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593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cxnSp>
        <p:nvCxnSpPr>
          <p:cNvPr id="12" name="Прямая соединительная линия 11" title="Горизонтальная линейка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унктов с изображениями или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 title="Фигура номера страницы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 title="Фигура номера страницы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 title="Фигура номера страницы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t>29.06.2021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9" y="1669584"/>
            <a:ext cx="6467061" cy="3518832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</a:pPr>
            <a:r>
              <a:rPr kumimoji="0" lang="uk-UA" sz="4400" b="0" i="1" u="sng" strike="noStrike" kern="1200" cap="none" spc="60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+mj-cs"/>
              </a:rPr>
              <a:t>Тема:</a:t>
            </a:r>
            <a:b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Принципи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і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типи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навчання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дошкільників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E87C86-9D60-428B-AD9B-EED439E0E66B}"/>
              </a:ext>
            </a:extLst>
          </p:cNvPr>
          <p:cNvSpPr txBox="1"/>
          <p:nvPr/>
        </p:nvSpPr>
        <p:spPr>
          <a:xfrm>
            <a:off x="234876" y="4967534"/>
            <a:ext cx="43107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+mj-lt"/>
              </a:rPr>
              <a:t>Викладач освітньої компоненти</a:t>
            </a:r>
          </a:p>
          <a:p>
            <a:r>
              <a:rPr lang="uk-UA" sz="2800" dirty="0">
                <a:latin typeface="+mj-lt"/>
              </a:rPr>
              <a:t>Олена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АНІСІМОВА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id="{4E091B6D-3AC0-4018-A86E-56404E0FC54A}"/>
              </a:ext>
            </a:extLst>
          </p:cNvPr>
          <p:cNvSpPr/>
          <p:nvPr/>
        </p:nvSpPr>
        <p:spPr>
          <a:xfrm>
            <a:off x="1117128" y="1329511"/>
            <a:ext cx="4219303" cy="731520"/>
          </a:xfrm>
          <a:prstGeom prst="roundRect">
            <a:avLst>
              <a:gd name="adj" fmla="val 39248"/>
            </a:avLst>
          </a:prstGeom>
          <a:gradFill>
            <a:gsLst>
              <a:gs pos="7000">
                <a:srgbClr val="A32BDE">
                  <a:alpha val="0"/>
                </a:srgbClr>
              </a:gs>
              <a:gs pos="100000">
                <a:srgbClr val="0E6AD1">
                  <a:alpha val="71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Лекція № 10</a:t>
            </a:r>
            <a:endParaRPr kumimoji="0" lang="ru-RU" sz="4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:a16="http://schemas.microsoft.com/office/drawing/2014/main" id="{D6E26D64-A2FF-4A0C-8790-C2A602C5ED4F}"/>
              </a:ext>
            </a:extLst>
          </p:cNvPr>
          <p:cNvSpPr/>
          <p:nvPr/>
        </p:nvSpPr>
        <p:spPr>
          <a:xfrm rot="641292">
            <a:off x="1634263" y="1245302"/>
            <a:ext cx="8879929" cy="4358091"/>
          </a:xfrm>
          <a:custGeom>
            <a:avLst/>
            <a:gdLst>
              <a:gd name="connsiteX0" fmla="*/ 1818856 w 10157666"/>
              <a:gd name="connsiteY0" fmla="*/ 1437501 h 4302094"/>
              <a:gd name="connsiteX1" fmla="*/ 1819767 w 10157666"/>
              <a:gd name="connsiteY1" fmla="*/ 1454808 h 4302094"/>
              <a:gd name="connsiteX2" fmla="*/ 1832406 w 10157666"/>
              <a:gd name="connsiteY2" fmla="*/ 1450950 h 4302094"/>
              <a:gd name="connsiteX3" fmla="*/ 1853716 w 10157666"/>
              <a:gd name="connsiteY3" fmla="*/ 1437501 h 4302094"/>
              <a:gd name="connsiteX4" fmla="*/ 7647889 w 10157666"/>
              <a:gd name="connsiteY4" fmla="*/ 298927 h 4302094"/>
              <a:gd name="connsiteX5" fmla="*/ 7994974 w 10157666"/>
              <a:gd name="connsiteY5" fmla="*/ 245584 h 4302094"/>
              <a:gd name="connsiteX6" fmla="*/ 7994847 w 10157666"/>
              <a:gd name="connsiteY6" fmla="*/ 279353 h 4302094"/>
              <a:gd name="connsiteX7" fmla="*/ 8058545 w 10157666"/>
              <a:gd name="connsiteY7" fmla="*/ 268498 h 4302094"/>
              <a:gd name="connsiteX8" fmla="*/ 8230707 w 10157666"/>
              <a:gd name="connsiteY8" fmla="*/ 244965 h 4302094"/>
              <a:gd name="connsiteX9" fmla="*/ 8230586 w 10157666"/>
              <a:gd name="connsiteY9" fmla="*/ 277250 h 4302094"/>
              <a:gd name="connsiteX10" fmla="*/ 8321211 w 10157666"/>
              <a:gd name="connsiteY10" fmla="*/ 261722 h 4302094"/>
              <a:gd name="connsiteX11" fmla="*/ 8617701 w 10157666"/>
              <a:gd name="connsiteY11" fmla="*/ 191684 h 4302094"/>
              <a:gd name="connsiteX12" fmla="*/ 9296066 w 10157666"/>
              <a:gd name="connsiteY12" fmla="*/ 0 h 4302094"/>
              <a:gd name="connsiteX13" fmla="*/ 9313402 w 10157666"/>
              <a:gd name="connsiteY13" fmla="*/ 91856 h 4302094"/>
              <a:gd name="connsiteX14" fmla="*/ 9419898 w 10157666"/>
              <a:gd name="connsiteY14" fmla="*/ 246277 h 4302094"/>
              <a:gd name="connsiteX15" fmla="*/ 9388490 w 10157666"/>
              <a:gd name="connsiteY15" fmla="*/ 284028 h 4302094"/>
              <a:gd name="connsiteX16" fmla="*/ 9303867 w 10157666"/>
              <a:gd name="connsiteY16" fmla="*/ 347565 h 4302094"/>
              <a:gd name="connsiteX17" fmla="*/ 9424432 w 10157666"/>
              <a:gd name="connsiteY17" fmla="*/ 372377 h 4302094"/>
              <a:gd name="connsiteX18" fmla="*/ 9438730 w 10157666"/>
              <a:gd name="connsiteY18" fmla="*/ 476844 h 4302094"/>
              <a:gd name="connsiteX19" fmla="*/ 9449712 w 10157666"/>
              <a:gd name="connsiteY19" fmla="*/ 508240 h 4302094"/>
              <a:gd name="connsiteX20" fmla="*/ 9561177 w 10157666"/>
              <a:gd name="connsiteY20" fmla="*/ 489530 h 4302094"/>
              <a:gd name="connsiteX21" fmla="*/ 9714588 w 10157666"/>
              <a:gd name="connsiteY21" fmla="*/ 470419 h 4302094"/>
              <a:gd name="connsiteX22" fmla="*/ 9709058 w 10157666"/>
              <a:gd name="connsiteY22" fmla="*/ 568200 h 4302094"/>
              <a:gd name="connsiteX23" fmla="*/ 9715669 w 10157666"/>
              <a:gd name="connsiteY23" fmla="*/ 565490 h 4302094"/>
              <a:gd name="connsiteX24" fmla="*/ 9721511 w 10157666"/>
              <a:gd name="connsiteY24" fmla="*/ 571651 h 4302094"/>
              <a:gd name="connsiteX25" fmla="*/ 9750638 w 10157666"/>
              <a:gd name="connsiteY25" fmla="*/ 565066 h 4302094"/>
              <a:gd name="connsiteX26" fmla="*/ 9746504 w 10157666"/>
              <a:gd name="connsiteY26" fmla="*/ 645237 h 4302094"/>
              <a:gd name="connsiteX27" fmla="*/ 9722868 w 10157666"/>
              <a:gd name="connsiteY27" fmla="*/ 651034 h 4302094"/>
              <a:gd name="connsiteX28" fmla="*/ 9712178 w 10157666"/>
              <a:gd name="connsiteY28" fmla="*/ 671495 h 4302094"/>
              <a:gd name="connsiteX29" fmla="*/ 9685048 w 10157666"/>
              <a:gd name="connsiteY29" fmla="*/ 693723 h 4302094"/>
              <a:gd name="connsiteX30" fmla="*/ 9719528 w 10157666"/>
              <a:gd name="connsiteY30" fmla="*/ 687215 h 4302094"/>
              <a:gd name="connsiteX31" fmla="*/ 9730553 w 10157666"/>
              <a:gd name="connsiteY31" fmla="*/ 745631 h 4302094"/>
              <a:gd name="connsiteX32" fmla="*/ 9709629 w 10157666"/>
              <a:gd name="connsiteY32" fmla="*/ 761837 h 4302094"/>
              <a:gd name="connsiteX33" fmla="*/ 9718468 w 10157666"/>
              <a:gd name="connsiteY33" fmla="*/ 808673 h 4302094"/>
              <a:gd name="connsiteX34" fmla="*/ 9764530 w 10157666"/>
              <a:gd name="connsiteY34" fmla="*/ 799980 h 4302094"/>
              <a:gd name="connsiteX35" fmla="*/ 9743813 w 10157666"/>
              <a:gd name="connsiteY35" fmla="*/ 815882 h 4302094"/>
              <a:gd name="connsiteX36" fmla="*/ 9744195 w 10157666"/>
              <a:gd name="connsiteY36" fmla="*/ 817907 h 4302094"/>
              <a:gd name="connsiteX37" fmla="*/ 9811047 w 10157666"/>
              <a:gd name="connsiteY37" fmla="*/ 817530 h 4302094"/>
              <a:gd name="connsiteX38" fmla="*/ 9811046 w 10157666"/>
              <a:gd name="connsiteY38" fmla="*/ 911008 h 4302094"/>
              <a:gd name="connsiteX39" fmla="*/ 9887055 w 10157666"/>
              <a:gd name="connsiteY39" fmla="*/ 1082502 h 4302094"/>
              <a:gd name="connsiteX40" fmla="*/ 9849190 w 10157666"/>
              <a:gd name="connsiteY40" fmla="*/ 1113773 h 4302094"/>
              <a:gd name="connsiteX41" fmla="*/ 9754251 w 10157666"/>
              <a:gd name="connsiteY41" fmla="*/ 1160511 h 4302094"/>
              <a:gd name="connsiteX42" fmla="*/ 9868122 w 10157666"/>
              <a:gd name="connsiteY42" fmla="*/ 1207255 h 4302094"/>
              <a:gd name="connsiteX43" fmla="*/ 9862797 w 10157666"/>
              <a:gd name="connsiteY43" fmla="*/ 1312560 h 4302094"/>
              <a:gd name="connsiteX44" fmla="*/ 9867766 w 10157666"/>
              <a:gd name="connsiteY44" fmla="*/ 1345449 h 4302094"/>
              <a:gd name="connsiteX45" fmla="*/ 9980769 w 10157666"/>
              <a:gd name="connsiteY45" fmla="*/ 1347736 h 4302094"/>
              <a:gd name="connsiteX46" fmla="*/ 10135063 w 10157666"/>
              <a:gd name="connsiteY46" fmla="*/ 1357408 h 4302094"/>
              <a:gd name="connsiteX47" fmla="*/ 10111493 w 10157666"/>
              <a:gd name="connsiteY47" fmla="*/ 1452467 h 4302094"/>
              <a:gd name="connsiteX48" fmla="*/ 10118490 w 10157666"/>
              <a:gd name="connsiteY48" fmla="*/ 1451032 h 4302094"/>
              <a:gd name="connsiteX49" fmla="*/ 10123091 w 10157666"/>
              <a:gd name="connsiteY49" fmla="*/ 1458168 h 4302094"/>
              <a:gd name="connsiteX50" fmla="*/ 10152933 w 10157666"/>
              <a:gd name="connsiteY50" fmla="*/ 1457100 h 4302094"/>
              <a:gd name="connsiteX51" fmla="*/ 10134001 w 10157666"/>
              <a:gd name="connsiteY51" fmla="*/ 1535114 h 4302094"/>
              <a:gd name="connsiteX52" fmla="*/ 10109701 w 10157666"/>
              <a:gd name="connsiteY52" fmla="*/ 1536426 h 4302094"/>
              <a:gd name="connsiteX53" fmla="*/ 10095401 w 10157666"/>
              <a:gd name="connsiteY53" fmla="*/ 1554550 h 4302094"/>
              <a:gd name="connsiteX54" fmla="*/ 10064618 w 10157666"/>
              <a:gd name="connsiteY54" fmla="*/ 1571361 h 4302094"/>
              <a:gd name="connsiteX55" fmla="*/ 10099709 w 10157666"/>
              <a:gd name="connsiteY55" fmla="*/ 1571361 h 4302094"/>
              <a:gd name="connsiteX56" fmla="*/ 10099708 w 10157666"/>
              <a:gd name="connsiteY56" fmla="*/ 1630807 h 4302094"/>
              <a:gd name="connsiteX57" fmla="*/ 10076141 w 10157666"/>
              <a:gd name="connsiteY57" fmla="*/ 1642852 h 4302094"/>
              <a:gd name="connsiteX58" fmla="*/ 10076141 w 10157666"/>
              <a:gd name="connsiteY58" fmla="*/ 1690514 h 4302094"/>
              <a:gd name="connsiteX59" fmla="*/ 10123014 w 10157666"/>
              <a:gd name="connsiteY59" fmla="*/ 1690514 h 4302094"/>
              <a:gd name="connsiteX60" fmla="*/ 10099709 w 10157666"/>
              <a:gd name="connsiteY60" fmla="*/ 1702299 h 4302094"/>
              <a:gd name="connsiteX61" fmla="*/ 10099708 w 10157666"/>
              <a:gd name="connsiteY61" fmla="*/ 1749958 h 4302094"/>
              <a:gd name="connsiteX62" fmla="*/ 10093599 w 10157666"/>
              <a:gd name="connsiteY62" fmla="*/ 1750987 h 4302094"/>
              <a:gd name="connsiteX63" fmla="*/ 10092261 w 10157666"/>
              <a:gd name="connsiteY63" fmla="*/ 1766792 h 4302094"/>
              <a:gd name="connsiteX64" fmla="*/ 10076379 w 10157666"/>
              <a:gd name="connsiteY64" fmla="*/ 1787834 h 4302094"/>
              <a:gd name="connsiteX65" fmla="*/ 10099709 w 10157666"/>
              <a:gd name="connsiteY65" fmla="*/ 1785313 h 4302094"/>
              <a:gd name="connsiteX66" fmla="*/ 10089397 w 10157666"/>
              <a:gd name="connsiteY66" fmla="*/ 1804626 h 4302094"/>
              <a:gd name="connsiteX67" fmla="*/ 10088184 w 10157666"/>
              <a:gd name="connsiteY67" fmla="*/ 1827994 h 4302094"/>
              <a:gd name="connsiteX68" fmla="*/ 10091081 w 10157666"/>
              <a:gd name="connsiteY68" fmla="*/ 1827890 h 4302094"/>
              <a:gd name="connsiteX69" fmla="*/ 10072149 w 10157666"/>
              <a:gd name="connsiteY69" fmla="*/ 1905904 h 4302094"/>
              <a:gd name="connsiteX70" fmla="*/ 10047849 w 10157666"/>
              <a:gd name="connsiteY70" fmla="*/ 1907218 h 4302094"/>
              <a:gd name="connsiteX71" fmla="*/ 10033547 w 10157666"/>
              <a:gd name="connsiteY71" fmla="*/ 1925342 h 4302094"/>
              <a:gd name="connsiteX72" fmla="*/ 10002767 w 10157666"/>
              <a:gd name="connsiteY72" fmla="*/ 1942152 h 4302094"/>
              <a:gd name="connsiteX73" fmla="*/ 10037856 w 10157666"/>
              <a:gd name="connsiteY73" fmla="*/ 1942152 h 4302094"/>
              <a:gd name="connsiteX74" fmla="*/ 10037857 w 10157666"/>
              <a:gd name="connsiteY74" fmla="*/ 2001598 h 4302094"/>
              <a:gd name="connsiteX75" fmla="*/ 10014288 w 10157666"/>
              <a:gd name="connsiteY75" fmla="*/ 2013643 h 4302094"/>
              <a:gd name="connsiteX76" fmla="*/ 10014288 w 10157666"/>
              <a:gd name="connsiteY76" fmla="*/ 2061306 h 4302094"/>
              <a:gd name="connsiteX77" fmla="*/ 10061163 w 10157666"/>
              <a:gd name="connsiteY77" fmla="*/ 2061305 h 4302094"/>
              <a:gd name="connsiteX78" fmla="*/ 10037857 w 10157666"/>
              <a:gd name="connsiteY78" fmla="*/ 2073089 h 4302094"/>
              <a:gd name="connsiteX79" fmla="*/ 10037855 w 10157666"/>
              <a:gd name="connsiteY79" fmla="*/ 2088695 h 4302094"/>
              <a:gd name="connsiteX80" fmla="*/ 10058911 w 10157666"/>
              <a:gd name="connsiteY80" fmla="*/ 2090015 h 4302094"/>
              <a:gd name="connsiteX81" fmla="*/ 10035341 w 10157666"/>
              <a:gd name="connsiteY81" fmla="*/ 2185073 h 4302094"/>
              <a:gd name="connsiteX82" fmla="*/ 10042338 w 10157666"/>
              <a:gd name="connsiteY82" fmla="*/ 2183638 h 4302094"/>
              <a:gd name="connsiteX83" fmla="*/ 10046939 w 10157666"/>
              <a:gd name="connsiteY83" fmla="*/ 2190775 h 4302094"/>
              <a:gd name="connsiteX84" fmla="*/ 10076782 w 10157666"/>
              <a:gd name="connsiteY84" fmla="*/ 2189707 h 4302094"/>
              <a:gd name="connsiteX85" fmla="*/ 10057849 w 10157666"/>
              <a:gd name="connsiteY85" fmla="*/ 2267720 h 4302094"/>
              <a:gd name="connsiteX86" fmla="*/ 10033549 w 10157666"/>
              <a:gd name="connsiteY86" fmla="*/ 2269032 h 4302094"/>
              <a:gd name="connsiteX87" fmla="*/ 10019248 w 10157666"/>
              <a:gd name="connsiteY87" fmla="*/ 2287157 h 4302094"/>
              <a:gd name="connsiteX88" fmla="*/ 9988467 w 10157666"/>
              <a:gd name="connsiteY88" fmla="*/ 2303967 h 4302094"/>
              <a:gd name="connsiteX89" fmla="*/ 10023557 w 10157666"/>
              <a:gd name="connsiteY89" fmla="*/ 2303966 h 4302094"/>
              <a:gd name="connsiteX90" fmla="*/ 10023557 w 10157666"/>
              <a:gd name="connsiteY90" fmla="*/ 2363414 h 4302094"/>
              <a:gd name="connsiteX91" fmla="*/ 9999989 w 10157666"/>
              <a:gd name="connsiteY91" fmla="*/ 2375458 h 4302094"/>
              <a:gd name="connsiteX92" fmla="*/ 9999989 w 10157666"/>
              <a:gd name="connsiteY92" fmla="*/ 2423120 h 4302094"/>
              <a:gd name="connsiteX93" fmla="*/ 10046863 w 10157666"/>
              <a:gd name="connsiteY93" fmla="*/ 2423121 h 4302094"/>
              <a:gd name="connsiteX94" fmla="*/ 10023557 w 10157666"/>
              <a:gd name="connsiteY94" fmla="*/ 2434905 h 4302094"/>
              <a:gd name="connsiteX95" fmla="*/ 10023556 w 10157666"/>
              <a:gd name="connsiteY95" fmla="*/ 2482565 h 4302094"/>
              <a:gd name="connsiteX96" fmla="*/ 9941590 w 10157666"/>
              <a:gd name="connsiteY96" fmla="*/ 2482565 h 4302094"/>
              <a:gd name="connsiteX97" fmla="*/ 9941591 w 10157666"/>
              <a:gd name="connsiteY97" fmla="*/ 2517919 h 4302094"/>
              <a:gd name="connsiteX98" fmla="*/ 10023557 w 10157666"/>
              <a:gd name="connsiteY98" fmla="*/ 2517918 h 4302094"/>
              <a:gd name="connsiteX99" fmla="*/ 10011773 w 10157666"/>
              <a:gd name="connsiteY99" fmla="*/ 2565581 h 4302094"/>
              <a:gd name="connsiteX100" fmla="*/ 9906237 w 10157666"/>
              <a:gd name="connsiteY100" fmla="*/ 2577364 h 4302094"/>
              <a:gd name="connsiteX101" fmla="*/ 9941328 w 10157666"/>
              <a:gd name="connsiteY101" fmla="*/ 2577365 h 4302094"/>
              <a:gd name="connsiteX102" fmla="*/ 9824270 w 10157666"/>
              <a:gd name="connsiteY102" fmla="*/ 2600932 h 4302094"/>
              <a:gd name="connsiteX103" fmla="*/ 9449265 w 10157666"/>
              <a:gd name="connsiteY103" fmla="*/ 2624763 h 4302094"/>
              <a:gd name="connsiteX104" fmla="*/ 9015336 w 10157666"/>
              <a:gd name="connsiteY104" fmla="*/ 2672427 h 4302094"/>
              <a:gd name="connsiteX105" fmla="*/ 9015624 w 10157666"/>
              <a:gd name="connsiteY105" fmla="*/ 2669811 h 4302094"/>
              <a:gd name="connsiteX106" fmla="*/ 8951918 w 10157666"/>
              <a:gd name="connsiteY106" fmla="*/ 2668486 h 4302094"/>
              <a:gd name="connsiteX107" fmla="*/ 8764022 w 10157666"/>
              <a:gd name="connsiteY107" fmla="*/ 2679026 h 4302094"/>
              <a:gd name="connsiteX108" fmla="*/ 8546959 w 10157666"/>
              <a:gd name="connsiteY108" fmla="*/ 2720731 h 4302094"/>
              <a:gd name="connsiteX109" fmla="*/ 8451164 w 10157666"/>
              <a:gd name="connsiteY109" fmla="*/ 2725290 h 4302094"/>
              <a:gd name="connsiteX110" fmla="*/ 8430760 w 10157666"/>
              <a:gd name="connsiteY110" fmla="*/ 2735296 h 4302094"/>
              <a:gd name="connsiteX111" fmla="*/ 8059065 w 10157666"/>
              <a:gd name="connsiteY111" fmla="*/ 2822799 h 4302094"/>
              <a:gd name="connsiteX112" fmla="*/ 7578651 w 10157666"/>
              <a:gd name="connsiteY112" fmla="*/ 2977121 h 4302094"/>
              <a:gd name="connsiteX113" fmla="*/ 7577912 w 10157666"/>
              <a:gd name="connsiteY113" fmla="*/ 2968986 h 4302094"/>
              <a:gd name="connsiteX114" fmla="*/ 7574410 w 10157666"/>
              <a:gd name="connsiteY114" fmla="*/ 2969904 h 4302094"/>
              <a:gd name="connsiteX115" fmla="*/ 7248069 w 10157666"/>
              <a:gd name="connsiteY115" fmla="*/ 3022437 h 4302094"/>
              <a:gd name="connsiteX116" fmla="*/ 6483457 w 10157666"/>
              <a:gd name="connsiteY116" fmla="*/ 3184495 h 4302094"/>
              <a:gd name="connsiteX117" fmla="*/ 6314362 w 10157666"/>
              <a:gd name="connsiteY117" fmla="*/ 3214879 h 4302094"/>
              <a:gd name="connsiteX118" fmla="*/ 6173819 w 10157666"/>
              <a:gd name="connsiteY118" fmla="*/ 3256954 h 4302094"/>
              <a:gd name="connsiteX119" fmla="*/ 5830287 w 10157666"/>
              <a:gd name="connsiteY119" fmla="*/ 3329747 h 4302094"/>
              <a:gd name="connsiteX120" fmla="*/ 5829454 w 10157666"/>
              <a:gd name="connsiteY120" fmla="*/ 3313899 h 4302094"/>
              <a:gd name="connsiteX121" fmla="*/ 5714464 w 10157666"/>
              <a:gd name="connsiteY121" fmla="*/ 3343714 h 4302094"/>
              <a:gd name="connsiteX122" fmla="*/ 3945976 w 10157666"/>
              <a:gd name="connsiteY122" fmla="*/ 3741146 h 4302094"/>
              <a:gd name="connsiteX123" fmla="*/ 3949880 w 10157666"/>
              <a:gd name="connsiteY123" fmla="*/ 3714997 h 4302094"/>
              <a:gd name="connsiteX124" fmla="*/ 3890603 w 10157666"/>
              <a:gd name="connsiteY124" fmla="*/ 3739482 h 4302094"/>
              <a:gd name="connsiteX125" fmla="*/ 3376277 w 10157666"/>
              <a:gd name="connsiteY125" fmla="*/ 3863407 h 4302094"/>
              <a:gd name="connsiteX126" fmla="*/ 3358941 w 10157666"/>
              <a:gd name="connsiteY126" fmla="*/ 3771551 h 4302094"/>
              <a:gd name="connsiteX127" fmla="*/ 3338630 w 10157666"/>
              <a:gd name="connsiteY127" fmla="*/ 3759830 h 4302094"/>
              <a:gd name="connsiteX128" fmla="*/ 3334075 w 10157666"/>
              <a:gd name="connsiteY128" fmla="*/ 3760583 h 4302094"/>
              <a:gd name="connsiteX129" fmla="*/ 3191320 w 10157666"/>
              <a:gd name="connsiteY129" fmla="*/ 3805190 h 4302094"/>
              <a:gd name="connsiteX130" fmla="*/ 2512956 w 10157666"/>
              <a:gd name="connsiteY130" fmla="*/ 3996874 h 4302094"/>
              <a:gd name="connsiteX131" fmla="*/ 2510276 w 10157666"/>
              <a:gd name="connsiteY131" fmla="*/ 3945928 h 4302094"/>
              <a:gd name="connsiteX132" fmla="*/ 2497443 w 10157666"/>
              <a:gd name="connsiteY132" fmla="*/ 3948160 h 4302094"/>
              <a:gd name="connsiteX133" fmla="*/ 2474362 w 10157666"/>
              <a:gd name="connsiteY133" fmla="*/ 3967994 h 4302094"/>
              <a:gd name="connsiteX134" fmla="*/ 2508845 w 10157666"/>
              <a:gd name="connsiteY134" fmla="*/ 3961486 h 4302094"/>
              <a:gd name="connsiteX135" fmla="*/ 2398187 w 10157666"/>
              <a:gd name="connsiteY135" fmla="*/ 4006355 h 4302094"/>
              <a:gd name="connsiteX136" fmla="*/ 2034108 w 10157666"/>
              <a:gd name="connsiteY136" fmla="*/ 4099323 h 4302094"/>
              <a:gd name="connsiteX137" fmla="*/ 1616548 w 10157666"/>
              <a:gd name="connsiteY137" fmla="*/ 4226637 h 4302094"/>
              <a:gd name="connsiteX138" fmla="*/ 1603337 w 10157666"/>
              <a:gd name="connsiteY138" fmla="*/ 4156643 h 4302094"/>
              <a:gd name="connsiteX139" fmla="*/ 1602095 w 10157666"/>
              <a:gd name="connsiteY139" fmla="*/ 4155384 h 4302094"/>
              <a:gd name="connsiteX140" fmla="*/ 1538148 w 10157666"/>
              <a:gd name="connsiteY140" fmla="*/ 4174529 h 4302094"/>
              <a:gd name="connsiteX141" fmla="*/ 1194616 w 10157666"/>
              <a:gd name="connsiteY141" fmla="*/ 4247323 h 4302094"/>
              <a:gd name="connsiteX142" fmla="*/ 1177278 w 10157666"/>
              <a:gd name="connsiteY142" fmla="*/ 4155467 h 4302094"/>
              <a:gd name="connsiteX143" fmla="*/ 1161592 w 10157666"/>
              <a:gd name="connsiteY143" fmla="*/ 4146414 h 4302094"/>
              <a:gd name="connsiteX144" fmla="*/ 890778 w 10157666"/>
              <a:gd name="connsiteY144" fmla="*/ 4208551 h 4302094"/>
              <a:gd name="connsiteX145" fmla="*/ 343131 w 10157666"/>
              <a:gd name="connsiteY145" fmla="*/ 4302094 h 4302094"/>
              <a:gd name="connsiteX146" fmla="*/ 353767 w 10157666"/>
              <a:gd name="connsiteY146" fmla="*/ 4203708 h 4302094"/>
              <a:gd name="connsiteX147" fmla="*/ 324159 w 10157666"/>
              <a:gd name="connsiteY147" fmla="*/ 4197350 h 4302094"/>
              <a:gd name="connsiteX148" fmla="*/ 387433 w 10157666"/>
              <a:gd name="connsiteY148" fmla="*/ 4076820 h 4302094"/>
              <a:gd name="connsiteX149" fmla="*/ 346414 w 10157666"/>
              <a:gd name="connsiteY149" fmla="*/ 4084562 h 4302094"/>
              <a:gd name="connsiteX150" fmla="*/ 335944 w 10157666"/>
              <a:gd name="connsiteY150" fmla="*/ 4026268 h 4302094"/>
              <a:gd name="connsiteX151" fmla="*/ 361146 w 10157666"/>
              <a:gd name="connsiteY151" fmla="*/ 4009296 h 4302094"/>
              <a:gd name="connsiteX152" fmla="*/ 357148 w 10157666"/>
              <a:gd name="connsiteY152" fmla="*/ 3987448 h 4302094"/>
              <a:gd name="connsiteX153" fmla="*/ 285716 w 10157666"/>
              <a:gd name="connsiteY153" fmla="*/ 3997888 h 4302094"/>
              <a:gd name="connsiteX154" fmla="*/ 296353 w 10157666"/>
              <a:gd name="connsiteY154" fmla="*/ 3899503 h 4302094"/>
              <a:gd name="connsiteX155" fmla="*/ 266744 w 10157666"/>
              <a:gd name="connsiteY155" fmla="*/ 3893145 h 4302094"/>
              <a:gd name="connsiteX156" fmla="*/ 330017 w 10157666"/>
              <a:gd name="connsiteY156" fmla="*/ 3772613 h 4302094"/>
              <a:gd name="connsiteX157" fmla="*/ 288998 w 10157666"/>
              <a:gd name="connsiteY157" fmla="*/ 3780355 h 4302094"/>
              <a:gd name="connsiteX158" fmla="*/ 278529 w 10157666"/>
              <a:gd name="connsiteY158" fmla="*/ 3722061 h 4302094"/>
              <a:gd name="connsiteX159" fmla="*/ 303731 w 10157666"/>
              <a:gd name="connsiteY159" fmla="*/ 3705090 h 4302094"/>
              <a:gd name="connsiteX160" fmla="*/ 295183 w 10157666"/>
              <a:gd name="connsiteY160" fmla="*/ 3658384 h 4302094"/>
              <a:gd name="connsiteX161" fmla="*/ 240575 w 10157666"/>
              <a:gd name="connsiteY161" fmla="*/ 3668690 h 4302094"/>
              <a:gd name="connsiteX162" fmla="*/ 259109 w 10157666"/>
              <a:gd name="connsiteY162" fmla="*/ 3663666 h 4302094"/>
              <a:gd name="connsiteX163" fmla="*/ 262311 w 10157666"/>
              <a:gd name="connsiteY163" fmla="*/ 3657935 h 4302094"/>
              <a:gd name="connsiteX164" fmla="*/ 222648 w 10157666"/>
              <a:gd name="connsiteY164" fmla="*/ 3663731 h 4302094"/>
              <a:gd name="connsiteX165" fmla="*/ 233285 w 10157666"/>
              <a:gd name="connsiteY165" fmla="*/ 3565346 h 4302094"/>
              <a:gd name="connsiteX166" fmla="*/ 203677 w 10157666"/>
              <a:gd name="connsiteY166" fmla="*/ 3558988 h 4302094"/>
              <a:gd name="connsiteX167" fmla="*/ 266950 w 10157666"/>
              <a:gd name="connsiteY167" fmla="*/ 3438456 h 4302094"/>
              <a:gd name="connsiteX168" fmla="*/ 225931 w 10157666"/>
              <a:gd name="connsiteY168" fmla="*/ 3446199 h 4302094"/>
              <a:gd name="connsiteX169" fmla="*/ 215461 w 10157666"/>
              <a:gd name="connsiteY169" fmla="*/ 3387905 h 4302094"/>
              <a:gd name="connsiteX170" fmla="*/ 240664 w 10157666"/>
              <a:gd name="connsiteY170" fmla="*/ 3370933 h 4302094"/>
              <a:gd name="connsiteX171" fmla="*/ 232116 w 10157666"/>
              <a:gd name="connsiteY171" fmla="*/ 3324228 h 4302094"/>
              <a:gd name="connsiteX172" fmla="*/ 177509 w 10157666"/>
              <a:gd name="connsiteY172" fmla="*/ 3334534 h 4302094"/>
              <a:gd name="connsiteX173" fmla="*/ 202714 w 10157666"/>
              <a:gd name="connsiteY173" fmla="*/ 3317563 h 4302094"/>
              <a:gd name="connsiteX174" fmla="*/ 194422 w 10157666"/>
              <a:gd name="connsiteY174" fmla="*/ 3270807 h 4302094"/>
              <a:gd name="connsiteX175" fmla="*/ 289999 w 10157666"/>
              <a:gd name="connsiteY175" fmla="*/ 3252504 h 4302094"/>
              <a:gd name="connsiteX176" fmla="*/ 283674 w 10157666"/>
              <a:gd name="connsiteY176" fmla="*/ 3217587 h 4302094"/>
              <a:gd name="connsiteX177" fmla="*/ 188098 w 10157666"/>
              <a:gd name="connsiteY177" fmla="*/ 3235894 h 4302094"/>
              <a:gd name="connsiteX178" fmla="*/ 196656 w 10157666"/>
              <a:gd name="connsiteY178" fmla="*/ 3214596 h 4302094"/>
              <a:gd name="connsiteX179" fmla="*/ 194954 w 10157666"/>
              <a:gd name="connsiteY179" fmla="*/ 3199985 h 4302094"/>
              <a:gd name="connsiteX180" fmla="*/ 136728 w 10157666"/>
              <a:gd name="connsiteY180" fmla="*/ 3208495 h 4302094"/>
              <a:gd name="connsiteX181" fmla="*/ 147364 w 10157666"/>
              <a:gd name="connsiteY181" fmla="*/ 3110109 h 4302094"/>
              <a:gd name="connsiteX182" fmla="*/ 117756 w 10157666"/>
              <a:gd name="connsiteY182" fmla="*/ 3103751 h 4302094"/>
              <a:gd name="connsiteX183" fmla="*/ 181030 w 10157666"/>
              <a:gd name="connsiteY183" fmla="*/ 2983220 h 4302094"/>
              <a:gd name="connsiteX184" fmla="*/ 140011 w 10157666"/>
              <a:gd name="connsiteY184" fmla="*/ 2990962 h 4302094"/>
              <a:gd name="connsiteX185" fmla="*/ 129541 w 10157666"/>
              <a:gd name="connsiteY185" fmla="*/ 2932669 h 4302094"/>
              <a:gd name="connsiteX186" fmla="*/ 154743 w 10157666"/>
              <a:gd name="connsiteY186" fmla="*/ 2915698 h 4302094"/>
              <a:gd name="connsiteX187" fmla="*/ 146197 w 10157666"/>
              <a:gd name="connsiteY187" fmla="*/ 2868991 h 4302094"/>
              <a:gd name="connsiteX188" fmla="*/ 91587 w 10157666"/>
              <a:gd name="connsiteY188" fmla="*/ 2879298 h 4302094"/>
              <a:gd name="connsiteX189" fmla="*/ 116793 w 10157666"/>
              <a:gd name="connsiteY189" fmla="*/ 2862327 h 4302094"/>
              <a:gd name="connsiteX190" fmla="*/ 108501 w 10157666"/>
              <a:gd name="connsiteY190" fmla="*/ 2815571 h 4302094"/>
              <a:gd name="connsiteX191" fmla="*/ 204078 w 10157666"/>
              <a:gd name="connsiteY191" fmla="*/ 2797268 h 4302094"/>
              <a:gd name="connsiteX192" fmla="*/ 197753 w 10157666"/>
              <a:gd name="connsiteY192" fmla="*/ 2762350 h 4302094"/>
              <a:gd name="connsiteX193" fmla="*/ 102177 w 10157666"/>
              <a:gd name="connsiteY193" fmla="*/ 2780657 h 4302094"/>
              <a:gd name="connsiteX194" fmla="*/ 107470 w 10157666"/>
              <a:gd name="connsiteY194" fmla="*/ 2731335 h 4302094"/>
              <a:gd name="connsiteX195" fmla="*/ 200240 w 10157666"/>
              <a:gd name="connsiteY195" fmla="*/ 2717039 h 4302094"/>
              <a:gd name="connsiteX196" fmla="*/ 228071 w 10157666"/>
              <a:gd name="connsiteY196" fmla="*/ 2696490 h 4302094"/>
              <a:gd name="connsiteX197" fmla="*/ 225085 w 10157666"/>
              <a:gd name="connsiteY197" fmla="*/ 2696926 h 4302094"/>
              <a:gd name="connsiteX198" fmla="*/ 187284 w 10157666"/>
              <a:gd name="connsiteY198" fmla="*/ 2704060 h 4302094"/>
              <a:gd name="connsiteX199" fmla="*/ 188069 w 10157666"/>
              <a:gd name="connsiteY199" fmla="*/ 2702336 h 4302094"/>
              <a:gd name="connsiteX200" fmla="*/ 45140 w 10157666"/>
              <a:gd name="connsiteY200" fmla="*/ 2723226 h 4302094"/>
              <a:gd name="connsiteX201" fmla="*/ 55777 w 10157666"/>
              <a:gd name="connsiteY201" fmla="*/ 2624840 h 4302094"/>
              <a:gd name="connsiteX202" fmla="*/ 26168 w 10157666"/>
              <a:gd name="connsiteY202" fmla="*/ 2618482 h 4302094"/>
              <a:gd name="connsiteX203" fmla="*/ 89442 w 10157666"/>
              <a:gd name="connsiteY203" fmla="*/ 2497951 h 4302094"/>
              <a:gd name="connsiteX204" fmla="*/ 48423 w 10157666"/>
              <a:gd name="connsiteY204" fmla="*/ 2505694 h 4302094"/>
              <a:gd name="connsiteX205" fmla="*/ 37953 w 10157666"/>
              <a:gd name="connsiteY205" fmla="*/ 2447399 h 4302094"/>
              <a:gd name="connsiteX206" fmla="*/ 63155 w 10157666"/>
              <a:gd name="connsiteY206" fmla="*/ 2430428 h 4302094"/>
              <a:gd name="connsiteX207" fmla="*/ 54608 w 10157666"/>
              <a:gd name="connsiteY207" fmla="*/ 2383722 h 4302094"/>
              <a:gd name="connsiteX208" fmla="*/ 0 w 10157666"/>
              <a:gd name="connsiteY208" fmla="*/ 2394029 h 4302094"/>
              <a:gd name="connsiteX209" fmla="*/ 25206 w 10157666"/>
              <a:gd name="connsiteY209" fmla="*/ 2377057 h 4302094"/>
              <a:gd name="connsiteX210" fmla="*/ 16913 w 10157666"/>
              <a:gd name="connsiteY210" fmla="*/ 2330302 h 4302094"/>
              <a:gd name="connsiteX211" fmla="*/ 112490 w 10157666"/>
              <a:gd name="connsiteY211" fmla="*/ 2311998 h 4302094"/>
              <a:gd name="connsiteX212" fmla="*/ 106165 w 10157666"/>
              <a:gd name="connsiteY212" fmla="*/ 2277082 h 4302094"/>
              <a:gd name="connsiteX213" fmla="*/ 10590 w 10157666"/>
              <a:gd name="connsiteY213" fmla="*/ 2295389 h 4302094"/>
              <a:gd name="connsiteX214" fmla="*/ 15882 w 10157666"/>
              <a:gd name="connsiteY214" fmla="*/ 2246066 h 4302094"/>
              <a:gd name="connsiteX215" fmla="*/ 136714 w 10157666"/>
              <a:gd name="connsiteY215" fmla="*/ 2211050 h 4302094"/>
              <a:gd name="connsiteX216" fmla="*/ 95696 w 10157666"/>
              <a:gd name="connsiteY216" fmla="*/ 2218791 h 4302094"/>
              <a:gd name="connsiteX217" fmla="*/ 227936 w 10157666"/>
              <a:gd name="connsiteY217" fmla="*/ 2169671 h 4302094"/>
              <a:gd name="connsiteX218" fmla="*/ 277945 w 10157666"/>
              <a:gd name="connsiteY218" fmla="*/ 2149141 h 4302094"/>
              <a:gd name="connsiteX219" fmla="*/ 290788 w 10157666"/>
              <a:gd name="connsiteY219" fmla="*/ 2145607 h 4302094"/>
              <a:gd name="connsiteX220" fmla="*/ 289801 w 10157666"/>
              <a:gd name="connsiteY220" fmla="*/ 2112521 h 4302094"/>
              <a:gd name="connsiteX221" fmla="*/ 324076 w 10157666"/>
              <a:gd name="connsiteY221" fmla="*/ 2089966 h 4302094"/>
              <a:gd name="connsiteX222" fmla="*/ 312475 w 10157666"/>
              <a:gd name="connsiteY222" fmla="*/ 2028501 h 4302094"/>
              <a:gd name="connsiteX223" fmla="*/ 237786 w 10157666"/>
              <a:gd name="connsiteY223" fmla="*/ 2042598 h 4302094"/>
              <a:gd name="connsiteX224" fmla="*/ 272124 w 10157666"/>
              <a:gd name="connsiteY224" fmla="*/ 2020380 h 4302094"/>
              <a:gd name="connsiteX225" fmla="*/ 260524 w 10157666"/>
              <a:gd name="connsiteY225" fmla="*/ 1958915 h 4302094"/>
              <a:gd name="connsiteX226" fmla="*/ 391023 w 10157666"/>
              <a:gd name="connsiteY226" fmla="*/ 1934285 h 4302094"/>
              <a:gd name="connsiteX227" fmla="*/ 382355 w 10157666"/>
              <a:gd name="connsiteY227" fmla="*/ 1888357 h 4302094"/>
              <a:gd name="connsiteX228" fmla="*/ 251855 w 10157666"/>
              <a:gd name="connsiteY228" fmla="*/ 1912987 h 4302094"/>
              <a:gd name="connsiteX229" fmla="*/ 258859 w 10157666"/>
              <a:gd name="connsiteY229" fmla="*/ 1848015 h 4302094"/>
              <a:gd name="connsiteX230" fmla="*/ 423697 w 10157666"/>
              <a:gd name="connsiteY230" fmla="*/ 1801163 h 4302094"/>
              <a:gd name="connsiteX231" fmla="*/ 367886 w 10157666"/>
              <a:gd name="connsiteY231" fmla="*/ 1811696 h 4302094"/>
              <a:gd name="connsiteX232" fmla="*/ 548247 w 10157666"/>
              <a:gd name="connsiteY232" fmla="*/ 1746530 h 4302094"/>
              <a:gd name="connsiteX233" fmla="*/ 1139122 w 10157666"/>
              <a:gd name="connsiteY233" fmla="*/ 1603181 h 4302094"/>
              <a:gd name="connsiteX234" fmla="*/ 1817488 w 10157666"/>
              <a:gd name="connsiteY234" fmla="*/ 1411497 h 4302094"/>
              <a:gd name="connsiteX235" fmla="*/ 1817526 w 10157666"/>
              <a:gd name="connsiteY235" fmla="*/ 1412206 h 4302094"/>
              <a:gd name="connsiteX236" fmla="*/ 1834213 w 10157666"/>
              <a:gd name="connsiteY236" fmla="*/ 1402324 h 4302094"/>
              <a:gd name="connsiteX237" fmla="*/ 1986238 w 10157666"/>
              <a:gd name="connsiteY237" fmla="*/ 1406915 h 4302094"/>
              <a:gd name="connsiteX238" fmla="*/ 2593448 w 10157666"/>
              <a:gd name="connsiteY238" fmla="*/ 1375640 h 4302094"/>
              <a:gd name="connsiteX239" fmla="*/ 2617137 w 10157666"/>
              <a:gd name="connsiteY239" fmla="*/ 1370710 h 4302094"/>
              <a:gd name="connsiteX240" fmla="*/ 2615871 w 10157666"/>
              <a:gd name="connsiteY240" fmla="*/ 1351754 h 4302094"/>
              <a:gd name="connsiteX241" fmla="*/ 2783083 w 10157666"/>
              <a:gd name="connsiteY241" fmla="*/ 1314254 h 4302094"/>
              <a:gd name="connsiteX242" fmla="*/ 2726769 w 10157666"/>
              <a:gd name="connsiteY242" fmla="*/ 1321630 h 4302094"/>
              <a:gd name="connsiteX243" fmla="*/ 2910510 w 10157666"/>
              <a:gd name="connsiteY243" fmla="*/ 1266719 h 4302094"/>
              <a:gd name="connsiteX244" fmla="*/ 3508517 w 10157666"/>
              <a:gd name="connsiteY244" fmla="*/ 1156855 h 4302094"/>
              <a:gd name="connsiteX245" fmla="*/ 3849510 w 10157666"/>
              <a:gd name="connsiteY245" fmla="*/ 1056999 h 4302094"/>
              <a:gd name="connsiteX246" fmla="*/ 3910667 w 10157666"/>
              <a:gd name="connsiteY246" fmla="*/ 1046577 h 4302094"/>
              <a:gd name="connsiteX247" fmla="*/ 3919724 w 10157666"/>
              <a:gd name="connsiteY247" fmla="*/ 1039477 h 4302094"/>
              <a:gd name="connsiteX248" fmla="*/ 3968841 w 10157666"/>
              <a:gd name="connsiteY248" fmla="*/ 1029832 h 4302094"/>
              <a:gd name="connsiteX249" fmla="*/ 4003947 w 10157666"/>
              <a:gd name="connsiteY249" fmla="*/ 1030681 h 4302094"/>
              <a:gd name="connsiteX250" fmla="*/ 4024431 w 10157666"/>
              <a:gd name="connsiteY250" fmla="*/ 1027190 h 4302094"/>
              <a:gd name="connsiteX251" fmla="*/ 4088423 w 10157666"/>
              <a:gd name="connsiteY251" fmla="*/ 1018443 h 4302094"/>
              <a:gd name="connsiteX252" fmla="*/ 4140857 w 10157666"/>
              <a:gd name="connsiteY252" fmla="*/ 1000796 h 4302094"/>
              <a:gd name="connsiteX253" fmla="*/ 4669065 w 10157666"/>
              <a:gd name="connsiteY253" fmla="*/ 914423 h 4302094"/>
              <a:gd name="connsiteX254" fmla="*/ 5357143 w 10157666"/>
              <a:gd name="connsiteY254" fmla="*/ 761224 h 4302094"/>
              <a:gd name="connsiteX255" fmla="*/ 5357137 w 10157666"/>
              <a:gd name="connsiteY255" fmla="*/ 762735 h 4302094"/>
              <a:gd name="connsiteX256" fmla="*/ 5370650 w 10157666"/>
              <a:gd name="connsiteY256" fmla="*/ 761558 h 4302094"/>
              <a:gd name="connsiteX257" fmla="*/ 5472869 w 10157666"/>
              <a:gd name="connsiteY257" fmla="*/ 756011 h 4302094"/>
              <a:gd name="connsiteX258" fmla="*/ 6070876 w 10157666"/>
              <a:gd name="connsiteY258" fmla="*/ 646148 h 4302094"/>
              <a:gd name="connsiteX259" fmla="*/ 6411868 w 10157666"/>
              <a:gd name="connsiteY259" fmla="*/ 546292 h 4302094"/>
              <a:gd name="connsiteX260" fmla="*/ 6573568 w 10157666"/>
              <a:gd name="connsiteY260" fmla="*/ 518736 h 4302094"/>
              <a:gd name="connsiteX261" fmla="*/ 6580745 w 10157666"/>
              <a:gd name="connsiteY261" fmla="*/ 516449 h 4302094"/>
              <a:gd name="connsiteX262" fmla="*/ 6598057 w 10157666"/>
              <a:gd name="connsiteY262" fmla="*/ 514942 h 4302094"/>
              <a:gd name="connsiteX263" fmla="*/ 6753193 w 10157666"/>
              <a:gd name="connsiteY263" fmla="*/ 493736 h 4302094"/>
              <a:gd name="connsiteX264" fmla="*/ 6778687 w 10157666"/>
              <a:gd name="connsiteY264" fmla="*/ 485156 h 4302094"/>
              <a:gd name="connsiteX265" fmla="*/ 7046022 w 10157666"/>
              <a:gd name="connsiteY265" fmla="*/ 448563 h 4302094"/>
              <a:gd name="connsiteX266" fmla="*/ 7179784 w 10157666"/>
              <a:gd name="connsiteY266" fmla="*/ 432340 h 4302094"/>
              <a:gd name="connsiteX267" fmla="*/ 7195651 w 10157666"/>
              <a:gd name="connsiteY267" fmla="*/ 410357 h 4302094"/>
              <a:gd name="connsiteX268" fmla="*/ 7266392 w 10157666"/>
              <a:gd name="connsiteY268" fmla="*/ 394863 h 4302094"/>
              <a:gd name="connsiteX269" fmla="*/ 7301888 w 10157666"/>
              <a:gd name="connsiteY269" fmla="*/ 400386 h 4302094"/>
              <a:gd name="connsiteX270" fmla="*/ 7306895 w 10157666"/>
              <a:gd name="connsiteY270" fmla="*/ 398783 h 4302094"/>
              <a:gd name="connsiteX271" fmla="*/ 7647889 w 10157666"/>
              <a:gd name="connsiteY271" fmla="*/ 298927 h 4302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</a:cxnLst>
            <a:rect l="l" t="t" r="r" b="b"/>
            <a:pathLst>
              <a:path w="10157666" h="4302094">
                <a:moveTo>
                  <a:pt x="1818856" y="1437501"/>
                </a:moveTo>
                <a:lnTo>
                  <a:pt x="1819767" y="1454808"/>
                </a:lnTo>
                <a:lnTo>
                  <a:pt x="1832406" y="1450950"/>
                </a:lnTo>
                <a:cubicBezTo>
                  <a:pt x="1839513" y="1447725"/>
                  <a:pt x="1846617" y="1443343"/>
                  <a:pt x="1853716" y="1437501"/>
                </a:cubicBezTo>
                <a:close/>
                <a:moveTo>
                  <a:pt x="7647889" y="298927"/>
                </a:moveTo>
                <a:cubicBezTo>
                  <a:pt x="7764471" y="275773"/>
                  <a:pt x="7882069" y="260371"/>
                  <a:pt x="7994974" y="245584"/>
                </a:cubicBezTo>
                <a:lnTo>
                  <a:pt x="7994847" y="279353"/>
                </a:lnTo>
                <a:lnTo>
                  <a:pt x="8058545" y="268498"/>
                </a:lnTo>
                <a:cubicBezTo>
                  <a:pt x="8116630" y="259905"/>
                  <a:pt x="8174256" y="252358"/>
                  <a:pt x="8230707" y="244965"/>
                </a:cubicBezTo>
                <a:lnTo>
                  <a:pt x="8230586" y="277250"/>
                </a:lnTo>
                <a:lnTo>
                  <a:pt x="8321211" y="261722"/>
                </a:lnTo>
                <a:cubicBezTo>
                  <a:pt x="8424801" y="246718"/>
                  <a:pt x="8528744" y="232257"/>
                  <a:pt x="8617701" y="191684"/>
                </a:cubicBezTo>
                <a:cubicBezTo>
                  <a:pt x="8829887" y="87986"/>
                  <a:pt x="9072280" y="42238"/>
                  <a:pt x="9296066" y="0"/>
                </a:cubicBezTo>
                <a:cubicBezTo>
                  <a:pt x="9301866" y="30732"/>
                  <a:pt x="9291932" y="80171"/>
                  <a:pt x="9313402" y="91856"/>
                </a:cubicBezTo>
                <a:cubicBezTo>
                  <a:pt x="9396761" y="123687"/>
                  <a:pt x="9408361" y="185149"/>
                  <a:pt x="9419898" y="246277"/>
                </a:cubicBezTo>
                <a:cubicBezTo>
                  <a:pt x="9425697" y="277006"/>
                  <a:pt x="9364087" y="256811"/>
                  <a:pt x="9388490" y="284028"/>
                </a:cubicBezTo>
                <a:cubicBezTo>
                  <a:pt x="9332681" y="294562"/>
                  <a:pt x="9242260" y="327369"/>
                  <a:pt x="9303867" y="347565"/>
                </a:cubicBezTo>
                <a:cubicBezTo>
                  <a:pt x="9328271" y="374785"/>
                  <a:pt x="9397159" y="329956"/>
                  <a:pt x="9424432" y="372377"/>
                </a:cubicBezTo>
                <a:cubicBezTo>
                  <a:pt x="9444885" y="404189"/>
                  <a:pt x="9433945" y="441925"/>
                  <a:pt x="9438730" y="476844"/>
                </a:cubicBezTo>
                <a:lnTo>
                  <a:pt x="9449712" y="508240"/>
                </a:lnTo>
                <a:lnTo>
                  <a:pt x="9561177" y="489530"/>
                </a:lnTo>
                <a:cubicBezTo>
                  <a:pt x="9612252" y="481993"/>
                  <a:pt x="9663390" y="475552"/>
                  <a:pt x="9714588" y="470419"/>
                </a:cubicBezTo>
                <a:cubicBezTo>
                  <a:pt x="9762837" y="473304"/>
                  <a:pt x="9737192" y="526645"/>
                  <a:pt x="9709058" y="568200"/>
                </a:cubicBezTo>
                <a:cubicBezTo>
                  <a:pt x="9711406" y="564758"/>
                  <a:pt x="9713582" y="564365"/>
                  <a:pt x="9715669" y="565490"/>
                </a:cubicBezTo>
                <a:lnTo>
                  <a:pt x="9721511" y="571651"/>
                </a:lnTo>
                <a:lnTo>
                  <a:pt x="9750638" y="565066"/>
                </a:lnTo>
                <a:cubicBezTo>
                  <a:pt x="9756438" y="595798"/>
                  <a:pt x="9780842" y="623019"/>
                  <a:pt x="9746504" y="645237"/>
                </a:cubicBezTo>
                <a:lnTo>
                  <a:pt x="9722868" y="651034"/>
                </a:lnTo>
                <a:lnTo>
                  <a:pt x="9712178" y="671495"/>
                </a:lnTo>
                <a:cubicBezTo>
                  <a:pt x="9704980" y="680816"/>
                  <a:pt x="9696005" y="688590"/>
                  <a:pt x="9685048" y="693723"/>
                </a:cubicBezTo>
                <a:cubicBezTo>
                  <a:pt x="9696626" y="691538"/>
                  <a:pt x="9707949" y="689401"/>
                  <a:pt x="9719528" y="687215"/>
                </a:cubicBezTo>
                <a:cubicBezTo>
                  <a:pt x="9733294" y="696609"/>
                  <a:pt x="9726134" y="722212"/>
                  <a:pt x="9730553" y="745631"/>
                </a:cubicBezTo>
                <a:cubicBezTo>
                  <a:pt x="9718975" y="747816"/>
                  <a:pt x="9707395" y="750002"/>
                  <a:pt x="9709629" y="761837"/>
                </a:cubicBezTo>
                <a:cubicBezTo>
                  <a:pt x="9711815" y="773417"/>
                  <a:pt x="9716234" y="796835"/>
                  <a:pt x="9718468" y="808673"/>
                </a:cubicBezTo>
                <a:cubicBezTo>
                  <a:pt x="9730048" y="806488"/>
                  <a:pt x="9752950" y="802165"/>
                  <a:pt x="9764530" y="799980"/>
                </a:cubicBezTo>
                <a:cubicBezTo>
                  <a:pt x="9752950" y="802165"/>
                  <a:pt x="9741628" y="804302"/>
                  <a:pt x="9743813" y="815882"/>
                </a:cubicBezTo>
                <a:lnTo>
                  <a:pt x="9744195" y="817907"/>
                </a:lnTo>
                <a:lnTo>
                  <a:pt x="9811047" y="817530"/>
                </a:lnTo>
                <a:cubicBezTo>
                  <a:pt x="9811047" y="848805"/>
                  <a:pt x="9792115" y="895545"/>
                  <a:pt x="9811046" y="911008"/>
                </a:cubicBezTo>
                <a:cubicBezTo>
                  <a:pt x="9887055" y="957747"/>
                  <a:pt x="9887055" y="1020294"/>
                  <a:pt x="9887055" y="1082502"/>
                </a:cubicBezTo>
                <a:cubicBezTo>
                  <a:pt x="9887056" y="1113772"/>
                  <a:pt x="9830259" y="1082501"/>
                  <a:pt x="9849190" y="1113773"/>
                </a:cubicBezTo>
                <a:cubicBezTo>
                  <a:pt x="9792396" y="1113772"/>
                  <a:pt x="9697459" y="1129240"/>
                  <a:pt x="9754251" y="1160511"/>
                </a:cubicBezTo>
                <a:cubicBezTo>
                  <a:pt x="9773183" y="1191786"/>
                  <a:pt x="9849190" y="1160512"/>
                  <a:pt x="9868122" y="1207255"/>
                </a:cubicBezTo>
                <a:cubicBezTo>
                  <a:pt x="9882321" y="1242309"/>
                  <a:pt x="9864573" y="1277360"/>
                  <a:pt x="9862797" y="1312560"/>
                </a:cubicBezTo>
                <a:lnTo>
                  <a:pt x="9867766" y="1345449"/>
                </a:lnTo>
                <a:lnTo>
                  <a:pt x="9980769" y="1347736"/>
                </a:lnTo>
                <a:cubicBezTo>
                  <a:pt x="10032355" y="1349803"/>
                  <a:pt x="10083799" y="1352957"/>
                  <a:pt x="10135063" y="1357408"/>
                </a:cubicBezTo>
                <a:cubicBezTo>
                  <a:pt x="10181938" y="1369192"/>
                  <a:pt x="10146846" y="1416852"/>
                  <a:pt x="10111493" y="1452467"/>
                </a:cubicBezTo>
                <a:cubicBezTo>
                  <a:pt x="10114438" y="1449521"/>
                  <a:pt x="10116649" y="1449538"/>
                  <a:pt x="10118490" y="1451032"/>
                </a:cubicBezTo>
                <a:lnTo>
                  <a:pt x="10123091" y="1458168"/>
                </a:lnTo>
                <a:lnTo>
                  <a:pt x="10152933" y="1457100"/>
                </a:lnTo>
                <a:cubicBezTo>
                  <a:pt x="10152933" y="1488374"/>
                  <a:pt x="10171866" y="1519650"/>
                  <a:pt x="10134001" y="1535114"/>
                </a:cubicBezTo>
                <a:lnTo>
                  <a:pt x="10109701" y="1536426"/>
                </a:lnTo>
                <a:lnTo>
                  <a:pt x="10095401" y="1554550"/>
                </a:lnTo>
                <a:cubicBezTo>
                  <a:pt x="10086600" y="1562374"/>
                  <a:pt x="10076338" y="1568348"/>
                  <a:pt x="10064618" y="1571361"/>
                </a:cubicBezTo>
                <a:cubicBezTo>
                  <a:pt x="10076403" y="1571360"/>
                  <a:pt x="10087924" y="1571360"/>
                  <a:pt x="10099709" y="1571361"/>
                </a:cubicBezTo>
                <a:cubicBezTo>
                  <a:pt x="10111493" y="1583144"/>
                  <a:pt x="10099709" y="1606976"/>
                  <a:pt x="10099708" y="1630807"/>
                </a:cubicBezTo>
                <a:cubicBezTo>
                  <a:pt x="10087925" y="1630807"/>
                  <a:pt x="10076141" y="1630808"/>
                  <a:pt x="10076141" y="1642852"/>
                </a:cubicBezTo>
                <a:cubicBezTo>
                  <a:pt x="10076141" y="1654635"/>
                  <a:pt x="10076141" y="1678467"/>
                  <a:pt x="10076141" y="1690514"/>
                </a:cubicBezTo>
                <a:cubicBezTo>
                  <a:pt x="10087925" y="1690514"/>
                  <a:pt x="10111231" y="1690514"/>
                  <a:pt x="10123014" y="1690514"/>
                </a:cubicBezTo>
                <a:cubicBezTo>
                  <a:pt x="10111231" y="1690514"/>
                  <a:pt x="10099708" y="1690514"/>
                  <a:pt x="10099709" y="1702299"/>
                </a:cubicBezTo>
                <a:cubicBezTo>
                  <a:pt x="10099709" y="1714082"/>
                  <a:pt x="10099709" y="1737913"/>
                  <a:pt x="10099708" y="1749958"/>
                </a:cubicBezTo>
                <a:lnTo>
                  <a:pt x="10093599" y="1750987"/>
                </a:lnTo>
                <a:lnTo>
                  <a:pt x="10092261" y="1766792"/>
                </a:lnTo>
                <a:lnTo>
                  <a:pt x="10076379" y="1787834"/>
                </a:lnTo>
                <a:lnTo>
                  <a:pt x="10099709" y="1785313"/>
                </a:lnTo>
                <a:cubicBezTo>
                  <a:pt x="10093816" y="1791205"/>
                  <a:pt x="10090871" y="1797162"/>
                  <a:pt x="10089397" y="1804626"/>
                </a:cubicBezTo>
                <a:lnTo>
                  <a:pt x="10088184" y="1827994"/>
                </a:lnTo>
                <a:lnTo>
                  <a:pt x="10091081" y="1827890"/>
                </a:lnTo>
                <a:cubicBezTo>
                  <a:pt x="10091081" y="1859165"/>
                  <a:pt x="10110013" y="1890441"/>
                  <a:pt x="10072149" y="1905904"/>
                </a:cubicBezTo>
                <a:lnTo>
                  <a:pt x="10047849" y="1907218"/>
                </a:lnTo>
                <a:lnTo>
                  <a:pt x="10033547" y="1925342"/>
                </a:lnTo>
                <a:cubicBezTo>
                  <a:pt x="10024747" y="1933165"/>
                  <a:pt x="10014484" y="1939139"/>
                  <a:pt x="10002767" y="1942152"/>
                </a:cubicBezTo>
                <a:cubicBezTo>
                  <a:pt x="10014549" y="1942152"/>
                  <a:pt x="10026072" y="1942152"/>
                  <a:pt x="10037856" y="1942152"/>
                </a:cubicBezTo>
                <a:cubicBezTo>
                  <a:pt x="10049640" y="1953935"/>
                  <a:pt x="10037857" y="1977766"/>
                  <a:pt x="10037857" y="2001598"/>
                </a:cubicBezTo>
                <a:cubicBezTo>
                  <a:pt x="10026072" y="2001599"/>
                  <a:pt x="10014288" y="2001599"/>
                  <a:pt x="10014288" y="2013643"/>
                </a:cubicBezTo>
                <a:cubicBezTo>
                  <a:pt x="10014287" y="2025427"/>
                  <a:pt x="10014287" y="2049259"/>
                  <a:pt x="10014288" y="2061306"/>
                </a:cubicBezTo>
                <a:cubicBezTo>
                  <a:pt x="10026073" y="2061305"/>
                  <a:pt x="10049378" y="2061306"/>
                  <a:pt x="10061163" y="2061305"/>
                </a:cubicBezTo>
                <a:cubicBezTo>
                  <a:pt x="10049378" y="2061306"/>
                  <a:pt x="10037857" y="2061306"/>
                  <a:pt x="10037857" y="2073089"/>
                </a:cubicBezTo>
                <a:lnTo>
                  <a:pt x="10037855" y="2088695"/>
                </a:lnTo>
                <a:lnTo>
                  <a:pt x="10058911" y="2090015"/>
                </a:lnTo>
                <a:cubicBezTo>
                  <a:pt x="10105786" y="2101799"/>
                  <a:pt x="10070694" y="2149459"/>
                  <a:pt x="10035341" y="2185073"/>
                </a:cubicBezTo>
                <a:cubicBezTo>
                  <a:pt x="10038286" y="2182128"/>
                  <a:pt x="10040498" y="2182144"/>
                  <a:pt x="10042338" y="2183638"/>
                </a:cubicBezTo>
                <a:lnTo>
                  <a:pt x="10046939" y="2190775"/>
                </a:lnTo>
                <a:lnTo>
                  <a:pt x="10076782" y="2189707"/>
                </a:lnTo>
                <a:cubicBezTo>
                  <a:pt x="10076782" y="2220980"/>
                  <a:pt x="10095714" y="2252255"/>
                  <a:pt x="10057849" y="2267720"/>
                </a:cubicBezTo>
                <a:lnTo>
                  <a:pt x="10033549" y="2269032"/>
                </a:lnTo>
                <a:lnTo>
                  <a:pt x="10019248" y="2287157"/>
                </a:lnTo>
                <a:cubicBezTo>
                  <a:pt x="10010448" y="2294981"/>
                  <a:pt x="10000186" y="2300954"/>
                  <a:pt x="9988467" y="2303967"/>
                </a:cubicBezTo>
                <a:cubicBezTo>
                  <a:pt x="10000250" y="2303968"/>
                  <a:pt x="10011772" y="2303967"/>
                  <a:pt x="10023557" y="2303966"/>
                </a:cubicBezTo>
                <a:cubicBezTo>
                  <a:pt x="10035341" y="2315751"/>
                  <a:pt x="10023557" y="2339582"/>
                  <a:pt x="10023557" y="2363414"/>
                </a:cubicBezTo>
                <a:cubicBezTo>
                  <a:pt x="10011773" y="2363413"/>
                  <a:pt x="9999989" y="2363414"/>
                  <a:pt x="9999989" y="2375458"/>
                </a:cubicBezTo>
                <a:cubicBezTo>
                  <a:pt x="9999989" y="2387241"/>
                  <a:pt x="9999988" y="2411073"/>
                  <a:pt x="9999989" y="2423120"/>
                </a:cubicBezTo>
                <a:cubicBezTo>
                  <a:pt x="10011774" y="2423121"/>
                  <a:pt x="10035079" y="2423120"/>
                  <a:pt x="10046863" y="2423121"/>
                </a:cubicBezTo>
                <a:cubicBezTo>
                  <a:pt x="10035079" y="2423120"/>
                  <a:pt x="10023556" y="2423121"/>
                  <a:pt x="10023557" y="2434905"/>
                </a:cubicBezTo>
                <a:cubicBezTo>
                  <a:pt x="10023557" y="2446688"/>
                  <a:pt x="10023557" y="2470520"/>
                  <a:pt x="10023556" y="2482565"/>
                </a:cubicBezTo>
                <a:cubicBezTo>
                  <a:pt x="9999989" y="2494352"/>
                  <a:pt x="9964897" y="2470520"/>
                  <a:pt x="9941590" y="2482565"/>
                </a:cubicBezTo>
                <a:lnTo>
                  <a:pt x="9941591" y="2517919"/>
                </a:lnTo>
                <a:cubicBezTo>
                  <a:pt x="9965158" y="2529703"/>
                  <a:pt x="10000250" y="2517919"/>
                  <a:pt x="10023557" y="2517918"/>
                </a:cubicBezTo>
                <a:cubicBezTo>
                  <a:pt x="10011773" y="2529702"/>
                  <a:pt x="10011773" y="2541749"/>
                  <a:pt x="10011773" y="2565581"/>
                </a:cubicBezTo>
                <a:cubicBezTo>
                  <a:pt x="9976680" y="2577364"/>
                  <a:pt x="9941329" y="2541750"/>
                  <a:pt x="9906237" y="2577364"/>
                </a:cubicBezTo>
                <a:cubicBezTo>
                  <a:pt x="9918019" y="2577365"/>
                  <a:pt x="9929543" y="2577364"/>
                  <a:pt x="9941328" y="2577365"/>
                </a:cubicBezTo>
                <a:cubicBezTo>
                  <a:pt x="9918020" y="2636811"/>
                  <a:pt x="9859360" y="2589148"/>
                  <a:pt x="9824270" y="2600932"/>
                </a:cubicBezTo>
                <a:cubicBezTo>
                  <a:pt x="9708259" y="2640215"/>
                  <a:pt x="9566324" y="2589149"/>
                  <a:pt x="9449265" y="2624763"/>
                </a:cubicBezTo>
                <a:cubicBezTo>
                  <a:pt x="9308375" y="2672427"/>
                  <a:pt x="9155965" y="2672426"/>
                  <a:pt x="9015336" y="2672427"/>
                </a:cubicBezTo>
                <a:lnTo>
                  <a:pt x="9015624" y="2669811"/>
                </a:lnTo>
                <a:lnTo>
                  <a:pt x="8951918" y="2668486"/>
                </a:lnTo>
                <a:cubicBezTo>
                  <a:pt x="8887300" y="2665082"/>
                  <a:pt x="8822553" y="2661219"/>
                  <a:pt x="8764022" y="2679026"/>
                </a:cubicBezTo>
                <a:cubicBezTo>
                  <a:pt x="8693578" y="2702858"/>
                  <a:pt x="8620252" y="2714773"/>
                  <a:pt x="8546959" y="2720731"/>
                </a:cubicBezTo>
                <a:lnTo>
                  <a:pt x="8451164" y="2725290"/>
                </a:lnTo>
                <a:lnTo>
                  <a:pt x="8430760" y="2735296"/>
                </a:lnTo>
                <a:cubicBezTo>
                  <a:pt x="8314098" y="2780054"/>
                  <a:pt x="8167901" y="2760635"/>
                  <a:pt x="8059065" y="2822799"/>
                </a:cubicBezTo>
                <a:cubicBezTo>
                  <a:pt x="7911083" y="2914379"/>
                  <a:pt x="7738232" y="2947003"/>
                  <a:pt x="7578651" y="2977121"/>
                </a:cubicBezTo>
                <a:lnTo>
                  <a:pt x="7577912" y="2968986"/>
                </a:lnTo>
                <a:lnTo>
                  <a:pt x="7574410" y="2969904"/>
                </a:lnTo>
                <a:cubicBezTo>
                  <a:pt x="7468448" y="2991880"/>
                  <a:pt x="7336674" y="2995656"/>
                  <a:pt x="7248069" y="3022437"/>
                </a:cubicBezTo>
                <a:cubicBezTo>
                  <a:pt x="7014635" y="3092724"/>
                  <a:pt x="6749412" y="3138846"/>
                  <a:pt x="6483457" y="3184495"/>
                </a:cubicBezTo>
                <a:lnTo>
                  <a:pt x="6314362" y="3214879"/>
                </a:lnTo>
                <a:lnTo>
                  <a:pt x="6173819" y="3256954"/>
                </a:lnTo>
                <a:cubicBezTo>
                  <a:pt x="6058725" y="3286633"/>
                  <a:pt x="5942180" y="3308629"/>
                  <a:pt x="5830287" y="3329747"/>
                </a:cubicBezTo>
                <a:lnTo>
                  <a:pt x="5829454" y="3313899"/>
                </a:lnTo>
                <a:lnTo>
                  <a:pt x="5714464" y="3343714"/>
                </a:lnTo>
                <a:cubicBezTo>
                  <a:pt x="5148703" y="3514145"/>
                  <a:pt x="4523337" y="3632176"/>
                  <a:pt x="3945976" y="3741146"/>
                </a:cubicBezTo>
                <a:lnTo>
                  <a:pt x="3949880" y="3714997"/>
                </a:lnTo>
                <a:lnTo>
                  <a:pt x="3890603" y="3739482"/>
                </a:lnTo>
                <a:cubicBezTo>
                  <a:pt x="3722422" y="3798076"/>
                  <a:pt x="3544118" y="3831729"/>
                  <a:pt x="3376277" y="3863407"/>
                </a:cubicBezTo>
                <a:cubicBezTo>
                  <a:pt x="3370477" y="3832675"/>
                  <a:pt x="3380412" y="3783236"/>
                  <a:pt x="3358941" y="3771551"/>
                </a:cubicBezTo>
                <a:lnTo>
                  <a:pt x="3338630" y="3759830"/>
                </a:lnTo>
                <a:lnTo>
                  <a:pt x="3334075" y="3760583"/>
                </a:lnTo>
                <a:cubicBezTo>
                  <a:pt x="3284021" y="3771145"/>
                  <a:pt x="3235795" y="3784903"/>
                  <a:pt x="3191320" y="3805190"/>
                </a:cubicBezTo>
                <a:cubicBezTo>
                  <a:pt x="2979135" y="3908888"/>
                  <a:pt x="2736743" y="3954636"/>
                  <a:pt x="2512956" y="3996874"/>
                </a:cubicBezTo>
                <a:lnTo>
                  <a:pt x="2510276" y="3945928"/>
                </a:lnTo>
                <a:lnTo>
                  <a:pt x="2497443" y="3948160"/>
                </a:lnTo>
                <a:cubicBezTo>
                  <a:pt x="2489143" y="3951613"/>
                  <a:pt x="2481332" y="3957617"/>
                  <a:pt x="2474362" y="3967994"/>
                </a:cubicBezTo>
                <a:cubicBezTo>
                  <a:pt x="2485940" y="3965808"/>
                  <a:pt x="2497264" y="3963672"/>
                  <a:pt x="2508845" y="3961486"/>
                </a:cubicBezTo>
                <a:cubicBezTo>
                  <a:pt x="2496966" y="4024224"/>
                  <a:pt x="2430483" y="3988267"/>
                  <a:pt x="2398187" y="4006355"/>
                </a:cubicBezTo>
                <a:cubicBezTo>
                  <a:pt x="2291474" y="4066472"/>
                  <a:pt x="2142532" y="4042615"/>
                  <a:pt x="2034108" y="4099323"/>
                </a:cubicBezTo>
                <a:cubicBezTo>
                  <a:pt x="1904502" y="4172288"/>
                  <a:pt x="1754735" y="4200556"/>
                  <a:pt x="1616548" y="4226637"/>
                </a:cubicBezTo>
                <a:cubicBezTo>
                  <a:pt x="1612128" y="4203220"/>
                  <a:pt x="1617103" y="4166037"/>
                  <a:pt x="1603337" y="4156643"/>
                </a:cubicBezTo>
                <a:lnTo>
                  <a:pt x="1602095" y="4155384"/>
                </a:lnTo>
                <a:lnTo>
                  <a:pt x="1538148" y="4174529"/>
                </a:lnTo>
                <a:cubicBezTo>
                  <a:pt x="1423053" y="4204208"/>
                  <a:pt x="1306509" y="4226205"/>
                  <a:pt x="1194616" y="4247323"/>
                </a:cubicBezTo>
                <a:cubicBezTo>
                  <a:pt x="1188815" y="4216590"/>
                  <a:pt x="1198750" y="4167152"/>
                  <a:pt x="1177278" y="4155467"/>
                </a:cubicBezTo>
                <a:lnTo>
                  <a:pt x="1161592" y="4146414"/>
                </a:lnTo>
                <a:lnTo>
                  <a:pt x="890778" y="4208551"/>
                </a:lnTo>
                <a:cubicBezTo>
                  <a:pt x="708717" y="4247705"/>
                  <a:pt x="525996" y="4280822"/>
                  <a:pt x="343131" y="4302094"/>
                </a:cubicBezTo>
                <a:cubicBezTo>
                  <a:pt x="286093" y="4300912"/>
                  <a:pt x="319074" y="4246365"/>
                  <a:pt x="353767" y="4203708"/>
                </a:cubicBezTo>
                <a:cubicBezTo>
                  <a:pt x="342149" y="4218116"/>
                  <a:pt x="335779" y="4182943"/>
                  <a:pt x="324159" y="4197350"/>
                </a:cubicBezTo>
                <a:cubicBezTo>
                  <a:pt x="317834" y="4162436"/>
                  <a:pt x="334797" y="4098965"/>
                  <a:pt x="387433" y="4076820"/>
                </a:cubicBezTo>
                <a:lnTo>
                  <a:pt x="346414" y="4084562"/>
                </a:lnTo>
                <a:cubicBezTo>
                  <a:pt x="330648" y="4075587"/>
                  <a:pt x="340089" y="4049647"/>
                  <a:pt x="335944" y="4026268"/>
                </a:cubicBezTo>
                <a:cubicBezTo>
                  <a:pt x="349531" y="4023703"/>
                  <a:pt x="363373" y="4021091"/>
                  <a:pt x="361146" y="4009296"/>
                </a:cubicBezTo>
                <a:lnTo>
                  <a:pt x="357148" y="3987448"/>
                </a:lnTo>
                <a:lnTo>
                  <a:pt x="285716" y="3997888"/>
                </a:lnTo>
                <a:cubicBezTo>
                  <a:pt x="228677" y="3996706"/>
                  <a:pt x="261659" y="3942159"/>
                  <a:pt x="296353" y="3899503"/>
                </a:cubicBezTo>
                <a:cubicBezTo>
                  <a:pt x="284734" y="3913910"/>
                  <a:pt x="278363" y="3878737"/>
                  <a:pt x="266744" y="3893145"/>
                </a:cubicBezTo>
                <a:cubicBezTo>
                  <a:pt x="260418" y="3858230"/>
                  <a:pt x="277382" y="3794759"/>
                  <a:pt x="330017" y="3772613"/>
                </a:cubicBezTo>
                <a:lnTo>
                  <a:pt x="288998" y="3780355"/>
                </a:lnTo>
                <a:cubicBezTo>
                  <a:pt x="273234" y="3771381"/>
                  <a:pt x="282674" y="3745440"/>
                  <a:pt x="278529" y="3722061"/>
                </a:cubicBezTo>
                <a:cubicBezTo>
                  <a:pt x="292116" y="3719497"/>
                  <a:pt x="305958" y="3716884"/>
                  <a:pt x="303731" y="3705090"/>
                </a:cubicBezTo>
                <a:cubicBezTo>
                  <a:pt x="301554" y="3693555"/>
                  <a:pt x="297409" y="3670176"/>
                  <a:pt x="295183" y="3658384"/>
                </a:cubicBezTo>
                <a:cubicBezTo>
                  <a:pt x="281594" y="3660949"/>
                  <a:pt x="254164" y="3666126"/>
                  <a:pt x="240575" y="3668690"/>
                </a:cubicBezTo>
                <a:cubicBezTo>
                  <a:pt x="247370" y="3667408"/>
                  <a:pt x="254228" y="3666114"/>
                  <a:pt x="259109" y="3663666"/>
                </a:cubicBezTo>
                <a:lnTo>
                  <a:pt x="262311" y="3657935"/>
                </a:lnTo>
                <a:lnTo>
                  <a:pt x="222648" y="3663731"/>
                </a:lnTo>
                <a:cubicBezTo>
                  <a:pt x="165610" y="3662549"/>
                  <a:pt x="198592" y="3608002"/>
                  <a:pt x="233285" y="3565346"/>
                </a:cubicBezTo>
                <a:cubicBezTo>
                  <a:pt x="221668" y="3579754"/>
                  <a:pt x="215296" y="3544580"/>
                  <a:pt x="203677" y="3558988"/>
                </a:cubicBezTo>
                <a:cubicBezTo>
                  <a:pt x="197351" y="3524073"/>
                  <a:pt x="214314" y="3460602"/>
                  <a:pt x="266950" y="3438456"/>
                </a:cubicBezTo>
                <a:lnTo>
                  <a:pt x="225931" y="3446199"/>
                </a:lnTo>
                <a:cubicBezTo>
                  <a:pt x="210166" y="3437224"/>
                  <a:pt x="219606" y="3411284"/>
                  <a:pt x="215461" y="3387905"/>
                </a:cubicBezTo>
                <a:cubicBezTo>
                  <a:pt x="229048" y="3385341"/>
                  <a:pt x="242890" y="3382728"/>
                  <a:pt x="240664" y="3370933"/>
                </a:cubicBezTo>
                <a:cubicBezTo>
                  <a:pt x="238486" y="3359398"/>
                  <a:pt x="234342" y="3336019"/>
                  <a:pt x="232116" y="3324228"/>
                </a:cubicBezTo>
                <a:cubicBezTo>
                  <a:pt x="218528" y="3326792"/>
                  <a:pt x="191097" y="3331969"/>
                  <a:pt x="177509" y="3334534"/>
                </a:cubicBezTo>
                <a:cubicBezTo>
                  <a:pt x="191097" y="3331969"/>
                  <a:pt x="204940" y="3329356"/>
                  <a:pt x="202714" y="3317563"/>
                </a:cubicBezTo>
                <a:cubicBezTo>
                  <a:pt x="200537" y="3306027"/>
                  <a:pt x="196389" y="3282648"/>
                  <a:pt x="194422" y="3270807"/>
                </a:cubicBezTo>
                <a:cubicBezTo>
                  <a:pt x="219626" y="3253837"/>
                  <a:pt x="264792" y="3269473"/>
                  <a:pt x="289999" y="3252504"/>
                </a:cubicBezTo>
                <a:lnTo>
                  <a:pt x="283674" y="3217587"/>
                </a:lnTo>
                <a:cubicBezTo>
                  <a:pt x="254323" y="3211180"/>
                  <a:pt x="215271" y="3230765"/>
                  <a:pt x="188098" y="3235894"/>
                </a:cubicBezTo>
                <a:cubicBezTo>
                  <a:pt x="193906" y="3228690"/>
                  <a:pt x="196266" y="3222204"/>
                  <a:pt x="196656" y="3214596"/>
                </a:cubicBezTo>
                <a:lnTo>
                  <a:pt x="194954" y="3199985"/>
                </a:lnTo>
                <a:lnTo>
                  <a:pt x="136728" y="3208495"/>
                </a:lnTo>
                <a:cubicBezTo>
                  <a:pt x="79690" y="3207314"/>
                  <a:pt x="112671" y="3152765"/>
                  <a:pt x="147364" y="3110109"/>
                </a:cubicBezTo>
                <a:cubicBezTo>
                  <a:pt x="135746" y="3124517"/>
                  <a:pt x="129375" y="3089343"/>
                  <a:pt x="117756" y="3103751"/>
                </a:cubicBezTo>
                <a:cubicBezTo>
                  <a:pt x="111431" y="3068837"/>
                  <a:pt x="128394" y="3005366"/>
                  <a:pt x="181030" y="2983220"/>
                </a:cubicBezTo>
                <a:lnTo>
                  <a:pt x="140011" y="2990962"/>
                </a:lnTo>
                <a:cubicBezTo>
                  <a:pt x="124245" y="2981987"/>
                  <a:pt x="133686" y="2956047"/>
                  <a:pt x="129541" y="2932669"/>
                </a:cubicBezTo>
                <a:cubicBezTo>
                  <a:pt x="143128" y="2930104"/>
                  <a:pt x="156970" y="2927492"/>
                  <a:pt x="154743" y="2915698"/>
                </a:cubicBezTo>
                <a:cubicBezTo>
                  <a:pt x="152567" y="2904161"/>
                  <a:pt x="148421" y="2880783"/>
                  <a:pt x="146197" y="2868991"/>
                </a:cubicBezTo>
                <a:cubicBezTo>
                  <a:pt x="132607" y="2871555"/>
                  <a:pt x="105177" y="2876732"/>
                  <a:pt x="91587" y="2879298"/>
                </a:cubicBezTo>
                <a:cubicBezTo>
                  <a:pt x="105177" y="2876732"/>
                  <a:pt x="119019" y="2874120"/>
                  <a:pt x="116793" y="2862327"/>
                </a:cubicBezTo>
                <a:cubicBezTo>
                  <a:pt x="114616" y="2850790"/>
                  <a:pt x="110468" y="2827411"/>
                  <a:pt x="108501" y="2815571"/>
                </a:cubicBezTo>
                <a:cubicBezTo>
                  <a:pt x="133706" y="2798600"/>
                  <a:pt x="178872" y="2814237"/>
                  <a:pt x="204078" y="2797268"/>
                </a:cubicBezTo>
                <a:lnTo>
                  <a:pt x="197753" y="2762350"/>
                </a:lnTo>
                <a:cubicBezTo>
                  <a:pt x="168402" y="2755943"/>
                  <a:pt x="129351" y="2775529"/>
                  <a:pt x="102177" y="2780657"/>
                </a:cubicBezTo>
                <a:cubicBezTo>
                  <a:pt x="113794" y="2766249"/>
                  <a:pt x="111616" y="2754714"/>
                  <a:pt x="107470" y="2731335"/>
                </a:cubicBezTo>
                <a:cubicBezTo>
                  <a:pt x="136566" y="2716686"/>
                  <a:pt x="170469" y="2728307"/>
                  <a:pt x="200240" y="2717039"/>
                </a:cubicBezTo>
                <a:lnTo>
                  <a:pt x="228071" y="2696490"/>
                </a:lnTo>
                <a:lnTo>
                  <a:pt x="225085" y="2696926"/>
                </a:lnTo>
                <a:lnTo>
                  <a:pt x="187284" y="2704060"/>
                </a:lnTo>
                <a:lnTo>
                  <a:pt x="188069" y="2702336"/>
                </a:lnTo>
                <a:lnTo>
                  <a:pt x="45140" y="2723226"/>
                </a:lnTo>
                <a:cubicBezTo>
                  <a:pt x="-11898" y="2722044"/>
                  <a:pt x="21084" y="2667497"/>
                  <a:pt x="55777" y="2624840"/>
                </a:cubicBezTo>
                <a:cubicBezTo>
                  <a:pt x="44160" y="2639248"/>
                  <a:pt x="37788" y="2604074"/>
                  <a:pt x="26168" y="2618482"/>
                </a:cubicBezTo>
                <a:cubicBezTo>
                  <a:pt x="19843" y="2583568"/>
                  <a:pt x="36806" y="2520097"/>
                  <a:pt x="89442" y="2497951"/>
                </a:cubicBezTo>
                <a:lnTo>
                  <a:pt x="48423" y="2505694"/>
                </a:lnTo>
                <a:cubicBezTo>
                  <a:pt x="32658" y="2496719"/>
                  <a:pt x="42098" y="2470779"/>
                  <a:pt x="37953" y="2447399"/>
                </a:cubicBezTo>
                <a:cubicBezTo>
                  <a:pt x="51540" y="2444835"/>
                  <a:pt x="65382" y="2442223"/>
                  <a:pt x="63155" y="2430428"/>
                </a:cubicBezTo>
                <a:cubicBezTo>
                  <a:pt x="60978" y="2418893"/>
                  <a:pt x="56833" y="2395514"/>
                  <a:pt x="54608" y="2383722"/>
                </a:cubicBezTo>
                <a:cubicBezTo>
                  <a:pt x="41019" y="2386287"/>
                  <a:pt x="13589" y="2391464"/>
                  <a:pt x="0" y="2394029"/>
                </a:cubicBezTo>
                <a:cubicBezTo>
                  <a:pt x="13589" y="2391464"/>
                  <a:pt x="27432" y="2388851"/>
                  <a:pt x="25206" y="2377057"/>
                </a:cubicBezTo>
                <a:cubicBezTo>
                  <a:pt x="23029" y="2365521"/>
                  <a:pt x="18881" y="2342143"/>
                  <a:pt x="16913" y="2330302"/>
                </a:cubicBezTo>
                <a:cubicBezTo>
                  <a:pt x="42118" y="2313331"/>
                  <a:pt x="87284" y="2328968"/>
                  <a:pt x="112490" y="2311998"/>
                </a:cubicBezTo>
                <a:lnTo>
                  <a:pt x="106165" y="2277082"/>
                </a:lnTo>
                <a:cubicBezTo>
                  <a:pt x="76814" y="2270674"/>
                  <a:pt x="37763" y="2290260"/>
                  <a:pt x="10590" y="2295389"/>
                </a:cubicBezTo>
                <a:cubicBezTo>
                  <a:pt x="22206" y="2280981"/>
                  <a:pt x="20029" y="2269445"/>
                  <a:pt x="15882" y="2246066"/>
                </a:cubicBezTo>
                <a:cubicBezTo>
                  <a:pt x="54678" y="2226533"/>
                  <a:pt x="102018" y="2253706"/>
                  <a:pt x="136714" y="2211050"/>
                </a:cubicBezTo>
                <a:lnTo>
                  <a:pt x="95696" y="2218791"/>
                </a:lnTo>
                <a:cubicBezTo>
                  <a:pt x="112399" y="2155369"/>
                  <a:pt x="189142" y="2189204"/>
                  <a:pt x="227936" y="2169671"/>
                </a:cubicBezTo>
                <a:cubicBezTo>
                  <a:pt x="243944" y="2161638"/>
                  <a:pt x="260672" y="2154901"/>
                  <a:pt x="277945" y="2149141"/>
                </a:cubicBezTo>
                <a:lnTo>
                  <a:pt x="290788" y="2145607"/>
                </a:lnTo>
                <a:lnTo>
                  <a:pt x="289801" y="2112521"/>
                </a:lnTo>
                <a:cubicBezTo>
                  <a:pt x="308403" y="2109011"/>
                  <a:pt x="327007" y="2105499"/>
                  <a:pt x="324076" y="2089966"/>
                </a:cubicBezTo>
                <a:cubicBezTo>
                  <a:pt x="321207" y="2074767"/>
                  <a:pt x="315406" y="2044034"/>
                  <a:pt x="312475" y="2028501"/>
                </a:cubicBezTo>
                <a:cubicBezTo>
                  <a:pt x="293871" y="2032013"/>
                  <a:pt x="256665" y="2039035"/>
                  <a:pt x="237786" y="2042598"/>
                </a:cubicBezTo>
                <a:cubicBezTo>
                  <a:pt x="256389" y="2039087"/>
                  <a:pt x="274993" y="2035576"/>
                  <a:pt x="272124" y="2020380"/>
                </a:cubicBezTo>
                <a:cubicBezTo>
                  <a:pt x="269256" y="2005180"/>
                  <a:pt x="263456" y="1974452"/>
                  <a:pt x="260524" y="1958915"/>
                </a:cubicBezTo>
                <a:cubicBezTo>
                  <a:pt x="294864" y="1936697"/>
                  <a:pt x="356749" y="1956844"/>
                  <a:pt x="391023" y="1934285"/>
                </a:cubicBezTo>
                <a:lnTo>
                  <a:pt x="382355" y="1888357"/>
                </a:lnTo>
                <a:cubicBezTo>
                  <a:pt x="342280" y="1880184"/>
                  <a:pt x="289063" y="1905965"/>
                  <a:pt x="251855" y="1912987"/>
                </a:cubicBezTo>
                <a:cubicBezTo>
                  <a:pt x="267591" y="1894280"/>
                  <a:pt x="264659" y="1878744"/>
                  <a:pt x="258859" y="1848015"/>
                </a:cubicBezTo>
                <a:cubicBezTo>
                  <a:pt x="311800" y="1822282"/>
                  <a:pt x="376554" y="1857625"/>
                  <a:pt x="423697" y="1801163"/>
                </a:cubicBezTo>
                <a:cubicBezTo>
                  <a:pt x="405093" y="1804674"/>
                  <a:pt x="386489" y="1808185"/>
                  <a:pt x="367886" y="1811696"/>
                </a:cubicBezTo>
                <a:cubicBezTo>
                  <a:pt x="390204" y="1728794"/>
                  <a:pt x="495094" y="1772651"/>
                  <a:pt x="548247" y="1746530"/>
                </a:cubicBezTo>
                <a:cubicBezTo>
                  <a:pt x="723351" y="1661021"/>
                  <a:pt x="961209" y="1684329"/>
                  <a:pt x="1139122" y="1603181"/>
                </a:cubicBezTo>
                <a:cubicBezTo>
                  <a:pt x="1351309" y="1499483"/>
                  <a:pt x="1593702" y="1453734"/>
                  <a:pt x="1817488" y="1411497"/>
                </a:cubicBezTo>
                <a:lnTo>
                  <a:pt x="1817526" y="1412206"/>
                </a:lnTo>
                <a:lnTo>
                  <a:pt x="1834213" y="1402324"/>
                </a:lnTo>
                <a:cubicBezTo>
                  <a:pt x="1879328" y="1386553"/>
                  <a:pt x="1943431" y="1418773"/>
                  <a:pt x="1986238" y="1406915"/>
                </a:cubicBezTo>
                <a:cubicBezTo>
                  <a:pt x="2174162" y="1355366"/>
                  <a:pt x="2403571" y="1422383"/>
                  <a:pt x="2593448" y="1375640"/>
                </a:cubicBezTo>
                <a:lnTo>
                  <a:pt x="2617137" y="1370710"/>
                </a:lnTo>
                <a:lnTo>
                  <a:pt x="2615871" y="1351754"/>
                </a:lnTo>
                <a:cubicBezTo>
                  <a:pt x="2670176" y="1329042"/>
                  <a:pt x="2732839" y="1367973"/>
                  <a:pt x="2783083" y="1314254"/>
                </a:cubicBezTo>
                <a:cubicBezTo>
                  <a:pt x="2764312" y="1316713"/>
                  <a:pt x="2745540" y="1319172"/>
                  <a:pt x="2726769" y="1321630"/>
                </a:cubicBezTo>
                <a:cubicBezTo>
                  <a:pt x="2753717" y="1240116"/>
                  <a:pt x="2855971" y="1289808"/>
                  <a:pt x="2910510" y="1266719"/>
                </a:cubicBezTo>
                <a:cubicBezTo>
                  <a:pt x="3090149" y="1191201"/>
                  <a:pt x="3326318" y="1227859"/>
                  <a:pt x="3508517" y="1156855"/>
                </a:cubicBezTo>
                <a:cubicBezTo>
                  <a:pt x="3617360" y="1111060"/>
                  <a:pt x="3732928" y="1080153"/>
                  <a:pt x="3849510" y="1056999"/>
                </a:cubicBezTo>
                <a:lnTo>
                  <a:pt x="3910667" y="1046577"/>
                </a:lnTo>
                <a:lnTo>
                  <a:pt x="3919724" y="1039477"/>
                </a:lnTo>
                <a:cubicBezTo>
                  <a:pt x="3933953" y="1032311"/>
                  <a:pt x="3950965" y="1030159"/>
                  <a:pt x="3968841" y="1029832"/>
                </a:cubicBezTo>
                <a:lnTo>
                  <a:pt x="4003947" y="1030681"/>
                </a:lnTo>
                <a:lnTo>
                  <a:pt x="4024431" y="1027190"/>
                </a:lnTo>
                <a:lnTo>
                  <a:pt x="4088423" y="1018443"/>
                </a:lnTo>
                <a:lnTo>
                  <a:pt x="4140857" y="1000796"/>
                </a:lnTo>
                <a:cubicBezTo>
                  <a:pt x="4308896" y="956251"/>
                  <a:pt x="4509641" y="976552"/>
                  <a:pt x="4669065" y="914423"/>
                </a:cubicBezTo>
                <a:cubicBezTo>
                  <a:pt x="4886751" y="822832"/>
                  <a:pt x="5131334" y="790799"/>
                  <a:pt x="5357143" y="761224"/>
                </a:cubicBezTo>
                <a:lnTo>
                  <a:pt x="5357137" y="762735"/>
                </a:lnTo>
                <a:lnTo>
                  <a:pt x="5370650" y="761558"/>
                </a:lnTo>
                <a:cubicBezTo>
                  <a:pt x="5406401" y="760905"/>
                  <a:pt x="5445599" y="767555"/>
                  <a:pt x="5472869" y="756011"/>
                </a:cubicBezTo>
                <a:cubicBezTo>
                  <a:pt x="5652507" y="680495"/>
                  <a:pt x="5888677" y="717153"/>
                  <a:pt x="6070876" y="646148"/>
                </a:cubicBezTo>
                <a:cubicBezTo>
                  <a:pt x="6179718" y="600352"/>
                  <a:pt x="6295285" y="569446"/>
                  <a:pt x="6411868" y="546292"/>
                </a:cubicBezTo>
                <a:lnTo>
                  <a:pt x="6573568" y="518736"/>
                </a:lnTo>
                <a:lnTo>
                  <a:pt x="6580745" y="516449"/>
                </a:lnTo>
                <a:lnTo>
                  <a:pt x="6598057" y="514942"/>
                </a:lnTo>
                <a:lnTo>
                  <a:pt x="6753193" y="493736"/>
                </a:lnTo>
                <a:lnTo>
                  <a:pt x="6778687" y="485156"/>
                </a:lnTo>
                <a:cubicBezTo>
                  <a:pt x="6862707" y="462884"/>
                  <a:pt x="6954903" y="456823"/>
                  <a:pt x="7046022" y="448563"/>
                </a:cubicBezTo>
                <a:lnTo>
                  <a:pt x="7179784" y="432340"/>
                </a:lnTo>
                <a:lnTo>
                  <a:pt x="7195651" y="410357"/>
                </a:lnTo>
                <a:cubicBezTo>
                  <a:pt x="7214485" y="393194"/>
                  <a:pt x="7239744" y="391866"/>
                  <a:pt x="7266392" y="394863"/>
                </a:cubicBezTo>
                <a:lnTo>
                  <a:pt x="7301888" y="400386"/>
                </a:lnTo>
                <a:lnTo>
                  <a:pt x="7306895" y="398783"/>
                </a:lnTo>
                <a:cubicBezTo>
                  <a:pt x="7415739" y="352987"/>
                  <a:pt x="7531306" y="322080"/>
                  <a:pt x="7647889" y="298927"/>
                </a:cubicBezTo>
                <a:close/>
              </a:path>
            </a:pathLst>
          </a:custGeom>
          <a:solidFill>
            <a:srgbClr val="FFCC99"/>
          </a:solidFill>
          <a:ln w="9525" cap="flat">
            <a:noFill/>
            <a:prstDash val="solid"/>
            <a:miter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4" name="Прямоугольник 3"/>
          <p:cNvSpPr/>
          <p:nvPr/>
        </p:nvSpPr>
        <p:spPr>
          <a:xfrm>
            <a:off x="3461173" y="488070"/>
            <a:ext cx="52261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Непряме</a:t>
            </a:r>
            <a:r>
              <a:rPr lang="ru-RU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54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7325" y="2300963"/>
            <a:ext cx="81338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неповного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коли вона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конкретизує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вносить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творчості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мету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наприклад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познайомити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гостей з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рідним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містом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життям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нашого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дитячого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садка),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дітям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матеріалу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конкретного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спонукає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самостійно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602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865765" y="1829051"/>
            <a:ext cx="598172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Проблемне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,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опосередковане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дошкільників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37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12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1153885" y="1480072"/>
            <a:ext cx="98058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Орієнтуючись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проблемне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педагог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уникає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прямого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відповідного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проблемну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ситуацію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правильного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нового способу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здобутих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них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зв´язків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оволодіння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новими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вміннями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SzPct val="280000"/>
              <a:buBlip>
                <a:blip r:embed="rId2"/>
              </a:buBlip>
            </a:pP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Проблемна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ситуація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вирішується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колективної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пошукової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яка є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своєрідною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послідовністю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думки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педагога до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SzPct val="280000"/>
              <a:buBlip>
                <a:blip r:embed="rId2"/>
              </a:buBlip>
            </a:pP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педагога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активізуючи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враження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попередніх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уявлень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предмети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співставлень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керувати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кожній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провідна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роль.</a:t>
            </a:r>
            <a:endParaRPr lang="ru-RU" sz="20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80863" y="556742"/>
            <a:ext cx="57518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err="1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Проблемне</a:t>
            </a:r>
            <a:r>
              <a:rPr lang="ru-RU" sz="5400" b="1" dirty="0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5400" b="1" dirty="0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5400" b="1" dirty="0">
              <a:ln>
                <a:solidFill>
                  <a:srgbClr val="DEFF9B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7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13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1153885" y="1480072"/>
            <a:ext cx="98058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Суть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його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полягає</a:t>
            </a:r>
            <a:r>
              <a:rPr lang="ru-RU" sz="2000" dirty="0">
                <a:latin typeface="+mj-lt"/>
              </a:rPr>
              <a:t> у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навчанні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різних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способів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пізнання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навколишнього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світу</a:t>
            </a:r>
            <a:r>
              <a:rPr lang="ru-RU" sz="2000" dirty="0">
                <a:latin typeface="+mj-lt"/>
              </a:rPr>
              <a:t>. При </a:t>
            </a:r>
            <a:r>
              <a:rPr lang="ru-RU" sz="2000" dirty="0" err="1">
                <a:latin typeface="+mj-lt"/>
              </a:rPr>
              <a:t>цьому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змінюється</a:t>
            </a:r>
            <a:r>
              <a:rPr lang="ru-RU" sz="2000" dirty="0">
                <a:latin typeface="+mj-lt"/>
              </a:rPr>
              <a:t> роль </a:t>
            </a:r>
            <a:r>
              <a:rPr lang="ru-RU" sz="2000" dirty="0" err="1">
                <a:latin typeface="+mj-lt"/>
              </a:rPr>
              <a:t>дитини</a:t>
            </a:r>
            <a:r>
              <a:rPr lang="ru-RU" sz="2000" dirty="0">
                <a:latin typeface="+mj-lt"/>
              </a:rPr>
              <a:t> у </a:t>
            </a:r>
            <a:r>
              <a:rPr lang="ru-RU" sz="2000" dirty="0" err="1">
                <a:latin typeface="+mj-lt"/>
              </a:rPr>
              <a:t>навчальному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процесі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оскільки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їй</a:t>
            </a:r>
            <a:r>
              <a:rPr lang="ru-RU" sz="2000" dirty="0">
                <a:latin typeface="+mj-lt"/>
              </a:rPr>
              <a:t> доводиться не </a:t>
            </a:r>
            <a:r>
              <a:rPr lang="ru-RU" sz="2000" dirty="0" err="1">
                <a:latin typeface="+mj-lt"/>
              </a:rPr>
              <a:t>тільки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навчатися</a:t>
            </a:r>
            <a:r>
              <a:rPr lang="ru-RU" sz="2000" dirty="0">
                <a:latin typeface="+mj-lt"/>
              </a:rPr>
              <a:t>, але й </a:t>
            </a:r>
            <a:r>
              <a:rPr lang="ru-RU" sz="2000" dirty="0" err="1">
                <a:latin typeface="+mj-lt"/>
              </a:rPr>
              <a:t>навчати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інших</a:t>
            </a:r>
            <a:r>
              <a:rPr lang="ru-RU" sz="2000" dirty="0">
                <a:latin typeface="+mj-lt"/>
              </a:rPr>
              <a:t>. </a:t>
            </a:r>
            <a:r>
              <a:rPr lang="ru-RU" sz="2000" dirty="0" err="1">
                <a:latin typeface="+mj-lt"/>
              </a:rPr>
              <a:t>Дошкільник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поєднує</a:t>
            </a:r>
            <a:r>
              <a:rPr lang="ru-RU" sz="2000" dirty="0">
                <a:latin typeface="+mj-lt"/>
              </a:rPr>
              <a:t> у </a:t>
            </a:r>
            <a:r>
              <a:rPr lang="ru-RU" sz="2000" dirty="0" err="1">
                <a:latin typeface="+mj-lt"/>
              </a:rPr>
              <a:t>своїй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навчальній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діяльності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позиції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об´єкта</a:t>
            </a:r>
            <a:r>
              <a:rPr lang="ru-RU" sz="2000" dirty="0">
                <a:latin typeface="+mj-lt"/>
              </a:rPr>
              <a:t> і </a:t>
            </a:r>
            <a:r>
              <a:rPr lang="ru-RU" sz="2000" dirty="0" err="1">
                <a:latin typeface="+mj-lt"/>
              </a:rPr>
              <a:t>суб´єкта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процесу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навчання</a:t>
            </a:r>
            <a:r>
              <a:rPr lang="ru-RU" sz="2000" dirty="0">
                <a:latin typeface="+mj-lt"/>
              </a:rPr>
              <a:t>. </a:t>
            </a:r>
          </a:p>
          <a:p>
            <a:pPr marL="342900" indent="-342900" algn="just">
              <a:buSzPct val="280000"/>
              <a:buBlip>
                <a:blip r:embed="rId2"/>
              </a:buBlip>
            </a:pPr>
            <a:endParaRPr lang="ru-RU" sz="2000" dirty="0">
              <a:latin typeface="+mj-lt"/>
            </a:endParaRPr>
          </a:p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dirty="0">
                <a:latin typeface="+mj-lt"/>
              </a:rPr>
              <a:t>За таких умов </a:t>
            </a:r>
            <a:r>
              <a:rPr lang="ru-RU" sz="2000" dirty="0" err="1">
                <a:latin typeface="+mj-lt"/>
              </a:rPr>
              <a:t>вихователь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має</a:t>
            </a:r>
            <a:r>
              <a:rPr lang="ru-RU" sz="2000" dirty="0">
                <a:latin typeface="+mj-lt"/>
              </a:rPr>
              <a:t> бути не </a:t>
            </a:r>
            <a:r>
              <a:rPr lang="ru-RU" sz="2000" dirty="0" err="1">
                <a:latin typeface="+mj-lt"/>
              </a:rPr>
              <a:t>лише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організатором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процесу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навчання</a:t>
            </a:r>
            <a:r>
              <a:rPr lang="ru-RU" sz="2000" dirty="0">
                <a:latin typeface="+mj-lt"/>
              </a:rPr>
              <a:t>, а й </a:t>
            </a:r>
            <a:r>
              <a:rPr lang="ru-RU" sz="2000" dirty="0" err="1">
                <a:latin typeface="+mj-lt"/>
              </a:rPr>
              <a:t>дослідником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що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зобов´язує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його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постійно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відстежувати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рівень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знань</a:t>
            </a:r>
            <a:r>
              <a:rPr lang="ru-RU" sz="2000" dirty="0">
                <a:latin typeface="+mj-lt"/>
              </a:rPr>
              <a:t> і </a:t>
            </a:r>
            <a:r>
              <a:rPr lang="ru-RU" sz="2000" dirty="0" err="1">
                <a:latin typeface="+mj-lt"/>
              </a:rPr>
              <a:t>потенційних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можливостей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кожної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дитини</a:t>
            </a:r>
            <a:r>
              <a:rPr lang="ru-RU" sz="2000" dirty="0">
                <a:latin typeface="+mj-lt"/>
              </a:rPr>
              <a:t>. </a:t>
            </a:r>
          </a:p>
          <a:p>
            <a:pPr marL="342900" indent="-342900" algn="just">
              <a:buSzPct val="280000"/>
              <a:buBlip>
                <a:blip r:embed="rId2"/>
              </a:buBlip>
            </a:pPr>
            <a:endParaRPr lang="ru-RU" sz="2000" dirty="0">
              <a:latin typeface="+mj-lt"/>
            </a:endParaRPr>
          </a:p>
          <a:p>
            <a:pPr marL="342900" indent="-342900" algn="just">
              <a:buSzPct val="280000"/>
              <a:buBlip>
                <a:blip r:embed="rId2"/>
              </a:buBlip>
            </a:pPr>
            <a:r>
              <a:rPr lang="ru-RU" sz="2000" dirty="0" err="1">
                <a:latin typeface="+mj-lt"/>
              </a:rPr>
              <a:t>Водночас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він</a:t>
            </a:r>
            <a:r>
              <a:rPr lang="ru-RU" sz="2000" dirty="0">
                <a:latin typeface="+mj-lt"/>
              </a:rPr>
              <a:t> повинен </a:t>
            </a:r>
            <a:r>
              <a:rPr lang="ru-RU" sz="2000" dirty="0" err="1">
                <a:latin typeface="+mj-lt"/>
              </a:rPr>
              <a:t>створити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розвивальне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середовище</a:t>
            </a:r>
            <a:r>
              <a:rPr lang="ru-RU" sz="2000" dirty="0">
                <a:latin typeface="+mj-lt"/>
              </a:rPr>
              <a:t>, у </a:t>
            </a:r>
            <a:r>
              <a:rPr lang="ru-RU" sz="2000" dirty="0" err="1">
                <a:latin typeface="+mj-lt"/>
              </a:rPr>
              <a:t>якому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дошкільник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знаходитиме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засоби</a:t>
            </a:r>
            <a:r>
              <a:rPr lang="ru-RU" sz="2000" dirty="0">
                <a:latin typeface="+mj-lt"/>
              </a:rPr>
              <a:t> (</a:t>
            </a:r>
            <a:r>
              <a:rPr lang="ru-RU" sz="2000" dirty="0" err="1">
                <a:latin typeface="+mj-lt"/>
              </a:rPr>
              <a:t>предмети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іграшки</a:t>
            </a:r>
            <a:r>
              <a:rPr lang="ru-RU" sz="2000" dirty="0">
                <a:latin typeface="+mj-lt"/>
              </a:rPr>
              <a:t>, книги, </a:t>
            </a:r>
            <a:r>
              <a:rPr lang="ru-RU" sz="2000" dirty="0" err="1">
                <a:latin typeface="+mj-lt"/>
              </a:rPr>
              <a:t>матеріали</a:t>
            </a:r>
            <a:r>
              <a:rPr lang="ru-RU" sz="2000" dirty="0">
                <a:latin typeface="+mj-lt"/>
              </a:rPr>
              <a:t> для </a:t>
            </a:r>
            <a:r>
              <a:rPr lang="ru-RU" sz="2000" dirty="0" err="1">
                <a:latin typeface="+mj-lt"/>
              </a:rPr>
              <a:t>дослідів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рослини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тощо</a:t>
            </a:r>
            <a:r>
              <a:rPr lang="ru-RU" sz="2000" dirty="0">
                <a:latin typeface="+mj-lt"/>
              </a:rPr>
              <a:t>) для </a:t>
            </a:r>
            <a:r>
              <a:rPr lang="ru-RU" sz="2000" dirty="0" err="1">
                <a:latin typeface="+mj-lt"/>
              </a:rPr>
              <a:t>самостійного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навчання</a:t>
            </a:r>
            <a:r>
              <a:rPr lang="ru-RU" sz="2000" dirty="0">
                <a:latin typeface="+mj-lt"/>
              </a:rPr>
              <a:t>, а </a:t>
            </a:r>
            <a:r>
              <a:rPr lang="ru-RU" sz="2000" dirty="0" err="1">
                <a:latin typeface="+mj-lt"/>
              </a:rPr>
              <a:t>також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спонукати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дітей</a:t>
            </a:r>
            <a:r>
              <a:rPr lang="ru-RU" sz="2000" dirty="0">
                <a:latin typeface="+mj-lt"/>
              </a:rPr>
              <a:t> до </a:t>
            </a:r>
            <a:r>
              <a:rPr lang="ru-RU" sz="2000" dirty="0" err="1">
                <a:latin typeface="+mj-lt"/>
              </a:rPr>
              <a:t>активної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діяльності</a:t>
            </a:r>
            <a:r>
              <a:rPr lang="ru-RU" sz="2000" dirty="0">
                <a:latin typeface="+mj-lt"/>
              </a:rPr>
              <a:t> у </a:t>
            </a:r>
            <a:r>
              <a:rPr lang="ru-RU" sz="2000" dirty="0" err="1">
                <a:latin typeface="+mj-lt"/>
              </a:rPr>
              <a:t>цьому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середовищі</a:t>
            </a:r>
            <a:r>
              <a:rPr lang="ru-RU" sz="2000" dirty="0">
                <a:latin typeface="+mj-lt"/>
              </a:rPr>
              <a:t>.</a:t>
            </a:r>
          </a:p>
          <a:p>
            <a:pPr marL="342900" indent="-342900" algn="just">
              <a:buSzPct val="280000"/>
              <a:buBlip>
                <a:blip r:embed="rId2"/>
              </a:buBlip>
            </a:pPr>
            <a:endParaRPr lang="ru-RU" sz="20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3400" y="556742"/>
            <a:ext cx="68868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err="1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Опосередковане</a:t>
            </a:r>
            <a:r>
              <a:rPr lang="ru-RU" sz="5400" b="1" dirty="0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5400" b="1" dirty="0">
                <a:ln>
                  <a:solidFill>
                    <a:srgbClr val="DEFF9B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5400" b="1" dirty="0">
              <a:ln>
                <a:solidFill>
                  <a:srgbClr val="DEFF9B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7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0F6F90F-6870-4BE4-BCB1-27A3E34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14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AE3FD0AC-583F-4317-B8F9-AB76E481027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6192F2-212B-47F8-8824-99AE5B477F52}"/>
              </a:ext>
            </a:extLst>
          </p:cNvPr>
          <p:cNvSpPr txBox="1"/>
          <p:nvPr/>
        </p:nvSpPr>
        <p:spPr>
          <a:xfrm>
            <a:off x="2935477" y="1829051"/>
            <a:ext cx="584229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5.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Доцільність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використання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різних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типів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дошкільників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09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15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862149" y="1150059"/>
            <a:ext cx="1026740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4CA198"/>
              </a:buClr>
              <a:buSzPct val="128000"/>
              <a:buFont typeface="Wingdings" panose="05000000000000000000" pitchFamily="2" charset="2"/>
              <a:buChar char="v"/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Поєднуючи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типи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педагог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створюватиме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особистісно-орієнтованого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4CA198"/>
              </a:buClr>
              <a:buSzPct val="128000"/>
              <a:buFont typeface="Wingdings" panose="05000000000000000000" pitchFamily="2" charset="2"/>
              <a:buChar char="v"/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відомо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успішніше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з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більшим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вимагають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використовуваний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матеріал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бути максимально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різноманітними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4CA198"/>
              </a:buClr>
              <a:buSzPct val="128000"/>
              <a:buFont typeface="Wingdings" panose="05000000000000000000" pitchFamily="2" charset="2"/>
              <a:buChar char="v"/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Підбираючи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орієнтуватися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кожна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активізувала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здійснювала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зусилля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думки, 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відчувала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успішно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Важливо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досягнутий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дошкільником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успіх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підтриманий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схваленням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педагога, особливо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передбачувальною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оцінкою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(«Я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впевнена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знайдеш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правильну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відповідь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»).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4CA198"/>
              </a:buClr>
              <a:buSzPct val="128000"/>
              <a:buFont typeface="Wingdings" panose="05000000000000000000" pitchFamily="2" charset="2"/>
              <a:buChar char="v"/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домагатися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не боялась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докласти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зусиль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мети, не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орієнтувалась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невдачу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активно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прагнула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772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0810B30-D768-4A3D-8DCB-82EEF128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2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AD46AB-F89E-4FD7-AEAD-761CCD0BDA60}"/>
              </a:ext>
            </a:extLst>
          </p:cNvPr>
          <p:cNvSpPr/>
          <p:nvPr/>
        </p:nvSpPr>
        <p:spPr>
          <a:xfrm>
            <a:off x="0" y="2270892"/>
            <a:ext cx="4885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 лекції: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50897D68-EBAB-4B14-B224-6708B31B0F74}"/>
              </a:ext>
            </a:extLst>
          </p:cNvPr>
          <p:cNvSpPr/>
          <p:nvPr/>
        </p:nvSpPr>
        <p:spPr>
          <a:xfrm rot="353706">
            <a:off x="4738138" y="533234"/>
            <a:ext cx="6436869" cy="5791532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1BADD1-F95C-44BB-A144-880F329F81DE}"/>
              </a:ext>
            </a:extLst>
          </p:cNvPr>
          <p:cNvSpPr txBox="1"/>
          <p:nvPr/>
        </p:nvSpPr>
        <p:spPr>
          <a:xfrm>
            <a:off x="5178920" y="1127269"/>
            <a:ext cx="5692191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Принципи дошкільного навчання.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Моделі навчання дошкільників.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Пряме, непряме навчання дошкільників.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Проблемне, опосередковане навчання дошкільників.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Доцільність використання різних типів навчання дошкільників.</a:t>
            </a:r>
          </a:p>
          <a:p>
            <a:pPr marL="457200" indent="-457200">
              <a:buAutoNum type="arabicPeriod"/>
            </a:pPr>
            <a:endParaRPr lang="uk-UA" sz="23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2146" y="2481069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8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506268C-3889-4DC6-B320-779F153A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738E655-AED3-4462-9CCC-44493D0F6CB3}"/>
              </a:ext>
            </a:extLst>
          </p:cNvPr>
          <p:cNvSpPr/>
          <p:nvPr/>
        </p:nvSpPr>
        <p:spPr>
          <a:xfrm>
            <a:off x="0" y="2270892"/>
            <a:ext cx="4885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Література: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C8610498-1110-4DEB-B872-E0CDF65619BE}"/>
              </a:ext>
            </a:extLst>
          </p:cNvPr>
          <p:cNvSpPr/>
          <p:nvPr/>
        </p:nvSpPr>
        <p:spPr>
          <a:xfrm rot="353706">
            <a:off x="4979779" y="343994"/>
            <a:ext cx="6559337" cy="6304615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67701B29-1B6F-44DA-A184-4BE3A4DE8E9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41697" y="2510734"/>
            <a:ext cx="1750303" cy="408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4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4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3049786" y="2244549"/>
            <a:ext cx="561367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1.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Принципи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дошкільного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113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5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183563"/>
            <a:ext cx="45545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Сучасна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дидактика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навчальний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дошкільних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закладах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вибудовувався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таких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принципів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137086"/>
              </p:ext>
            </p:extLst>
          </p:nvPr>
        </p:nvGraphicFramePr>
        <p:xfrm>
          <a:off x="4193176" y="391886"/>
          <a:ext cx="8807995" cy="6152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35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6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773473" y="2660048"/>
            <a:ext cx="61663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2.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Моделі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дошкільників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3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7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796835" y="5118069"/>
            <a:ext cx="42149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озброїти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дітей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знаннями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вміннями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навичками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 (ЗУН),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прищепити</a:t>
            </a:r>
            <a:r>
              <a:rPr lang="ru-RU" sz="2000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+mj-lt"/>
              </a:rPr>
              <a:t>слухняність</a:t>
            </a:r>
            <a:endParaRPr lang="ru-RU" sz="2000" i="1" dirty="0">
              <a:latin typeface="+mj-lt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5192117"/>
              </p:ext>
            </p:extLst>
          </p:nvPr>
        </p:nvGraphicFramePr>
        <p:xfrm>
          <a:off x="796835" y="628226"/>
          <a:ext cx="10776857" cy="3173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246813" y="3592285"/>
            <a:ext cx="182878" cy="1632857"/>
          </a:xfrm>
          <a:prstGeom prst="downArrow">
            <a:avLst>
              <a:gd name="adj1" fmla="val 50000"/>
              <a:gd name="adj2" fmla="val 10227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 flipV="1">
            <a:off x="2067785" y="3655688"/>
            <a:ext cx="553998" cy="13806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"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мета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CAE35-30D2-49E2-A529-BE425A447F94}"/>
              </a:ext>
            </a:extLst>
          </p:cNvPr>
          <p:cNvSpPr txBox="1"/>
          <p:nvPr/>
        </p:nvSpPr>
        <p:spPr>
          <a:xfrm>
            <a:off x="6906099" y="4623023"/>
            <a:ext cx="50819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виявлення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суб'єктного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досвіду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кожного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вихованця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та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надання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психолого-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педагогічної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допомоги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в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становленні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його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індивідуальності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, в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життєвому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самовизначенні</a:t>
            </a:r>
            <a:r>
              <a:rPr lang="ru-RU" sz="2000" b="0" i="1" dirty="0">
                <a:solidFill>
                  <a:srgbClr val="202124"/>
                </a:solidFill>
                <a:effectLst/>
                <a:latin typeface="+mj-lt"/>
              </a:rPr>
              <a:t>, </a:t>
            </a:r>
            <a:r>
              <a:rPr lang="ru-RU" sz="2000" b="0" i="1" dirty="0" err="1">
                <a:solidFill>
                  <a:srgbClr val="202124"/>
                </a:solidFill>
                <a:effectLst/>
                <a:latin typeface="+mj-lt"/>
              </a:rPr>
              <a:t>самореалізації</a:t>
            </a:r>
            <a:endParaRPr lang="uk-UA" sz="2000" i="1" dirty="0">
              <a:latin typeface="+mj-lt"/>
            </a:endParaRPr>
          </a:p>
        </p:txBody>
      </p:sp>
      <p:sp>
        <p:nvSpPr>
          <p:cNvPr id="10" name="Стрелка вниз 6">
            <a:extLst>
              <a:ext uri="{FF2B5EF4-FFF2-40B4-BE49-F238E27FC236}">
                <a16:creationId xmlns:a16="http://schemas.microsoft.com/office/drawing/2014/main" id="{5E7D1775-29D6-41C8-9378-E26BE59CDAE8}"/>
              </a:ext>
            </a:extLst>
          </p:cNvPr>
          <p:cNvSpPr/>
          <p:nvPr/>
        </p:nvSpPr>
        <p:spPr>
          <a:xfrm>
            <a:off x="9945187" y="3485212"/>
            <a:ext cx="182878" cy="1137811"/>
          </a:xfrm>
          <a:prstGeom prst="downArrow">
            <a:avLst>
              <a:gd name="adj1" fmla="val 50000"/>
              <a:gd name="adj2" fmla="val 10227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70B06D-42D3-410F-89B6-77218A455F47}"/>
              </a:ext>
            </a:extLst>
          </p:cNvPr>
          <p:cNvSpPr/>
          <p:nvPr/>
        </p:nvSpPr>
        <p:spPr>
          <a:xfrm rot="5400000" flipV="1">
            <a:off x="9759627" y="3253362"/>
            <a:ext cx="553998" cy="13806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"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мета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424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8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718142" y="2398791"/>
            <a:ext cx="65904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3. Пряме, непряме навчання дошкільників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45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9</a:t>
            </a:fld>
            <a:endParaRPr lang="ru-RU" noProof="0"/>
          </a:p>
        </p:txBody>
      </p:sp>
      <p:sp>
        <p:nvSpPr>
          <p:cNvPr id="4" name="Прямоугольник 3"/>
          <p:cNvSpPr/>
          <p:nvPr/>
        </p:nvSpPr>
        <p:spPr>
          <a:xfrm>
            <a:off x="3738493" y="461945"/>
            <a:ext cx="46714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Пряме</a:t>
            </a:r>
            <a:r>
              <a:rPr lang="ru-RU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54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96519"/>
              </p:ext>
            </p:extLst>
          </p:nvPr>
        </p:nvGraphicFramePr>
        <p:xfrm>
          <a:off x="1084220" y="1754048"/>
          <a:ext cx="9980019" cy="395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673">
                  <a:extLst>
                    <a:ext uri="{9D8B030D-6E8A-4147-A177-3AD203B41FA5}">
                      <a16:colId xmlns:a16="http://schemas.microsoft.com/office/drawing/2014/main" val="2053193294"/>
                    </a:ext>
                  </a:extLst>
                </a:gridCol>
                <a:gridCol w="3326673">
                  <a:extLst>
                    <a:ext uri="{9D8B030D-6E8A-4147-A177-3AD203B41FA5}">
                      <a16:colId xmlns:a16="http://schemas.microsoft.com/office/drawing/2014/main" val="773351136"/>
                    </a:ext>
                  </a:extLst>
                </a:gridCol>
                <a:gridCol w="3326673">
                  <a:extLst>
                    <a:ext uri="{9D8B030D-6E8A-4147-A177-3AD203B41FA5}">
                      <a16:colId xmlns:a16="http://schemas.microsoft.com/office/drawing/2014/main" val="2599059830"/>
                    </a:ext>
                  </a:extLst>
                </a:gridCol>
              </a:tblGrid>
              <a:tr h="721838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ОСОБЛИВІСТЬ НАВЧАННЯ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ДІЇ ВИХОВАТЕЛЯ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ДОЦІЛЬНІСТЬ НАВЧАННЯ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245297"/>
                  </a:ext>
                </a:extLst>
              </a:tr>
              <a:tr h="3232581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формулює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дидактичне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завдання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послуговуючись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цьому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відповідним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i="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зразком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(«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Будемо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розповідати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те,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бачили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час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екскурсії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Послухайте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можна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розповісти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</a:t>
                      </a:r>
                      <a:r>
                        <a:rPr lang="ru-RU" sz="2000" i="1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побачене</a:t>
                      </a:r>
                      <a:r>
                        <a:rPr lang="ru-RU" sz="2000" i="1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...»). </a:t>
                      </a:r>
                      <a:endParaRPr lang="ru-RU" sz="2000" i="1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час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дітьми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вихователь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спрямовує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їхню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виправляє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помилки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дає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поради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вказівки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Такий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тип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навчання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доцільний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необхідності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нові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сформувати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нові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навички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2000" kern="1200" dirty="0" err="1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уміння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69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58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4AFBF-E012-4607-B95C-D9E661912A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моїх презентацій</Template>
  <TotalTime>3582</TotalTime>
  <Words>670</Words>
  <Application>Microsoft Office PowerPoint</Application>
  <PresentationFormat>Широкоэкранный</PresentationFormat>
  <Paragraphs>72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Calibri</vt:lpstr>
      <vt:lpstr>Century Schoolbook</vt:lpstr>
      <vt:lpstr>Corbel</vt:lpstr>
      <vt:lpstr>Monotype Corsiva</vt:lpstr>
      <vt:lpstr>Wingdings</vt:lpstr>
      <vt:lpstr>Заголовки</vt:lpstr>
      <vt:lpstr>Тема: Принципи і типи навчання дошкільників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Виховна та освітня цінність дитячої іграшки</dc:title>
  <dc:creator>Уродливець Ніна Миколаївна</dc:creator>
  <cp:lastModifiedBy>Уродливець Ніна Миколаївна</cp:lastModifiedBy>
  <cp:revision>187</cp:revision>
  <dcterms:created xsi:type="dcterms:W3CDTF">2021-05-21T07:12:47Z</dcterms:created>
  <dcterms:modified xsi:type="dcterms:W3CDTF">2021-06-29T12:30:56Z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