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6" r:id="rId3"/>
    <p:sldId id="276" r:id="rId4"/>
    <p:sldId id="268" r:id="rId5"/>
    <p:sldId id="275" r:id="rId6"/>
    <p:sldId id="259" r:id="rId7"/>
    <p:sldId id="261" r:id="rId8"/>
    <p:sldId id="263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48" autoAdjust="0"/>
  </p:normalViewPr>
  <p:slideViewPr>
    <p:cSldViewPr>
      <p:cViewPr>
        <p:scale>
          <a:sx n="95" d="100"/>
          <a:sy n="95" d="100"/>
        </p:scale>
        <p:origin x="-152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а\Desktop\фентезі\amazing-book-pictures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412776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parajita" panose="020B0604020202020204" pitchFamily="34" charset="0"/>
              </a:rPr>
              <a:t>Сучасне    </a:t>
            </a:r>
            <a:r>
              <a:rPr lang="uk-UA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parajita" panose="020B0604020202020204" pitchFamily="34" charset="0"/>
              </a:rPr>
              <a:t>у</a:t>
            </a:r>
            <a:r>
              <a:rPr lang="uk-UA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parajita" panose="020B0604020202020204" pitchFamily="34" charset="0"/>
              </a:rPr>
              <a:t>країнське </a:t>
            </a:r>
            <a:r>
              <a:rPr lang="uk-UA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parajita" panose="020B0604020202020204" pitchFamily="34" charset="0"/>
              </a:rPr>
              <a:t>фентезі</a:t>
            </a:r>
            <a:endParaRPr lang="uk-UA" sz="6000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st.gde-fon.com/wallpapers_original/wallpapers/433996_(www.Gde-Fon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9050"/>
            <a:ext cx="9505057" cy="73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612" y="4597894"/>
            <a:ext cx="6840760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Дозволь собі </a:t>
            </a:r>
            <a:r>
              <a:rPr lang="uk-UA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поринути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</a:t>
            </a:r>
            <a:r>
              <a:rPr lang="uk-UA" sz="36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у світ </a:t>
            </a:r>
            <a:r>
              <a:rPr lang="uk-UA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українського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ф</a:t>
            </a:r>
            <a:r>
              <a:rPr lang="uk-UA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ентезі</a:t>
            </a:r>
            <a:r>
              <a:rPr lang="uk-UA" sz="3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!</a:t>
            </a:r>
            <a:endParaRPr lang="uk-UA" sz="3600" b="1" i="1" dirty="0">
              <a:solidFill>
                <a:schemeClr val="accent3">
                  <a:lumMod val="20000"/>
                  <a:lumOff val="8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4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ентезі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2008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597" y="692696"/>
            <a:ext cx="7272808" cy="206210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готовий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змінити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буденне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дивовижний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фентезі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вета\Desktop\фентезі\svet-zvezdy-stars-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08550"/>
            <a:ext cx="9290279" cy="803421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048" y="548680"/>
            <a:ext cx="8238322" cy="769441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Тематичний блок №1</a:t>
            </a:r>
            <a:endParaRPr lang="uk-UA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2536" y="1642785"/>
            <a:ext cx="8172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uk-UA" sz="3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Джерела </a:t>
            </a:r>
            <a:r>
              <a:rPr lang="uk-UA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сучасного українського </a:t>
            </a:r>
            <a:r>
              <a:rPr lang="uk-UA" sz="3200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фентезі</a:t>
            </a:r>
            <a:r>
              <a:rPr lang="uk-UA" sz="3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r>
              <a:rPr lang="uk-UA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uk-UA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uk-UA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227" y="5647528"/>
            <a:ext cx="5148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Історія </a:t>
            </a:r>
            <a:r>
              <a:rPr lang="uk-UA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розвитку жанру фентезі </a:t>
            </a:r>
            <a:endParaRPr lang="uk-UA" sz="22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від давнини до </a:t>
            </a:r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сучасності</a:t>
            </a:r>
            <a:endParaRPr lang="uk-UA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425" y="2918696"/>
            <a:ext cx="52498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Українська міфологія – </a:t>
            </a:r>
            <a:r>
              <a:rPr lang="uk-UA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одна з найдавніших </a:t>
            </a:r>
            <a:r>
              <a:rPr lang="uk-UA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і</a:t>
            </a:r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найоригінальніших </a:t>
            </a:r>
            <a:r>
              <a:rPr lang="uk-UA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міфологій </a:t>
            </a:r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світу</a:t>
            </a:r>
            <a:endParaRPr lang="uk-UA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6946" y="3151447"/>
            <a:ext cx="366479" cy="245108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9631" y="4388412"/>
            <a:ext cx="5656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Найпоширеніші</a:t>
            </a: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міфи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легенди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 </a:t>
            </a:r>
            <a:r>
              <a:rPr lang="ru-RU" sz="2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перекази</a:t>
            </a: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про </a:t>
            </a:r>
            <a:r>
              <a:rPr lang="ru-RU" sz="2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духовні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сили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міфічних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богів</a:t>
            </a:r>
            <a:endParaRPr lang="uk-UA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00748" y="5909695"/>
            <a:ext cx="366479" cy="245108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853151" y="4697302"/>
            <a:ext cx="366479" cy="245108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0207" y="6156797"/>
            <a:ext cx="222789" cy="2203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41757" y="4942410"/>
            <a:ext cx="222789" cy="2203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</p:cNvCxnSpPr>
          <p:nvPr/>
        </p:nvCxnSpPr>
        <p:spPr>
          <a:xfrm flipH="1">
            <a:off x="282996" y="3396554"/>
            <a:ext cx="213942" cy="24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0406" y="-292388"/>
            <a:ext cx="4351606" cy="5847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Що </a:t>
            </a:r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вивчатимемо</a:t>
            </a:r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?</a:t>
            </a:r>
            <a:endParaRPr lang="uk-UA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Света\Desktop\фентезі\blue-and-purple-wallpaper-H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276" y="260647"/>
            <a:ext cx="8552188" cy="769441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Тематичний блок №1</a:t>
            </a:r>
            <a:endParaRPr lang="uk-UA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76" y="1145940"/>
            <a:ext cx="89477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uk-UA" sz="3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Джерела </a:t>
            </a:r>
            <a:r>
              <a:rPr lang="uk-UA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сучасного українського </a:t>
            </a:r>
            <a:r>
              <a:rPr lang="uk-UA" sz="3200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фентезі</a:t>
            </a:r>
            <a:r>
              <a:rPr lang="uk-UA" sz="3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r>
              <a:rPr lang="uk-UA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uk-UA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uk-UA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420888"/>
            <a:ext cx="5184576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Чи відома тобі різниця 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між</a:t>
            </a:r>
            <a:endParaRPr lang="uk-UA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міфами, легенда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ми</a:t>
            </a:r>
            <a:r>
              <a:rPr lang="uk-UA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 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переказ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ами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?</a:t>
            </a:r>
            <a:endParaRPr lang="uk-UA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577193"/>
            <a:ext cx="5328592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Чим відрізняється</a:t>
            </a:r>
            <a:endParaRPr lang="uk-UA" sz="3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фентезі </a:t>
            </a:r>
            <a:r>
              <a:rPr lang="uk-UA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 </a:t>
            </a:r>
            <a:r>
              <a:rPr lang="uk-UA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фантастики?</a:t>
            </a:r>
            <a:endParaRPr lang="uk-UA" sz="3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7" name="Picture 5" descr="C:\Users\Света\Desktop\фентезі\peru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56" y="1960860"/>
            <a:ext cx="184193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Света\Desktop\фентезі\ec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157195" cy="24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вета\Desktop\фентезі\setwalls.ru-14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68" y="19508"/>
            <a:ext cx="11700792" cy="68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6984776" cy="769441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uk-UA" sz="4400" b="1" dirty="0">
                <a:solidFill>
                  <a:srgbClr val="A7EA5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Тематичний блок </a:t>
            </a:r>
            <a:r>
              <a:rPr lang="uk-UA" sz="4400" b="1" dirty="0" smtClean="0">
                <a:solidFill>
                  <a:srgbClr val="A7EA5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uk-UA" sz="4000" b="1" dirty="0">
              <a:solidFill>
                <a:srgbClr val="A7EA52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6268" y="1197370"/>
            <a:ext cx="5706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tantia"/>
              </a:rPr>
              <a:t>«Сучасне українське </a:t>
            </a:r>
            <a:r>
              <a:rPr kumimoji="0" lang="uk-UA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tantia"/>
              </a:rPr>
              <a:t>фентезі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tantia"/>
              </a:rPr>
              <a:t>»</a:t>
            </a:r>
            <a:endParaRPr kumimoji="0" lang="uk-UA" sz="2800" b="0" i="1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9463" name="Picture 7" descr="http://lib.shiftcms.net/files/cover/1902/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57" y="3990064"/>
            <a:ext cx="1872672" cy="26642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https://toloka.to/photos/160808104438752345_f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0163"/>
            <a:ext cx="1853871" cy="26016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publish-ukma.kiev.ua/img/138ArenevBisovaDusha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5331"/>
            <a:ext cx="2016223" cy="261767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http://msmb.org.ua/media/msmb/images/objects/2/4/7/3/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94026"/>
            <a:ext cx="2016224" cy="252028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http://credo.pro/wp-content/uploads/2016/01/%D0%BA%D0%BE%D1%82%D0%B8%D0%BA%D0%B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44" y="4092678"/>
            <a:ext cx="2039695" cy="257585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07515"/>
            <a:ext cx="1944216" cy="2576246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http://img.fb2gratis.com/20266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851503"/>
            <a:ext cx="1766864" cy="229382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http://knigosfera.com.ua/upload/product/51/81/image_4815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36" y="1766638"/>
            <a:ext cx="1715645" cy="232604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4" y="2124004"/>
            <a:ext cx="429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</a:t>
            </a:r>
            <a:r>
              <a:rPr lang="uk-UA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ивчення </a:t>
            </a:r>
            <a:r>
              <a:rPr lang="uk-UA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творів </a:t>
            </a:r>
            <a:endParaRPr lang="uk-UA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українських письменників</a:t>
            </a:r>
            <a:endParaRPr lang="uk-UA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78" name="Picture 22" descr="http://savovich.ras.ru:42059/cover/893898a6-57e3-4002-9d99-7764179a71e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82145"/>
            <a:ext cx="1640659" cy="224565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а\Desktop\фентезі\78cba4ee0f55ff8bdc0e1683d2024c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а\Desktop\фентезі\Jarabo-SS16-Lookbook_fy2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8560" y="5603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104" name="Picture 8" descr="Тарас Завітайло. Діти Праліса (2007) [djvu, fb2] | Оцифровано Гурт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50305"/>
            <a:ext cx="2016224" cy="2690584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267744" y="999877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Поринь у світ </a:t>
            </a:r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чаклунів і мавок, 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які </a:t>
            </a:r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долають 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перешкоди </a:t>
            </a:r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і відкривають таємницю дітей 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Праліса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тебе </a:t>
            </a:r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чекає ще одна історія про вічну боротьбу світла й темряви</a:t>
            </a:r>
            <a:r>
              <a:rPr lang="uk-UA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добра і зла.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5" y="188640"/>
            <a:ext cx="4824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Тарас </a:t>
            </a:r>
            <a:r>
              <a:rPr lang="uk-UA" sz="24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Завітайло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endParaRPr lang="uk-UA" sz="20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6" name="Picture 10" descr="https://librusec.pro/static/img/a/db/50/db505c8d2f4a5fe21b44ca80b77e62075f779c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081"/>
            <a:ext cx="1944216" cy="269058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Света\Desktop\фентезі\78cba4ee0f55ff8bdc0e1683d2024c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www.barabooka.com.ua/wp-content/uploads/2016/08/dyache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" y="4077072"/>
            <a:ext cx="685146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novoboz.ru/1132527/1140879/1141437/1140887/1148024/135480787/1014314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52" y="4077072"/>
            <a:ext cx="2273548" cy="29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98072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222222"/>
                </a:solidFill>
                <a:latin typeface="Arial"/>
              </a:rPr>
              <a:t> </a:t>
            </a: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880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Марина та Сергій Дяченки</a:t>
            </a:r>
            <a:endParaRPr lang="uk-UA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402" y="1010619"/>
            <a:ext cx="6127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Перше </a:t>
            </a:r>
            <a:r>
              <a:rPr lang="uk-UA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кохання і перша зрада. Як зрозуміти, де добро, а де зло, якщо добро викликає жах, а зло приваблює красою? «Ритуал» — один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із </a:t>
            </a:r>
            <a:r>
              <a:rPr lang="uk-UA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найперших, найсильніших і найпопулярніших творів знаменитого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подружжя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Автори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визнані </a:t>
            </a:r>
            <a:r>
              <a:rPr lang="uk-UA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найкращими фантастами Європи.</a:t>
            </a:r>
          </a:p>
        </p:txBody>
      </p:sp>
      <p:pic>
        <p:nvPicPr>
          <p:cNvPr id="6157" name="Picture 13" descr="https://sub-cult.ru/images/lit/MSP/Djchenko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5" y="846743"/>
            <a:ext cx="2561294" cy="30655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а\Desktop\фентезі\217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2"/>
            <a:ext cx="9144000" cy="68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924944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Дізнайся, хто чи що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допоможе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молодому журналісту Юрасю Булочці, котрий 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давно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мріяв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про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справжнє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відповідальне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завдання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розплутати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загадкове подвійне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вбивство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творі </a:t>
            </a:r>
            <a:r>
              <a:rPr lang="uk-UA" sz="2000" b="1" dirty="0" smtClean="0"/>
              <a:t>Наталі </a:t>
            </a:r>
            <a:r>
              <a:rPr lang="uk-UA" sz="2000" b="1" dirty="0" err="1" smtClean="0"/>
              <a:t>Тисовської</a:t>
            </a:r>
            <a:r>
              <a:rPr lang="uk-UA" sz="2000" b="1" dirty="0" smtClean="0"/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«Останній шаман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  <a:endParaRPr lang="uk-U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dreempics.com/img/picture/Apr/17/7ee911d37720859539c0f7f545a5db57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6656" cy="47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70" y="3113963"/>
            <a:ext cx="9144000" cy="377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7442"/>
            <a:ext cx="49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Існує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думка,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більшість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видатних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учених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винахідників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дитинстві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юності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захоплювалися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фантастичними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книжками.</a:t>
            </a:r>
            <a:endParaRPr lang="uk-UA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71" y="548680"/>
            <a:ext cx="3682459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rgbClr val="212745"/>
      </a:dk1>
      <a:lt1>
        <a:srgbClr val="4FACF3"/>
      </a:lt1>
      <a:dk2>
        <a:srgbClr val="B4DCFA"/>
      </a:dk2>
      <a:lt2>
        <a:srgbClr val="B4DCFA"/>
      </a:lt2>
      <a:accent1>
        <a:srgbClr val="0D78C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538</TotalTime>
  <Words>248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Мальченко Аліна Олександрівна</cp:lastModifiedBy>
  <cp:revision>45</cp:revision>
  <dcterms:created xsi:type="dcterms:W3CDTF">2018-02-10T20:44:27Z</dcterms:created>
  <dcterms:modified xsi:type="dcterms:W3CDTF">2018-02-12T10:54:52Z</dcterms:modified>
</cp:coreProperties>
</file>