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76" r:id="rId3"/>
    <p:sldId id="299" r:id="rId4"/>
    <p:sldId id="300" r:id="rId5"/>
    <p:sldId id="301" r:id="rId6"/>
    <p:sldId id="302" r:id="rId7"/>
    <p:sldId id="303" r:id="rId8"/>
    <p:sldId id="304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2" r:id="rId24"/>
    <p:sldId id="293" r:id="rId25"/>
    <p:sldId id="294" r:id="rId26"/>
    <p:sldId id="261" r:id="rId27"/>
    <p:sldId id="262" r:id="rId28"/>
    <p:sldId id="263" r:id="rId29"/>
    <p:sldId id="264" r:id="rId30"/>
    <p:sldId id="265" r:id="rId31"/>
    <p:sldId id="267" r:id="rId32"/>
    <p:sldId id="268" r:id="rId33"/>
    <p:sldId id="269" r:id="rId34"/>
    <p:sldId id="271" r:id="rId35"/>
    <p:sldId id="297" r:id="rId36"/>
    <p:sldId id="296" r:id="rId37"/>
    <p:sldId id="266" r:id="rId38"/>
    <p:sldId id="270" r:id="rId39"/>
    <p:sldId id="272" r:id="rId40"/>
    <p:sldId id="273" r:id="rId41"/>
    <p:sldId id="274" r:id="rId42"/>
    <p:sldId id="29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ata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pn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pn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DB1F90-533E-46EF-9C45-121FFD0E006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D7A1AE4-B582-4F98-8B26-80D93C983EEE}">
      <dgm:prSet/>
      <dgm:spPr/>
      <dgm:t>
        <a:bodyPr/>
        <a:lstStyle/>
        <a:p>
          <a:pPr rtl="0"/>
          <a:r>
            <a:rPr lang="en-US" b="1" smtClean="0"/>
            <a:t>Lecture 7. </a:t>
          </a:r>
          <a:r>
            <a:rPr lang="en-US" b="1" dirty="0" smtClean="0"/>
            <a:t>Self-education and Improvement of Methodical Competence of a Modern English Teacher</a:t>
          </a:r>
          <a:endParaRPr lang="ru-RU" dirty="0"/>
        </a:p>
      </dgm:t>
    </dgm:pt>
    <dgm:pt modelId="{11157259-F90F-400D-940A-D93341843094}" type="parTrans" cxnId="{ECA2960E-B4F4-47CA-A620-FE4A67FC862E}">
      <dgm:prSet/>
      <dgm:spPr/>
      <dgm:t>
        <a:bodyPr/>
        <a:lstStyle/>
        <a:p>
          <a:endParaRPr lang="ru-RU"/>
        </a:p>
      </dgm:t>
    </dgm:pt>
    <dgm:pt modelId="{BBCACEC9-4EC1-4BEB-8B1B-653CD2D89F7C}" type="sibTrans" cxnId="{ECA2960E-B4F4-47CA-A620-FE4A67FC862E}">
      <dgm:prSet/>
      <dgm:spPr/>
      <dgm:t>
        <a:bodyPr/>
        <a:lstStyle/>
        <a:p>
          <a:endParaRPr lang="ru-RU"/>
        </a:p>
      </dgm:t>
    </dgm:pt>
    <dgm:pt modelId="{302BACA9-3039-42C4-931C-5083581EAD9D}" type="pres">
      <dgm:prSet presAssocID="{22DB1F90-533E-46EF-9C45-121FFD0E00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4FF4E3-219E-459D-B09F-70347F6A5C9C}" type="pres">
      <dgm:prSet presAssocID="{8D7A1AE4-B582-4F98-8B26-80D93C983EEE}" presName="parentText" presStyleLbl="node1" presStyleIdx="0" presStyleCnt="1" custLinFactNeighborX="-749" custLinFactNeighborY="-2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A2960E-B4F4-47CA-A620-FE4A67FC862E}" srcId="{22DB1F90-533E-46EF-9C45-121FFD0E006A}" destId="{8D7A1AE4-B582-4F98-8B26-80D93C983EEE}" srcOrd="0" destOrd="0" parTransId="{11157259-F90F-400D-940A-D93341843094}" sibTransId="{BBCACEC9-4EC1-4BEB-8B1B-653CD2D89F7C}"/>
    <dgm:cxn modelId="{7AD86553-9B17-40FE-8A09-D37F1C69EE62}" type="presOf" srcId="{22DB1F90-533E-46EF-9C45-121FFD0E006A}" destId="{302BACA9-3039-42C4-931C-5083581EAD9D}" srcOrd="0" destOrd="0" presId="urn:microsoft.com/office/officeart/2005/8/layout/vList2"/>
    <dgm:cxn modelId="{1E18927F-FF00-4F4E-A25C-6D54C229BC72}" type="presOf" srcId="{8D7A1AE4-B582-4F98-8B26-80D93C983EEE}" destId="{D04FF4E3-219E-459D-B09F-70347F6A5C9C}" srcOrd="0" destOrd="0" presId="urn:microsoft.com/office/officeart/2005/8/layout/vList2"/>
    <dgm:cxn modelId="{3B01B0B9-67D1-498C-B97F-5A9869FC9B40}" type="presParOf" srcId="{302BACA9-3039-42C4-931C-5083581EAD9D}" destId="{D04FF4E3-219E-459D-B09F-70347F6A5C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343FAB-7376-492A-ADFA-46149AE3BC7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B9154102-1A1B-4760-92C8-1AE6AD2690C7}">
      <dgm:prSet/>
      <dgm:spPr/>
      <dgm:t>
        <a:bodyPr/>
        <a:lstStyle/>
        <a:p>
          <a:pPr rtl="0"/>
          <a:r>
            <a:rPr lang="en-US" b="1" smtClean="0"/>
            <a:t>Recalling the lesson</a:t>
          </a:r>
          <a:endParaRPr lang="ru-RU"/>
        </a:p>
      </dgm:t>
    </dgm:pt>
    <dgm:pt modelId="{AA470192-457C-401F-B395-A37DF05D2499}" type="parTrans" cxnId="{0EDDCC3B-A109-4B92-A4D0-0556B0F7B048}">
      <dgm:prSet/>
      <dgm:spPr/>
      <dgm:t>
        <a:bodyPr/>
        <a:lstStyle/>
        <a:p>
          <a:endParaRPr lang="ru-RU"/>
        </a:p>
      </dgm:t>
    </dgm:pt>
    <dgm:pt modelId="{A4160F7E-34D4-4C1E-A2FC-79C6813B0F0E}" type="sibTrans" cxnId="{0EDDCC3B-A109-4B92-A4D0-0556B0F7B048}">
      <dgm:prSet/>
      <dgm:spPr/>
      <dgm:t>
        <a:bodyPr/>
        <a:lstStyle/>
        <a:p>
          <a:endParaRPr lang="ru-RU"/>
        </a:p>
      </dgm:t>
    </dgm:pt>
    <dgm:pt modelId="{27786A9C-2D97-4B64-9C1F-B303EA655A42}">
      <dgm:prSet/>
      <dgm:spPr/>
      <dgm:t>
        <a:bodyPr/>
        <a:lstStyle/>
        <a:p>
          <a:pPr rtl="0"/>
          <a:r>
            <a:rPr lang="en-US" smtClean="0"/>
            <a:t>List a number of activities that students did during the lesson.</a:t>
          </a:r>
          <a:endParaRPr lang="ru-RU"/>
        </a:p>
      </dgm:t>
    </dgm:pt>
    <dgm:pt modelId="{8535CBF5-3E84-47EC-91CA-C6CE94B98993}" type="parTrans" cxnId="{CA1370C9-8BA8-44DF-92DF-7632DA4D50CD}">
      <dgm:prSet/>
      <dgm:spPr/>
      <dgm:t>
        <a:bodyPr/>
        <a:lstStyle/>
        <a:p>
          <a:endParaRPr lang="ru-RU"/>
        </a:p>
      </dgm:t>
    </dgm:pt>
    <dgm:pt modelId="{6C629C53-9395-489B-BC71-589FB9448416}" type="sibTrans" cxnId="{CA1370C9-8BA8-44DF-92DF-7632DA4D50CD}">
      <dgm:prSet/>
      <dgm:spPr/>
      <dgm:t>
        <a:bodyPr/>
        <a:lstStyle/>
        <a:p>
          <a:endParaRPr lang="ru-RU"/>
        </a:p>
      </dgm:t>
    </dgm:pt>
    <dgm:pt modelId="{B06420E6-9755-4F8B-9920-A85619EF7956}">
      <dgm:prSet/>
      <dgm:spPr/>
      <dgm:t>
        <a:bodyPr/>
        <a:lstStyle/>
        <a:p>
          <a:pPr rtl="0"/>
          <a:r>
            <a:rPr lang="en-US" dirty="0" smtClean="0"/>
            <a:t>Write down any comments of feedback that a student gave you during the lesson.</a:t>
          </a:r>
          <a:endParaRPr lang="ru-RU" dirty="0"/>
        </a:p>
      </dgm:t>
    </dgm:pt>
    <dgm:pt modelId="{AFED4BE4-A12E-4C08-806F-246197AD9855}" type="parTrans" cxnId="{E9D1BD97-7807-432E-AC40-E3264D6DF0B4}">
      <dgm:prSet/>
      <dgm:spPr/>
      <dgm:t>
        <a:bodyPr/>
        <a:lstStyle/>
        <a:p>
          <a:endParaRPr lang="ru-RU"/>
        </a:p>
      </dgm:t>
    </dgm:pt>
    <dgm:pt modelId="{286496D8-F57E-471C-AE60-919ADC1A612C}" type="sibTrans" cxnId="{E9D1BD97-7807-432E-AC40-E3264D6DF0B4}">
      <dgm:prSet/>
      <dgm:spPr/>
      <dgm:t>
        <a:bodyPr/>
        <a:lstStyle/>
        <a:p>
          <a:endParaRPr lang="ru-RU"/>
        </a:p>
      </dgm:t>
    </dgm:pt>
    <dgm:pt modelId="{984EC2FF-C4D7-4033-99E0-544DEF02673B}">
      <dgm:prSet/>
      <dgm:spPr/>
      <dgm:t>
        <a:bodyPr/>
        <a:lstStyle/>
        <a:p>
          <a:pPr rtl="0"/>
          <a:r>
            <a:rPr lang="en-US" smtClean="0"/>
            <a:t>What was the balance between teacher and students talking time?</a:t>
          </a:r>
          <a:endParaRPr lang="ru-RU"/>
        </a:p>
      </dgm:t>
    </dgm:pt>
    <dgm:pt modelId="{6B62AFE8-4E6E-4485-934C-3D8AF9A62F95}" type="parTrans" cxnId="{9D6C2DB8-9E62-46B0-B400-BF192675BFFE}">
      <dgm:prSet/>
      <dgm:spPr/>
      <dgm:t>
        <a:bodyPr/>
        <a:lstStyle/>
        <a:p>
          <a:endParaRPr lang="ru-RU"/>
        </a:p>
      </dgm:t>
    </dgm:pt>
    <dgm:pt modelId="{C4D3EDFB-2155-4B21-91C6-B8C95E417356}" type="sibTrans" cxnId="{9D6C2DB8-9E62-46B0-B400-BF192675BFFE}">
      <dgm:prSet/>
      <dgm:spPr/>
      <dgm:t>
        <a:bodyPr/>
        <a:lstStyle/>
        <a:p>
          <a:endParaRPr lang="ru-RU"/>
        </a:p>
      </dgm:t>
    </dgm:pt>
    <dgm:pt modelId="{D44AAE15-6195-421C-A28D-E22033AE1CBE}">
      <dgm:prSet/>
      <dgm:spPr/>
      <dgm:t>
        <a:bodyPr/>
        <a:lstStyle/>
        <a:p>
          <a:pPr rtl="0"/>
          <a:r>
            <a:rPr lang="en-US" smtClean="0"/>
            <a:t>List some things that happened as you planned them.</a:t>
          </a:r>
          <a:endParaRPr lang="ru-RU"/>
        </a:p>
      </dgm:t>
    </dgm:pt>
    <dgm:pt modelId="{83466BC4-DC9D-4B62-9F26-072BBE8A8DD6}" type="parTrans" cxnId="{8671F327-7B23-423D-8216-A3E3BCB884E3}">
      <dgm:prSet/>
      <dgm:spPr/>
      <dgm:t>
        <a:bodyPr/>
        <a:lstStyle/>
        <a:p>
          <a:endParaRPr lang="ru-RU"/>
        </a:p>
      </dgm:t>
    </dgm:pt>
    <dgm:pt modelId="{80362BC4-62FD-4BDD-8062-51B330F212AE}" type="sibTrans" cxnId="{8671F327-7B23-423D-8216-A3E3BCB884E3}">
      <dgm:prSet/>
      <dgm:spPr/>
      <dgm:t>
        <a:bodyPr/>
        <a:lstStyle/>
        <a:p>
          <a:endParaRPr lang="ru-RU"/>
        </a:p>
      </dgm:t>
    </dgm:pt>
    <dgm:pt modelId="{66B03113-82B3-46A6-B979-2A8EAA2E26B4}">
      <dgm:prSet/>
      <dgm:spPr/>
      <dgm:t>
        <a:bodyPr/>
        <a:lstStyle/>
        <a:p>
          <a:pPr rtl="0"/>
          <a:r>
            <a:rPr lang="en-US" smtClean="0"/>
            <a:t>List some things that happened differently from your plan.</a:t>
          </a:r>
          <a:endParaRPr lang="ru-RU"/>
        </a:p>
      </dgm:t>
    </dgm:pt>
    <dgm:pt modelId="{0CF51653-F325-4297-8773-92B23A0334AE}" type="parTrans" cxnId="{4F7AB44F-9BA6-4384-A963-F492CE085CF1}">
      <dgm:prSet/>
      <dgm:spPr/>
      <dgm:t>
        <a:bodyPr/>
        <a:lstStyle/>
        <a:p>
          <a:endParaRPr lang="ru-RU"/>
        </a:p>
      </dgm:t>
    </dgm:pt>
    <dgm:pt modelId="{18E1DF80-2D6B-4553-B872-07ACD3D070E8}" type="sibTrans" cxnId="{4F7AB44F-9BA6-4384-A963-F492CE085CF1}">
      <dgm:prSet/>
      <dgm:spPr/>
      <dgm:t>
        <a:bodyPr/>
        <a:lstStyle/>
        <a:p>
          <a:endParaRPr lang="ru-RU"/>
        </a:p>
      </dgm:t>
    </dgm:pt>
    <dgm:pt modelId="{9CEC1A56-CC03-4096-BD74-94E63245C4F2}">
      <dgm:prSet/>
      <dgm:spPr/>
      <dgm:t>
        <a:bodyPr/>
        <a:lstStyle/>
        <a:p>
          <a:pPr rtl="0"/>
          <a:r>
            <a:rPr lang="en-US" smtClean="0"/>
            <a:t>Was there a moment in the lesson when you had a decision to make between one option and another? </a:t>
          </a:r>
          <a:endParaRPr lang="ru-RU"/>
        </a:p>
      </dgm:t>
    </dgm:pt>
    <dgm:pt modelId="{4860C08E-3BB9-4B0C-9F6B-E31E9F447DA2}" type="parTrans" cxnId="{63A6364F-0D39-4550-93C2-AA66F2FC2DF5}">
      <dgm:prSet/>
      <dgm:spPr/>
      <dgm:t>
        <a:bodyPr/>
        <a:lstStyle/>
        <a:p>
          <a:endParaRPr lang="ru-RU"/>
        </a:p>
      </dgm:t>
    </dgm:pt>
    <dgm:pt modelId="{CC79AEBC-F691-4413-8771-0326C422B05F}" type="sibTrans" cxnId="{63A6364F-0D39-4550-93C2-AA66F2FC2DF5}">
      <dgm:prSet/>
      <dgm:spPr/>
      <dgm:t>
        <a:bodyPr/>
        <a:lstStyle/>
        <a:p>
          <a:endParaRPr lang="ru-RU"/>
        </a:p>
      </dgm:t>
    </dgm:pt>
    <dgm:pt modelId="{7CCAF0EA-25FB-4DDF-B04A-E4444C1AB0D8}" type="pres">
      <dgm:prSet presAssocID="{82343FAB-7376-492A-ADFA-46149AE3BC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70818F-ABD5-47C1-B22C-A79FE124CCA7}" type="pres">
      <dgm:prSet presAssocID="{B9154102-1A1B-4760-92C8-1AE6AD2690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82E70-D7A4-4EEA-8E5C-E68DE4B8F4B1}" type="pres">
      <dgm:prSet presAssocID="{B9154102-1A1B-4760-92C8-1AE6AD2690C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6C2DB8-9E62-46B0-B400-BF192675BFFE}" srcId="{B9154102-1A1B-4760-92C8-1AE6AD2690C7}" destId="{984EC2FF-C4D7-4033-99E0-544DEF02673B}" srcOrd="2" destOrd="0" parTransId="{6B62AFE8-4E6E-4485-934C-3D8AF9A62F95}" sibTransId="{C4D3EDFB-2155-4B21-91C6-B8C95E417356}"/>
    <dgm:cxn modelId="{0511E860-9182-44C3-8540-99DA209D7803}" type="presOf" srcId="{B9154102-1A1B-4760-92C8-1AE6AD2690C7}" destId="{CE70818F-ABD5-47C1-B22C-A79FE124CCA7}" srcOrd="0" destOrd="0" presId="urn:microsoft.com/office/officeart/2005/8/layout/vList2"/>
    <dgm:cxn modelId="{4F7AB44F-9BA6-4384-A963-F492CE085CF1}" srcId="{B9154102-1A1B-4760-92C8-1AE6AD2690C7}" destId="{66B03113-82B3-46A6-B979-2A8EAA2E26B4}" srcOrd="4" destOrd="0" parTransId="{0CF51653-F325-4297-8773-92B23A0334AE}" sibTransId="{18E1DF80-2D6B-4553-B872-07ACD3D070E8}"/>
    <dgm:cxn modelId="{8671F327-7B23-423D-8216-A3E3BCB884E3}" srcId="{B9154102-1A1B-4760-92C8-1AE6AD2690C7}" destId="{D44AAE15-6195-421C-A28D-E22033AE1CBE}" srcOrd="3" destOrd="0" parTransId="{83466BC4-DC9D-4B62-9F26-072BBE8A8DD6}" sibTransId="{80362BC4-62FD-4BDD-8062-51B330F212AE}"/>
    <dgm:cxn modelId="{22550E8E-1AC2-45DE-ABDD-615DD0122D02}" type="presOf" srcId="{66B03113-82B3-46A6-B979-2A8EAA2E26B4}" destId="{40A82E70-D7A4-4EEA-8E5C-E68DE4B8F4B1}" srcOrd="0" destOrd="4" presId="urn:microsoft.com/office/officeart/2005/8/layout/vList2"/>
    <dgm:cxn modelId="{A628E280-2CC3-403B-A104-718EBFD216D0}" type="presOf" srcId="{82343FAB-7376-492A-ADFA-46149AE3BC79}" destId="{7CCAF0EA-25FB-4DDF-B04A-E4444C1AB0D8}" srcOrd="0" destOrd="0" presId="urn:microsoft.com/office/officeart/2005/8/layout/vList2"/>
    <dgm:cxn modelId="{63A6364F-0D39-4550-93C2-AA66F2FC2DF5}" srcId="{B9154102-1A1B-4760-92C8-1AE6AD2690C7}" destId="{9CEC1A56-CC03-4096-BD74-94E63245C4F2}" srcOrd="5" destOrd="0" parTransId="{4860C08E-3BB9-4B0C-9F6B-E31E9F447DA2}" sibTransId="{CC79AEBC-F691-4413-8771-0326C422B05F}"/>
    <dgm:cxn modelId="{85A47CA0-FCDD-4339-848F-3C3E021B2202}" type="presOf" srcId="{984EC2FF-C4D7-4033-99E0-544DEF02673B}" destId="{40A82E70-D7A4-4EEA-8E5C-E68DE4B8F4B1}" srcOrd="0" destOrd="2" presId="urn:microsoft.com/office/officeart/2005/8/layout/vList2"/>
    <dgm:cxn modelId="{31BB9B96-CEF8-4203-97A6-1FF739B8E0CA}" type="presOf" srcId="{B06420E6-9755-4F8B-9920-A85619EF7956}" destId="{40A82E70-D7A4-4EEA-8E5C-E68DE4B8F4B1}" srcOrd="0" destOrd="1" presId="urn:microsoft.com/office/officeart/2005/8/layout/vList2"/>
    <dgm:cxn modelId="{575CF36D-525F-4F77-BF89-9F449AF0DAC1}" type="presOf" srcId="{27786A9C-2D97-4B64-9C1F-B303EA655A42}" destId="{40A82E70-D7A4-4EEA-8E5C-E68DE4B8F4B1}" srcOrd="0" destOrd="0" presId="urn:microsoft.com/office/officeart/2005/8/layout/vList2"/>
    <dgm:cxn modelId="{CA1370C9-8BA8-44DF-92DF-7632DA4D50CD}" srcId="{B9154102-1A1B-4760-92C8-1AE6AD2690C7}" destId="{27786A9C-2D97-4B64-9C1F-B303EA655A42}" srcOrd="0" destOrd="0" parTransId="{8535CBF5-3E84-47EC-91CA-C6CE94B98993}" sibTransId="{6C629C53-9395-489B-BC71-589FB9448416}"/>
    <dgm:cxn modelId="{E9D1BD97-7807-432E-AC40-E3264D6DF0B4}" srcId="{B9154102-1A1B-4760-92C8-1AE6AD2690C7}" destId="{B06420E6-9755-4F8B-9920-A85619EF7956}" srcOrd="1" destOrd="0" parTransId="{AFED4BE4-A12E-4C08-806F-246197AD9855}" sibTransId="{286496D8-F57E-471C-AE60-919ADC1A612C}"/>
    <dgm:cxn modelId="{0EDDCC3B-A109-4B92-A4D0-0556B0F7B048}" srcId="{82343FAB-7376-492A-ADFA-46149AE3BC79}" destId="{B9154102-1A1B-4760-92C8-1AE6AD2690C7}" srcOrd="0" destOrd="0" parTransId="{AA470192-457C-401F-B395-A37DF05D2499}" sibTransId="{A4160F7E-34D4-4C1E-A2FC-79C6813B0F0E}"/>
    <dgm:cxn modelId="{EC29DF3C-DF57-4BD9-AEE9-1A7FEE119F50}" type="presOf" srcId="{D44AAE15-6195-421C-A28D-E22033AE1CBE}" destId="{40A82E70-D7A4-4EEA-8E5C-E68DE4B8F4B1}" srcOrd="0" destOrd="3" presId="urn:microsoft.com/office/officeart/2005/8/layout/vList2"/>
    <dgm:cxn modelId="{0F4C6AC6-2C49-4FBF-A71A-D40A7BD13761}" type="presOf" srcId="{9CEC1A56-CC03-4096-BD74-94E63245C4F2}" destId="{40A82E70-D7A4-4EEA-8E5C-E68DE4B8F4B1}" srcOrd="0" destOrd="5" presId="urn:microsoft.com/office/officeart/2005/8/layout/vList2"/>
    <dgm:cxn modelId="{A1F9D4C1-BF97-43A3-A02B-E952089D5679}" type="presParOf" srcId="{7CCAF0EA-25FB-4DDF-B04A-E4444C1AB0D8}" destId="{CE70818F-ABD5-47C1-B22C-A79FE124CCA7}" srcOrd="0" destOrd="0" presId="urn:microsoft.com/office/officeart/2005/8/layout/vList2"/>
    <dgm:cxn modelId="{9A16F083-3D68-460B-915B-0FEDA3E802BF}" type="presParOf" srcId="{7CCAF0EA-25FB-4DDF-B04A-E4444C1AB0D8}" destId="{40A82E70-D7A4-4EEA-8E5C-E68DE4B8F4B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7169D5-0EB5-4F7D-8B26-7825112140B1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223E5323-5219-4C55-AB40-77919345ABE7}">
      <dgm:prSet/>
      <dgm:spPr/>
      <dgm:t>
        <a:bodyPr/>
        <a:lstStyle/>
        <a:p>
          <a:pPr rtl="0"/>
          <a:r>
            <a:rPr lang="en-US" b="1" smtClean="0"/>
            <a:t>Reflecting on the lesson</a:t>
          </a:r>
          <a:endParaRPr lang="ru-RU"/>
        </a:p>
      </dgm:t>
    </dgm:pt>
    <dgm:pt modelId="{7E5C5C30-ACEE-45B7-B086-2992F8B6E74A}" type="parTrans" cxnId="{020485E1-5C68-4AC5-9C93-671FD94A9125}">
      <dgm:prSet/>
      <dgm:spPr/>
      <dgm:t>
        <a:bodyPr/>
        <a:lstStyle/>
        <a:p>
          <a:endParaRPr lang="ru-RU"/>
        </a:p>
      </dgm:t>
    </dgm:pt>
    <dgm:pt modelId="{2E4B8601-D669-4F5E-BE28-6DEC52EEF862}" type="sibTrans" cxnId="{020485E1-5C68-4AC5-9C93-671FD94A9125}">
      <dgm:prSet/>
      <dgm:spPr/>
      <dgm:t>
        <a:bodyPr/>
        <a:lstStyle/>
        <a:p>
          <a:endParaRPr lang="ru-RU"/>
        </a:p>
      </dgm:t>
    </dgm:pt>
    <dgm:pt modelId="{35DA63ED-42D1-43D1-854B-68100CEADB3C}">
      <dgm:prSet/>
      <dgm:spPr/>
      <dgm:t>
        <a:bodyPr/>
        <a:lstStyle/>
        <a:p>
          <a:pPr rtl="0"/>
          <a:r>
            <a:rPr lang="en-US" smtClean="0"/>
            <a:t>Note several things that you are proud of about the lesson.</a:t>
          </a:r>
          <a:endParaRPr lang="ru-RU"/>
        </a:p>
      </dgm:t>
    </dgm:pt>
    <dgm:pt modelId="{8E5E37A6-C21B-4217-B44C-6323B80FE476}" type="parTrans" cxnId="{113048C2-A9CC-44A5-84D4-7C9D21EAAF41}">
      <dgm:prSet/>
      <dgm:spPr/>
      <dgm:t>
        <a:bodyPr/>
        <a:lstStyle/>
        <a:p>
          <a:endParaRPr lang="ru-RU"/>
        </a:p>
      </dgm:t>
    </dgm:pt>
    <dgm:pt modelId="{A5460E3C-1FCD-4850-B13B-FC80490D5501}" type="sibTrans" cxnId="{113048C2-A9CC-44A5-84D4-7C9D21EAAF41}">
      <dgm:prSet/>
      <dgm:spPr/>
      <dgm:t>
        <a:bodyPr/>
        <a:lstStyle/>
        <a:p>
          <a:endParaRPr lang="ru-RU"/>
        </a:p>
      </dgm:t>
    </dgm:pt>
    <dgm:pt modelId="{A2306880-0E93-40E1-96B1-DD4B3AA97D7B}">
      <dgm:prSet/>
      <dgm:spPr/>
      <dgm:t>
        <a:bodyPr/>
        <a:lstStyle/>
        <a:p>
          <a:pPr rtl="0"/>
          <a:r>
            <a:rPr lang="en-US" smtClean="0"/>
            <a:t>Name several points in the lesson where you feel students were learning something.</a:t>
          </a:r>
          <a:endParaRPr lang="ru-RU"/>
        </a:p>
      </dgm:t>
    </dgm:pt>
    <dgm:pt modelId="{25A4777E-BA8F-46C2-BD56-8527316631C2}" type="parTrans" cxnId="{C5891409-B4B6-4920-BC4A-2EB38CD5D06C}">
      <dgm:prSet/>
      <dgm:spPr/>
      <dgm:t>
        <a:bodyPr/>
        <a:lstStyle/>
        <a:p>
          <a:endParaRPr lang="ru-RU"/>
        </a:p>
      </dgm:t>
    </dgm:pt>
    <dgm:pt modelId="{76963590-5296-4993-B0CD-596E29871169}" type="sibTrans" cxnId="{C5891409-B4B6-4920-BC4A-2EB38CD5D06C}">
      <dgm:prSet/>
      <dgm:spPr/>
      <dgm:t>
        <a:bodyPr/>
        <a:lstStyle/>
        <a:p>
          <a:endParaRPr lang="ru-RU"/>
        </a:p>
      </dgm:t>
    </dgm:pt>
    <dgm:pt modelId="{2E1C0D9E-96AF-42AE-A815-AC0DEE5CE165}">
      <dgm:prSet/>
      <dgm:spPr/>
      <dgm:t>
        <a:bodyPr/>
        <a:lstStyle/>
        <a:p>
          <a:pPr rtl="0"/>
          <a:r>
            <a:rPr lang="en-US" smtClean="0"/>
            <a:t>Which part of the lesson involved the students most completely?</a:t>
          </a:r>
          <a:endParaRPr lang="ru-RU"/>
        </a:p>
      </dgm:t>
    </dgm:pt>
    <dgm:pt modelId="{B07D5961-BF95-471E-B867-A81C11351FB1}" type="parTrans" cxnId="{4D6EC51F-7B08-4D46-A35F-36990F2AADD7}">
      <dgm:prSet/>
      <dgm:spPr/>
      <dgm:t>
        <a:bodyPr/>
        <a:lstStyle/>
        <a:p>
          <a:endParaRPr lang="ru-RU"/>
        </a:p>
      </dgm:t>
    </dgm:pt>
    <dgm:pt modelId="{22A93639-CFB5-489D-9E9D-1C2213552AFA}" type="sibTrans" cxnId="{4D6EC51F-7B08-4D46-A35F-36990F2AADD7}">
      <dgm:prSet/>
      <dgm:spPr/>
      <dgm:t>
        <a:bodyPr/>
        <a:lstStyle/>
        <a:p>
          <a:endParaRPr lang="ru-RU"/>
        </a:p>
      </dgm:t>
    </dgm:pt>
    <dgm:pt modelId="{95BE2A54-F894-41D5-BE6A-52056FD3B4C8}">
      <dgm:prSet/>
      <dgm:spPr/>
      <dgm:t>
        <a:bodyPr/>
        <a:lstStyle/>
        <a:p>
          <a:pPr rtl="0"/>
          <a:r>
            <a:rPr lang="en-US" smtClean="0"/>
            <a:t>Where was the time used efficiently and where not efficiently?</a:t>
          </a:r>
          <a:endParaRPr lang="ru-RU"/>
        </a:p>
      </dgm:t>
    </dgm:pt>
    <dgm:pt modelId="{0A958B57-71D6-4226-9492-0D3DAEBC62A7}" type="parTrans" cxnId="{E7B8CD97-77B6-45B4-B72B-1BCC8462D6C8}">
      <dgm:prSet/>
      <dgm:spPr/>
      <dgm:t>
        <a:bodyPr/>
        <a:lstStyle/>
        <a:p>
          <a:endParaRPr lang="ru-RU"/>
        </a:p>
      </dgm:t>
    </dgm:pt>
    <dgm:pt modelId="{807CD1FF-A8D4-42CB-9826-165C0A2B5823}" type="sibTrans" cxnId="{E7B8CD97-77B6-45B4-B72B-1BCC8462D6C8}">
      <dgm:prSet/>
      <dgm:spPr/>
      <dgm:t>
        <a:bodyPr/>
        <a:lstStyle/>
        <a:p>
          <a:endParaRPr lang="ru-RU"/>
        </a:p>
      </dgm:t>
    </dgm:pt>
    <dgm:pt modelId="{2E08640F-4EE9-4DC3-8DEF-7EBB9EDF37AC}">
      <dgm:prSet/>
      <dgm:spPr/>
      <dgm:t>
        <a:bodyPr/>
        <a:lstStyle/>
        <a:p>
          <a:pPr rtl="0"/>
          <a:r>
            <a:rPr lang="en-US" smtClean="0"/>
            <a:t>Did you feel uncomfortable at any points of the lesson?</a:t>
          </a:r>
          <a:endParaRPr lang="ru-RU"/>
        </a:p>
      </dgm:t>
    </dgm:pt>
    <dgm:pt modelId="{8E6733F5-6264-4AE1-AC14-5EE62F775E93}" type="parTrans" cxnId="{8EAF542C-1DB9-40F2-BDC9-ADBAF8503B0A}">
      <dgm:prSet/>
      <dgm:spPr/>
      <dgm:t>
        <a:bodyPr/>
        <a:lstStyle/>
        <a:p>
          <a:endParaRPr lang="ru-RU"/>
        </a:p>
      </dgm:t>
    </dgm:pt>
    <dgm:pt modelId="{147E02DB-05CD-4524-9725-24175E40D57A}" type="sibTrans" cxnId="{8EAF542C-1DB9-40F2-BDC9-ADBAF8503B0A}">
      <dgm:prSet/>
      <dgm:spPr/>
      <dgm:t>
        <a:bodyPr/>
        <a:lstStyle/>
        <a:p>
          <a:endParaRPr lang="ru-RU"/>
        </a:p>
      </dgm:t>
    </dgm:pt>
    <dgm:pt modelId="{897D36EA-657F-4B32-8390-365DF9DED68E}">
      <dgm:prSet/>
      <dgm:spPr/>
      <dgm:t>
        <a:bodyPr/>
        <a:lstStyle/>
        <a:p>
          <a:pPr rtl="0"/>
          <a:r>
            <a:rPr lang="en-US" smtClean="0"/>
            <a:t>Did you achieve lesson goals you wanted to achieve?</a:t>
          </a:r>
          <a:endParaRPr lang="ru-RU"/>
        </a:p>
      </dgm:t>
    </dgm:pt>
    <dgm:pt modelId="{008E76CF-D630-4329-A3A5-29A4C7F7FB6D}" type="parTrans" cxnId="{A08674B2-C6B1-4879-B868-32BF3548F6BB}">
      <dgm:prSet/>
      <dgm:spPr/>
      <dgm:t>
        <a:bodyPr/>
        <a:lstStyle/>
        <a:p>
          <a:endParaRPr lang="ru-RU"/>
        </a:p>
      </dgm:t>
    </dgm:pt>
    <dgm:pt modelId="{7AE7B4F0-FE93-4803-B518-713E7C6A27A1}" type="sibTrans" cxnId="{A08674B2-C6B1-4879-B868-32BF3548F6BB}">
      <dgm:prSet/>
      <dgm:spPr/>
      <dgm:t>
        <a:bodyPr/>
        <a:lstStyle/>
        <a:p>
          <a:endParaRPr lang="ru-RU"/>
        </a:p>
      </dgm:t>
    </dgm:pt>
    <dgm:pt modelId="{7E0D2C8C-9CCB-48AD-A515-0EBC9F9B430E}" type="pres">
      <dgm:prSet presAssocID="{717169D5-0EB5-4F7D-8B26-7825112140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27A09F-BB01-4FE6-A6C6-F5F016D96C46}" type="pres">
      <dgm:prSet presAssocID="{223E5323-5219-4C55-AB40-77919345AB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743FA-AEC4-4313-82FC-908D846AB749}" type="pres">
      <dgm:prSet presAssocID="{223E5323-5219-4C55-AB40-77919345ABE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0485E1-5C68-4AC5-9C93-671FD94A9125}" srcId="{717169D5-0EB5-4F7D-8B26-7825112140B1}" destId="{223E5323-5219-4C55-AB40-77919345ABE7}" srcOrd="0" destOrd="0" parTransId="{7E5C5C30-ACEE-45B7-B086-2992F8B6E74A}" sibTransId="{2E4B8601-D669-4F5E-BE28-6DEC52EEF862}"/>
    <dgm:cxn modelId="{E7B8CD97-77B6-45B4-B72B-1BCC8462D6C8}" srcId="{223E5323-5219-4C55-AB40-77919345ABE7}" destId="{95BE2A54-F894-41D5-BE6A-52056FD3B4C8}" srcOrd="3" destOrd="0" parTransId="{0A958B57-71D6-4226-9492-0D3DAEBC62A7}" sibTransId="{807CD1FF-A8D4-42CB-9826-165C0A2B5823}"/>
    <dgm:cxn modelId="{31EEAF8C-C7FE-4F01-AFB2-164764E54712}" type="presOf" srcId="{717169D5-0EB5-4F7D-8B26-7825112140B1}" destId="{7E0D2C8C-9CCB-48AD-A515-0EBC9F9B430E}" srcOrd="0" destOrd="0" presId="urn:microsoft.com/office/officeart/2005/8/layout/vList2"/>
    <dgm:cxn modelId="{C5891409-B4B6-4920-BC4A-2EB38CD5D06C}" srcId="{223E5323-5219-4C55-AB40-77919345ABE7}" destId="{A2306880-0E93-40E1-96B1-DD4B3AA97D7B}" srcOrd="1" destOrd="0" parTransId="{25A4777E-BA8F-46C2-BD56-8527316631C2}" sibTransId="{76963590-5296-4993-B0CD-596E29871169}"/>
    <dgm:cxn modelId="{163933F0-1AAE-4DD8-84B1-83584E161D54}" type="presOf" srcId="{95BE2A54-F894-41D5-BE6A-52056FD3B4C8}" destId="{2EC743FA-AEC4-4313-82FC-908D846AB749}" srcOrd="0" destOrd="3" presId="urn:microsoft.com/office/officeart/2005/8/layout/vList2"/>
    <dgm:cxn modelId="{23418E40-64A3-4ADA-ADA0-1876DC774865}" type="presOf" srcId="{2E1C0D9E-96AF-42AE-A815-AC0DEE5CE165}" destId="{2EC743FA-AEC4-4313-82FC-908D846AB749}" srcOrd="0" destOrd="2" presId="urn:microsoft.com/office/officeart/2005/8/layout/vList2"/>
    <dgm:cxn modelId="{A08674B2-C6B1-4879-B868-32BF3548F6BB}" srcId="{223E5323-5219-4C55-AB40-77919345ABE7}" destId="{897D36EA-657F-4B32-8390-365DF9DED68E}" srcOrd="5" destOrd="0" parTransId="{008E76CF-D630-4329-A3A5-29A4C7F7FB6D}" sibTransId="{7AE7B4F0-FE93-4803-B518-713E7C6A27A1}"/>
    <dgm:cxn modelId="{4D6EC51F-7B08-4D46-A35F-36990F2AADD7}" srcId="{223E5323-5219-4C55-AB40-77919345ABE7}" destId="{2E1C0D9E-96AF-42AE-A815-AC0DEE5CE165}" srcOrd="2" destOrd="0" parTransId="{B07D5961-BF95-471E-B867-A81C11351FB1}" sibTransId="{22A93639-CFB5-489D-9E9D-1C2213552AFA}"/>
    <dgm:cxn modelId="{113048C2-A9CC-44A5-84D4-7C9D21EAAF41}" srcId="{223E5323-5219-4C55-AB40-77919345ABE7}" destId="{35DA63ED-42D1-43D1-854B-68100CEADB3C}" srcOrd="0" destOrd="0" parTransId="{8E5E37A6-C21B-4217-B44C-6323B80FE476}" sibTransId="{A5460E3C-1FCD-4850-B13B-FC80490D5501}"/>
    <dgm:cxn modelId="{CF280DD1-E648-4053-A673-40E964960B34}" type="presOf" srcId="{35DA63ED-42D1-43D1-854B-68100CEADB3C}" destId="{2EC743FA-AEC4-4313-82FC-908D846AB749}" srcOrd="0" destOrd="0" presId="urn:microsoft.com/office/officeart/2005/8/layout/vList2"/>
    <dgm:cxn modelId="{2C092873-965A-452E-80F2-361515C7F1C2}" type="presOf" srcId="{897D36EA-657F-4B32-8390-365DF9DED68E}" destId="{2EC743FA-AEC4-4313-82FC-908D846AB749}" srcOrd="0" destOrd="5" presId="urn:microsoft.com/office/officeart/2005/8/layout/vList2"/>
    <dgm:cxn modelId="{29DC890B-20F5-4597-BD6C-A73D242E9DBB}" type="presOf" srcId="{223E5323-5219-4C55-AB40-77919345ABE7}" destId="{FD27A09F-BB01-4FE6-A6C6-F5F016D96C46}" srcOrd="0" destOrd="0" presId="urn:microsoft.com/office/officeart/2005/8/layout/vList2"/>
    <dgm:cxn modelId="{154893A3-8419-4799-966E-31AA7F5B915E}" type="presOf" srcId="{2E08640F-4EE9-4DC3-8DEF-7EBB9EDF37AC}" destId="{2EC743FA-AEC4-4313-82FC-908D846AB749}" srcOrd="0" destOrd="4" presId="urn:microsoft.com/office/officeart/2005/8/layout/vList2"/>
    <dgm:cxn modelId="{3668CB9C-2AE5-4F69-A429-42F0BBE9F533}" type="presOf" srcId="{A2306880-0E93-40E1-96B1-DD4B3AA97D7B}" destId="{2EC743FA-AEC4-4313-82FC-908D846AB749}" srcOrd="0" destOrd="1" presId="urn:microsoft.com/office/officeart/2005/8/layout/vList2"/>
    <dgm:cxn modelId="{8EAF542C-1DB9-40F2-BDC9-ADBAF8503B0A}" srcId="{223E5323-5219-4C55-AB40-77919345ABE7}" destId="{2E08640F-4EE9-4DC3-8DEF-7EBB9EDF37AC}" srcOrd="4" destOrd="0" parTransId="{8E6733F5-6264-4AE1-AC14-5EE62F775E93}" sibTransId="{147E02DB-05CD-4524-9725-24175E40D57A}"/>
    <dgm:cxn modelId="{22426843-2E83-4FF8-809E-E36647BBD57F}" type="presParOf" srcId="{7E0D2C8C-9CCB-48AD-A515-0EBC9F9B430E}" destId="{FD27A09F-BB01-4FE6-A6C6-F5F016D96C46}" srcOrd="0" destOrd="0" presId="urn:microsoft.com/office/officeart/2005/8/layout/vList2"/>
    <dgm:cxn modelId="{9A3927A1-8E44-4B78-B59F-B526397A2E89}" type="presParOf" srcId="{7E0D2C8C-9CCB-48AD-A515-0EBC9F9B430E}" destId="{2EC743FA-AEC4-4313-82FC-908D846AB74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A976D8-0460-4044-AEF2-F669525979D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093606FA-313D-4E70-A921-E42EF595E2C4}">
      <dgm:prSet/>
      <dgm:spPr/>
      <dgm:t>
        <a:bodyPr/>
        <a:lstStyle/>
        <a:p>
          <a:pPr rtl="0"/>
          <a:r>
            <a:rPr lang="en-US" b="1" smtClean="0"/>
            <a:t>Making conclusions</a:t>
          </a:r>
          <a:endParaRPr lang="ru-RU"/>
        </a:p>
      </dgm:t>
    </dgm:pt>
    <dgm:pt modelId="{36C2C09A-9E83-4F53-9580-61454C5B7BD8}" type="parTrans" cxnId="{FB4E987E-B406-47DA-A831-0D05480883B4}">
      <dgm:prSet/>
      <dgm:spPr/>
      <dgm:t>
        <a:bodyPr/>
        <a:lstStyle/>
        <a:p>
          <a:endParaRPr lang="ru-RU"/>
        </a:p>
      </dgm:t>
    </dgm:pt>
    <dgm:pt modelId="{49C20F0B-ABDA-4321-AD1E-93DC13D506FB}" type="sibTrans" cxnId="{FB4E987E-B406-47DA-A831-0D05480883B4}">
      <dgm:prSet/>
      <dgm:spPr/>
      <dgm:t>
        <a:bodyPr/>
        <a:lstStyle/>
        <a:p>
          <a:endParaRPr lang="ru-RU"/>
        </a:p>
      </dgm:t>
    </dgm:pt>
    <dgm:pt modelId="{9A71ED2F-441C-42A2-9D5B-B299B0731553}">
      <dgm:prSet/>
      <dgm:spPr/>
      <dgm:t>
        <a:bodyPr/>
        <a:lstStyle/>
        <a:p>
          <a:pPr rtl="0"/>
          <a:r>
            <a:rPr lang="en-US" smtClean="0"/>
            <a:t>If you taught the lesson again, what would you do the same?</a:t>
          </a:r>
          <a:endParaRPr lang="ru-RU"/>
        </a:p>
      </dgm:t>
    </dgm:pt>
    <dgm:pt modelId="{37014AB3-3EAC-4142-B233-178F43A003E2}" type="parTrans" cxnId="{31745232-7F8B-4492-9804-A6FBE25EB89B}">
      <dgm:prSet/>
      <dgm:spPr/>
      <dgm:t>
        <a:bodyPr/>
        <a:lstStyle/>
        <a:p>
          <a:endParaRPr lang="ru-RU"/>
        </a:p>
      </dgm:t>
    </dgm:pt>
    <dgm:pt modelId="{0A5F5223-B5B7-49E0-82D4-445579BC03CF}" type="sibTrans" cxnId="{31745232-7F8B-4492-9804-A6FBE25EB89B}">
      <dgm:prSet/>
      <dgm:spPr/>
      <dgm:t>
        <a:bodyPr/>
        <a:lstStyle/>
        <a:p>
          <a:endParaRPr lang="ru-RU"/>
        </a:p>
      </dgm:t>
    </dgm:pt>
    <dgm:pt modelId="{96E92227-6965-4917-8BDF-AA339EED430E}">
      <dgm:prSet/>
      <dgm:spPr/>
      <dgm:t>
        <a:bodyPr/>
        <a:lstStyle/>
        <a:p>
          <a:pPr rtl="0"/>
          <a:r>
            <a:rPr lang="en-US" smtClean="0"/>
            <a:t>If you taught the lesson again, what would you do differently?</a:t>
          </a:r>
          <a:endParaRPr lang="ru-RU"/>
        </a:p>
      </dgm:t>
    </dgm:pt>
    <dgm:pt modelId="{593C30F9-56E1-4388-9A34-9EF2E2911E01}" type="parTrans" cxnId="{79272CBD-E8C6-44F3-9B77-D224EEED1771}">
      <dgm:prSet/>
      <dgm:spPr/>
      <dgm:t>
        <a:bodyPr/>
        <a:lstStyle/>
        <a:p>
          <a:endParaRPr lang="ru-RU"/>
        </a:p>
      </dgm:t>
    </dgm:pt>
    <dgm:pt modelId="{D435DEE2-F932-45C1-8F0F-00AC68CE5FD0}" type="sibTrans" cxnId="{79272CBD-E8C6-44F3-9B77-D224EEED1771}">
      <dgm:prSet/>
      <dgm:spPr/>
      <dgm:t>
        <a:bodyPr/>
        <a:lstStyle/>
        <a:p>
          <a:endParaRPr lang="ru-RU"/>
        </a:p>
      </dgm:t>
    </dgm:pt>
    <dgm:pt modelId="{51EA2146-7127-48CF-9ADB-C671F525A436}">
      <dgm:prSet/>
      <dgm:spPr/>
      <dgm:t>
        <a:bodyPr/>
        <a:lstStyle/>
        <a:p>
          <a:pPr rtl="0"/>
          <a:r>
            <a:rPr lang="en-US" smtClean="0"/>
            <a:t>What have you learned about your planning?</a:t>
          </a:r>
          <a:endParaRPr lang="ru-RU"/>
        </a:p>
      </dgm:t>
    </dgm:pt>
    <dgm:pt modelId="{6B6A4E3E-24EC-4787-A5BB-9636C96CF72D}" type="parTrans" cxnId="{C12510AA-68FE-4129-8335-64423D556EF3}">
      <dgm:prSet/>
      <dgm:spPr/>
      <dgm:t>
        <a:bodyPr/>
        <a:lstStyle/>
        <a:p>
          <a:endParaRPr lang="ru-RU"/>
        </a:p>
      </dgm:t>
    </dgm:pt>
    <dgm:pt modelId="{2740F28E-77CA-42FF-AE11-AB081E85D66C}" type="sibTrans" cxnId="{C12510AA-68FE-4129-8335-64423D556EF3}">
      <dgm:prSet/>
      <dgm:spPr/>
      <dgm:t>
        <a:bodyPr/>
        <a:lstStyle/>
        <a:p>
          <a:endParaRPr lang="ru-RU"/>
        </a:p>
      </dgm:t>
    </dgm:pt>
    <dgm:pt modelId="{1825BC40-9F04-4901-80B9-86456A9A034E}">
      <dgm:prSet/>
      <dgm:spPr/>
      <dgm:t>
        <a:bodyPr/>
        <a:lstStyle/>
        <a:p>
          <a:pPr rtl="0"/>
          <a:r>
            <a:rPr lang="en-US" smtClean="0"/>
            <a:t>What have you learned about the teaching techniques and activities you used during the lesson?</a:t>
          </a:r>
          <a:endParaRPr lang="ru-RU"/>
        </a:p>
      </dgm:t>
    </dgm:pt>
    <dgm:pt modelId="{9328846B-2687-4451-8E37-CB17803D8B54}" type="parTrans" cxnId="{63A248C6-9AB5-4C3C-BC1A-50227E33E230}">
      <dgm:prSet/>
      <dgm:spPr/>
      <dgm:t>
        <a:bodyPr/>
        <a:lstStyle/>
        <a:p>
          <a:endParaRPr lang="ru-RU"/>
        </a:p>
      </dgm:t>
    </dgm:pt>
    <dgm:pt modelId="{332161A6-6B04-4DA7-8BB0-A4DD8765C848}" type="sibTrans" cxnId="{63A248C6-9AB5-4C3C-BC1A-50227E33E230}">
      <dgm:prSet/>
      <dgm:spPr/>
      <dgm:t>
        <a:bodyPr/>
        <a:lstStyle/>
        <a:p>
          <a:endParaRPr lang="ru-RU"/>
        </a:p>
      </dgm:t>
    </dgm:pt>
    <dgm:pt modelId="{9E90D682-7000-47D0-8660-1DABDC9C59D1}">
      <dgm:prSet/>
      <dgm:spPr/>
      <dgm:t>
        <a:bodyPr/>
        <a:lstStyle/>
        <a:p>
          <a:pPr rtl="0"/>
          <a:r>
            <a:rPr lang="en-US" smtClean="0"/>
            <a:t>What have you learned about yourself and your students?</a:t>
          </a:r>
          <a:endParaRPr lang="ru-RU"/>
        </a:p>
      </dgm:t>
    </dgm:pt>
    <dgm:pt modelId="{37DB7BF7-9CE4-4D25-825E-6B3275D4E979}" type="parTrans" cxnId="{3BFE18CF-F425-473A-B3BA-DA649F1C45AF}">
      <dgm:prSet/>
      <dgm:spPr/>
      <dgm:t>
        <a:bodyPr/>
        <a:lstStyle/>
        <a:p>
          <a:endParaRPr lang="ru-RU"/>
        </a:p>
      </dgm:t>
    </dgm:pt>
    <dgm:pt modelId="{D29DFC63-7810-4771-B171-284781479FD6}" type="sibTrans" cxnId="{3BFE18CF-F425-473A-B3BA-DA649F1C45AF}">
      <dgm:prSet/>
      <dgm:spPr/>
      <dgm:t>
        <a:bodyPr/>
        <a:lstStyle/>
        <a:p>
          <a:endParaRPr lang="ru-RU"/>
        </a:p>
      </dgm:t>
    </dgm:pt>
    <dgm:pt modelId="{CCEE0AA4-EBE7-44E5-8026-B714018CFFDE}">
      <dgm:prSet/>
      <dgm:spPr/>
      <dgm:t>
        <a:bodyPr/>
        <a:lstStyle/>
        <a:p>
          <a:pPr rtl="0"/>
          <a:r>
            <a:rPr lang="en-US" smtClean="0"/>
            <a:t>What are your intentions for the future teaching?</a:t>
          </a:r>
          <a:endParaRPr lang="ru-RU"/>
        </a:p>
      </dgm:t>
    </dgm:pt>
    <dgm:pt modelId="{2C14CCEB-6648-4503-AD0E-34D326D7A791}" type="parTrans" cxnId="{B5B7F276-3C16-4942-A9FD-824B6A1426F3}">
      <dgm:prSet/>
      <dgm:spPr/>
      <dgm:t>
        <a:bodyPr/>
        <a:lstStyle/>
        <a:p>
          <a:endParaRPr lang="ru-RU"/>
        </a:p>
      </dgm:t>
    </dgm:pt>
    <dgm:pt modelId="{C74143E0-FE58-49BC-B426-72444C515143}" type="sibTrans" cxnId="{B5B7F276-3C16-4942-A9FD-824B6A1426F3}">
      <dgm:prSet/>
      <dgm:spPr/>
      <dgm:t>
        <a:bodyPr/>
        <a:lstStyle/>
        <a:p>
          <a:endParaRPr lang="ru-RU"/>
        </a:p>
      </dgm:t>
    </dgm:pt>
    <dgm:pt modelId="{244485B3-9193-4513-AC7C-011F4295ED22}" type="pres">
      <dgm:prSet presAssocID="{3AA976D8-0460-4044-AEF2-F669525979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19554D-A457-45B6-A309-6B0F8FA0FBE7}" type="pres">
      <dgm:prSet presAssocID="{093606FA-313D-4E70-A921-E42EF595E2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3A411-9903-4A0E-B9DF-B3BCB8015F16}" type="pres">
      <dgm:prSet presAssocID="{093606FA-313D-4E70-A921-E42EF595E2C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272CBD-E8C6-44F3-9B77-D224EEED1771}" srcId="{093606FA-313D-4E70-A921-E42EF595E2C4}" destId="{96E92227-6965-4917-8BDF-AA339EED430E}" srcOrd="1" destOrd="0" parTransId="{593C30F9-56E1-4388-9A34-9EF2E2911E01}" sibTransId="{D435DEE2-F932-45C1-8F0F-00AC68CE5FD0}"/>
    <dgm:cxn modelId="{FEE8444B-098D-4A19-9E6A-E01CB79F99F7}" type="presOf" srcId="{51EA2146-7127-48CF-9ADB-C671F525A436}" destId="{1683A411-9903-4A0E-B9DF-B3BCB8015F16}" srcOrd="0" destOrd="2" presId="urn:microsoft.com/office/officeart/2005/8/layout/vList2"/>
    <dgm:cxn modelId="{82B5907A-F8EC-4F55-8435-8744146FB930}" type="presOf" srcId="{1825BC40-9F04-4901-80B9-86456A9A034E}" destId="{1683A411-9903-4A0E-B9DF-B3BCB8015F16}" srcOrd="0" destOrd="3" presId="urn:microsoft.com/office/officeart/2005/8/layout/vList2"/>
    <dgm:cxn modelId="{C12510AA-68FE-4129-8335-64423D556EF3}" srcId="{093606FA-313D-4E70-A921-E42EF595E2C4}" destId="{51EA2146-7127-48CF-9ADB-C671F525A436}" srcOrd="2" destOrd="0" parTransId="{6B6A4E3E-24EC-4787-A5BB-9636C96CF72D}" sibTransId="{2740F28E-77CA-42FF-AE11-AB081E85D66C}"/>
    <dgm:cxn modelId="{690F765B-1453-4DC6-A74F-35FFD22D0372}" type="presOf" srcId="{9E90D682-7000-47D0-8660-1DABDC9C59D1}" destId="{1683A411-9903-4A0E-B9DF-B3BCB8015F16}" srcOrd="0" destOrd="4" presId="urn:microsoft.com/office/officeart/2005/8/layout/vList2"/>
    <dgm:cxn modelId="{D18EA5B1-659F-4D4A-A995-9C8B9AA9DD87}" type="presOf" srcId="{96E92227-6965-4917-8BDF-AA339EED430E}" destId="{1683A411-9903-4A0E-B9DF-B3BCB8015F16}" srcOrd="0" destOrd="1" presId="urn:microsoft.com/office/officeart/2005/8/layout/vList2"/>
    <dgm:cxn modelId="{63A248C6-9AB5-4C3C-BC1A-50227E33E230}" srcId="{093606FA-313D-4E70-A921-E42EF595E2C4}" destId="{1825BC40-9F04-4901-80B9-86456A9A034E}" srcOrd="3" destOrd="0" parTransId="{9328846B-2687-4451-8E37-CB17803D8B54}" sibTransId="{332161A6-6B04-4DA7-8BB0-A4DD8765C848}"/>
    <dgm:cxn modelId="{31745232-7F8B-4492-9804-A6FBE25EB89B}" srcId="{093606FA-313D-4E70-A921-E42EF595E2C4}" destId="{9A71ED2F-441C-42A2-9D5B-B299B0731553}" srcOrd="0" destOrd="0" parTransId="{37014AB3-3EAC-4142-B233-178F43A003E2}" sibTransId="{0A5F5223-B5B7-49E0-82D4-445579BC03CF}"/>
    <dgm:cxn modelId="{5F55ED9F-0446-42AE-861D-8B027819B809}" type="presOf" srcId="{9A71ED2F-441C-42A2-9D5B-B299B0731553}" destId="{1683A411-9903-4A0E-B9DF-B3BCB8015F16}" srcOrd="0" destOrd="0" presId="urn:microsoft.com/office/officeart/2005/8/layout/vList2"/>
    <dgm:cxn modelId="{FB4E987E-B406-47DA-A831-0D05480883B4}" srcId="{3AA976D8-0460-4044-AEF2-F669525979D3}" destId="{093606FA-313D-4E70-A921-E42EF595E2C4}" srcOrd="0" destOrd="0" parTransId="{36C2C09A-9E83-4F53-9580-61454C5B7BD8}" sibTransId="{49C20F0B-ABDA-4321-AD1E-93DC13D506FB}"/>
    <dgm:cxn modelId="{8296FFA2-46DA-4AD2-BC72-0263FA142992}" type="presOf" srcId="{3AA976D8-0460-4044-AEF2-F669525979D3}" destId="{244485B3-9193-4513-AC7C-011F4295ED22}" srcOrd="0" destOrd="0" presId="urn:microsoft.com/office/officeart/2005/8/layout/vList2"/>
    <dgm:cxn modelId="{3BFE18CF-F425-473A-B3BA-DA649F1C45AF}" srcId="{093606FA-313D-4E70-A921-E42EF595E2C4}" destId="{9E90D682-7000-47D0-8660-1DABDC9C59D1}" srcOrd="4" destOrd="0" parTransId="{37DB7BF7-9CE4-4D25-825E-6B3275D4E979}" sibTransId="{D29DFC63-7810-4771-B171-284781479FD6}"/>
    <dgm:cxn modelId="{3E5E791A-F712-4B1B-81DF-FD5E2F1B4137}" type="presOf" srcId="{093606FA-313D-4E70-A921-E42EF595E2C4}" destId="{9D19554D-A457-45B6-A309-6B0F8FA0FBE7}" srcOrd="0" destOrd="0" presId="urn:microsoft.com/office/officeart/2005/8/layout/vList2"/>
    <dgm:cxn modelId="{348D6000-EB8B-46F2-BB7B-A2A41FF05F4B}" type="presOf" srcId="{CCEE0AA4-EBE7-44E5-8026-B714018CFFDE}" destId="{1683A411-9903-4A0E-B9DF-B3BCB8015F16}" srcOrd="0" destOrd="5" presId="urn:microsoft.com/office/officeart/2005/8/layout/vList2"/>
    <dgm:cxn modelId="{B5B7F276-3C16-4942-A9FD-824B6A1426F3}" srcId="{093606FA-313D-4E70-A921-E42EF595E2C4}" destId="{CCEE0AA4-EBE7-44E5-8026-B714018CFFDE}" srcOrd="5" destOrd="0" parTransId="{2C14CCEB-6648-4503-AD0E-34D326D7A791}" sibTransId="{C74143E0-FE58-49BC-B426-72444C515143}"/>
    <dgm:cxn modelId="{2BB5FE4E-C0BB-45A0-8CFA-049FB3AD2E7E}" type="presParOf" srcId="{244485B3-9193-4513-AC7C-011F4295ED22}" destId="{9D19554D-A457-45B6-A309-6B0F8FA0FBE7}" srcOrd="0" destOrd="0" presId="urn:microsoft.com/office/officeart/2005/8/layout/vList2"/>
    <dgm:cxn modelId="{26FF2D20-C949-485A-9404-4C1FF0A8C11F}" type="presParOf" srcId="{244485B3-9193-4513-AC7C-011F4295ED22}" destId="{1683A411-9903-4A0E-B9DF-B3BCB8015F1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FAE9E0-64A5-49CD-91F0-BAD86FAABCF2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DCED830B-B323-47E3-AF77-3E4905A31709}">
      <dgm:prSet/>
      <dgm:spPr/>
      <dgm:t>
        <a:bodyPr/>
        <a:lstStyle/>
        <a:p>
          <a:pPr rtl="0"/>
          <a:r>
            <a:rPr lang="en-US" b="1" smtClean="0"/>
            <a:t>Ideas for moving forward:</a:t>
          </a:r>
          <a:endParaRPr lang="ru-RU"/>
        </a:p>
      </dgm:t>
    </dgm:pt>
    <dgm:pt modelId="{0E0D36BB-A53B-4406-A976-B5AF54038862}" type="parTrans" cxnId="{CBD7A344-1CD9-4A83-A32D-D0705A66E6E7}">
      <dgm:prSet/>
      <dgm:spPr/>
      <dgm:t>
        <a:bodyPr/>
        <a:lstStyle/>
        <a:p>
          <a:endParaRPr lang="ru-RU"/>
        </a:p>
      </dgm:t>
    </dgm:pt>
    <dgm:pt modelId="{08A0FECD-D407-44F6-BB3B-E3CABC238B02}" type="sibTrans" cxnId="{CBD7A344-1CD9-4A83-A32D-D0705A66E6E7}">
      <dgm:prSet/>
      <dgm:spPr/>
      <dgm:t>
        <a:bodyPr/>
        <a:lstStyle/>
        <a:p>
          <a:endParaRPr lang="ru-RU"/>
        </a:p>
      </dgm:t>
    </dgm:pt>
    <dgm:pt modelId="{4A967073-E6C9-416F-A117-9618C9082CEA}" type="pres">
      <dgm:prSet presAssocID="{40FAE9E0-64A5-49CD-91F0-BAD86FAABC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60FF8D-15FA-4ACE-9E70-6954EDC75BF7}" type="pres">
      <dgm:prSet presAssocID="{DCED830B-B323-47E3-AF77-3E4905A31709}" presName="linNode" presStyleCnt="0"/>
      <dgm:spPr/>
    </dgm:pt>
    <dgm:pt modelId="{A6EB2273-8A4F-4FF9-B955-89C7B5D5438D}" type="pres">
      <dgm:prSet presAssocID="{DCED830B-B323-47E3-AF77-3E4905A31709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512B6-F337-4C8A-9AAE-3CF4EC2AF9B9}" type="pres">
      <dgm:prSet presAssocID="{DCED830B-B323-47E3-AF77-3E4905A31709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8E75EB47-6AFD-4F6B-B6F1-F14224690AF8}" type="presOf" srcId="{40FAE9E0-64A5-49CD-91F0-BAD86FAABCF2}" destId="{4A967073-E6C9-416F-A117-9618C9082CEA}" srcOrd="0" destOrd="0" presId="urn:microsoft.com/office/officeart/2005/8/layout/vList6"/>
    <dgm:cxn modelId="{CBD7A344-1CD9-4A83-A32D-D0705A66E6E7}" srcId="{40FAE9E0-64A5-49CD-91F0-BAD86FAABCF2}" destId="{DCED830B-B323-47E3-AF77-3E4905A31709}" srcOrd="0" destOrd="0" parTransId="{0E0D36BB-A53B-4406-A976-B5AF54038862}" sibTransId="{08A0FECD-D407-44F6-BB3B-E3CABC238B02}"/>
    <dgm:cxn modelId="{650B0CB5-B82D-4535-BB87-EE089FA0136A}" type="presOf" srcId="{DCED830B-B323-47E3-AF77-3E4905A31709}" destId="{A6EB2273-8A4F-4FF9-B955-89C7B5D5438D}" srcOrd="0" destOrd="0" presId="urn:microsoft.com/office/officeart/2005/8/layout/vList6"/>
    <dgm:cxn modelId="{D964A135-6611-4492-8417-368E91529B65}" type="presParOf" srcId="{4A967073-E6C9-416F-A117-9618C9082CEA}" destId="{3D60FF8D-15FA-4ACE-9E70-6954EDC75BF7}" srcOrd="0" destOrd="0" presId="urn:microsoft.com/office/officeart/2005/8/layout/vList6"/>
    <dgm:cxn modelId="{657B0AFB-5A3A-4634-B652-B7C565C1F47F}" type="presParOf" srcId="{3D60FF8D-15FA-4ACE-9E70-6954EDC75BF7}" destId="{A6EB2273-8A4F-4FF9-B955-89C7B5D5438D}" srcOrd="0" destOrd="0" presId="urn:microsoft.com/office/officeart/2005/8/layout/vList6"/>
    <dgm:cxn modelId="{5BCF1793-B41C-4CE3-ADE7-9A89F9F17A11}" type="presParOf" srcId="{3D60FF8D-15FA-4ACE-9E70-6954EDC75BF7}" destId="{B8A512B6-F337-4C8A-9AAE-3CF4EC2AF9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10A6087-27E2-4FF4-8230-91BB28AECFD6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2E8C31C7-ABB1-4E80-8A98-A597A9CA9211}">
      <dgm:prSet/>
      <dgm:spPr/>
      <dgm:t>
        <a:bodyPr/>
        <a:lstStyle/>
        <a:p>
          <a:pPr rtl="0"/>
          <a:r>
            <a:rPr lang="en-US" smtClean="0"/>
            <a:t>read in English for pleasure;</a:t>
          </a:r>
          <a:endParaRPr lang="ru-RU"/>
        </a:p>
      </dgm:t>
    </dgm:pt>
    <dgm:pt modelId="{0E6D6A66-63A4-4C58-99AA-4960A6E54201}" type="parTrans" cxnId="{96EA067D-98B2-45EA-9ED9-81755C1AA819}">
      <dgm:prSet/>
      <dgm:spPr/>
      <dgm:t>
        <a:bodyPr/>
        <a:lstStyle/>
        <a:p>
          <a:endParaRPr lang="ru-RU"/>
        </a:p>
      </dgm:t>
    </dgm:pt>
    <dgm:pt modelId="{EEF239B9-171A-452A-9029-1878E08DD43D}" type="sibTrans" cxnId="{96EA067D-98B2-45EA-9ED9-81755C1AA819}">
      <dgm:prSet/>
      <dgm:spPr/>
      <dgm:t>
        <a:bodyPr/>
        <a:lstStyle/>
        <a:p>
          <a:endParaRPr lang="ru-RU"/>
        </a:p>
      </dgm:t>
    </dgm:pt>
    <dgm:pt modelId="{361E1FAF-6E4D-4EAC-B58F-C14788616659}">
      <dgm:prSet/>
      <dgm:spPr/>
      <dgm:t>
        <a:bodyPr/>
        <a:lstStyle/>
        <a:p>
          <a:pPr rtl="0"/>
          <a:r>
            <a:rPr lang="en-US" smtClean="0"/>
            <a:t>read professional magazines and teacher resource books on a regular basis</a:t>
          </a:r>
          <a:endParaRPr lang="ru-RU"/>
        </a:p>
      </dgm:t>
    </dgm:pt>
    <dgm:pt modelId="{0ECCEE93-2F70-4700-887A-1667FE2F5B68}" type="parTrans" cxnId="{B7DF82E9-488A-4C6B-8991-BB787250E05B}">
      <dgm:prSet/>
      <dgm:spPr/>
      <dgm:t>
        <a:bodyPr/>
        <a:lstStyle/>
        <a:p>
          <a:endParaRPr lang="ru-RU"/>
        </a:p>
      </dgm:t>
    </dgm:pt>
    <dgm:pt modelId="{2CA29C03-567B-4020-AF7E-4F04F5807C37}" type="sibTrans" cxnId="{B7DF82E9-488A-4C6B-8991-BB787250E05B}">
      <dgm:prSet/>
      <dgm:spPr/>
      <dgm:t>
        <a:bodyPr/>
        <a:lstStyle/>
        <a:p>
          <a:endParaRPr lang="ru-RU"/>
        </a:p>
      </dgm:t>
    </dgm:pt>
    <dgm:pt modelId="{B793FDCE-15BE-4C1E-94DA-5EE96FE6B840}">
      <dgm:prSet/>
      <dgm:spPr/>
      <dgm:t>
        <a:bodyPr/>
        <a:lstStyle/>
        <a:p>
          <a:pPr rtl="0"/>
          <a:r>
            <a:rPr lang="en-US" smtClean="0"/>
            <a:t>attend professional conferences/workshops</a:t>
          </a:r>
          <a:endParaRPr lang="ru-RU"/>
        </a:p>
      </dgm:t>
    </dgm:pt>
    <dgm:pt modelId="{D5233AB6-E4EB-4A6D-965D-185800B6F298}" type="parTrans" cxnId="{A21C25C9-28E6-4509-A0DD-4A5595712CE8}">
      <dgm:prSet/>
      <dgm:spPr/>
      <dgm:t>
        <a:bodyPr/>
        <a:lstStyle/>
        <a:p>
          <a:endParaRPr lang="ru-RU"/>
        </a:p>
      </dgm:t>
    </dgm:pt>
    <dgm:pt modelId="{0914ED86-FA13-4917-BB24-11BBF4EF0F6D}" type="sibTrans" cxnId="{A21C25C9-28E6-4509-A0DD-4A5595712CE8}">
      <dgm:prSet/>
      <dgm:spPr/>
      <dgm:t>
        <a:bodyPr/>
        <a:lstStyle/>
        <a:p>
          <a:endParaRPr lang="ru-RU"/>
        </a:p>
      </dgm:t>
    </dgm:pt>
    <dgm:pt modelId="{A6AF4868-0556-42AF-90F0-AAE16317CB71}">
      <dgm:prSet/>
      <dgm:spPr/>
      <dgm:t>
        <a:bodyPr/>
        <a:lstStyle/>
        <a:p>
          <a:pPr rtl="0"/>
          <a:r>
            <a:rPr lang="en-US" smtClean="0"/>
            <a:t>learn about a completely new approach/activity</a:t>
          </a:r>
          <a:endParaRPr lang="ru-RU"/>
        </a:p>
      </dgm:t>
    </dgm:pt>
    <dgm:pt modelId="{D1D3DD72-0E57-4E32-B757-3268D5808534}" type="parTrans" cxnId="{3E41C0DD-5C59-46E0-B5D5-54DB52EBBCD6}">
      <dgm:prSet/>
      <dgm:spPr/>
      <dgm:t>
        <a:bodyPr/>
        <a:lstStyle/>
        <a:p>
          <a:endParaRPr lang="ru-RU"/>
        </a:p>
      </dgm:t>
    </dgm:pt>
    <dgm:pt modelId="{6B116F23-6E0E-4134-ACD8-F54D096E7C8E}" type="sibTrans" cxnId="{3E41C0DD-5C59-46E0-B5D5-54DB52EBBCD6}">
      <dgm:prSet/>
      <dgm:spPr/>
      <dgm:t>
        <a:bodyPr/>
        <a:lstStyle/>
        <a:p>
          <a:endParaRPr lang="ru-RU"/>
        </a:p>
      </dgm:t>
    </dgm:pt>
    <dgm:pt modelId="{C5767DA2-5EF1-44D2-91ED-35BE881B5A2A}">
      <dgm:prSet/>
      <dgm:spPr/>
      <dgm:t>
        <a:bodyPr/>
        <a:lstStyle/>
        <a:p>
          <a:pPr rtl="0"/>
          <a:r>
            <a:rPr lang="en-US" smtClean="0"/>
            <a:t>discuss what you are doing in the classroom with colleagues.</a:t>
          </a:r>
          <a:endParaRPr lang="ru-RU"/>
        </a:p>
      </dgm:t>
    </dgm:pt>
    <dgm:pt modelId="{23639C8B-421D-4801-B4C7-EAE8D11E0729}" type="parTrans" cxnId="{2EA6016B-4CA6-47EA-BB51-2E0E4C46769A}">
      <dgm:prSet/>
      <dgm:spPr/>
      <dgm:t>
        <a:bodyPr/>
        <a:lstStyle/>
        <a:p>
          <a:endParaRPr lang="ru-RU"/>
        </a:p>
      </dgm:t>
    </dgm:pt>
    <dgm:pt modelId="{A8C6D2CC-8500-4E8F-9A58-942D783F9010}" type="sibTrans" cxnId="{2EA6016B-4CA6-47EA-BB51-2E0E4C46769A}">
      <dgm:prSet/>
      <dgm:spPr/>
      <dgm:t>
        <a:bodyPr/>
        <a:lstStyle/>
        <a:p>
          <a:endParaRPr lang="ru-RU"/>
        </a:p>
      </dgm:t>
    </dgm:pt>
    <dgm:pt modelId="{07264183-9A8E-4662-B50A-C3F9FC83C333}">
      <dgm:prSet/>
      <dgm:spPr/>
      <dgm:t>
        <a:bodyPr/>
        <a:lstStyle/>
        <a:p>
          <a:pPr rtl="0"/>
          <a:r>
            <a:rPr lang="en-US" smtClean="0"/>
            <a:t>get involved in action research</a:t>
          </a:r>
          <a:endParaRPr lang="ru-RU"/>
        </a:p>
      </dgm:t>
    </dgm:pt>
    <dgm:pt modelId="{BA38F869-8C04-4696-BD76-E0AD6C6C1E0A}" type="parTrans" cxnId="{6BF3231E-1006-458C-A072-173874E84A30}">
      <dgm:prSet/>
      <dgm:spPr/>
      <dgm:t>
        <a:bodyPr/>
        <a:lstStyle/>
        <a:p>
          <a:endParaRPr lang="ru-RU"/>
        </a:p>
      </dgm:t>
    </dgm:pt>
    <dgm:pt modelId="{BECCF709-41A7-4DBC-9FE2-F78EA3329AE7}" type="sibTrans" cxnId="{6BF3231E-1006-458C-A072-173874E84A30}">
      <dgm:prSet/>
      <dgm:spPr/>
      <dgm:t>
        <a:bodyPr/>
        <a:lstStyle/>
        <a:p>
          <a:endParaRPr lang="ru-RU"/>
        </a:p>
      </dgm:t>
    </dgm:pt>
    <dgm:pt modelId="{03BFDCAB-107E-4835-8E67-5BC5AE11EA5C}">
      <dgm:prSet/>
      <dgm:spPr/>
      <dgm:t>
        <a:bodyPr/>
        <a:lstStyle/>
        <a:p>
          <a:pPr rtl="0"/>
          <a:r>
            <a:rPr lang="en-US" smtClean="0"/>
            <a:t>write an article for a magazine</a:t>
          </a:r>
          <a:endParaRPr lang="ru-RU"/>
        </a:p>
      </dgm:t>
    </dgm:pt>
    <dgm:pt modelId="{C99A03B2-D0CC-4710-B3F1-A33FAB1352D6}" type="parTrans" cxnId="{DAB5CAC4-87C4-475B-9BE4-27EA84ECB0E3}">
      <dgm:prSet/>
      <dgm:spPr/>
      <dgm:t>
        <a:bodyPr/>
        <a:lstStyle/>
        <a:p>
          <a:endParaRPr lang="ru-RU"/>
        </a:p>
      </dgm:t>
    </dgm:pt>
    <dgm:pt modelId="{5096847F-300E-4F69-B8AF-8B502135EB3D}" type="sibTrans" cxnId="{DAB5CAC4-87C4-475B-9BE4-27EA84ECB0E3}">
      <dgm:prSet/>
      <dgm:spPr/>
      <dgm:t>
        <a:bodyPr/>
        <a:lstStyle/>
        <a:p>
          <a:endParaRPr lang="ru-RU"/>
        </a:p>
      </dgm:t>
    </dgm:pt>
    <dgm:pt modelId="{E97020A2-C8A2-405B-87F0-C9F153691DC5}">
      <dgm:prSet/>
      <dgm:spPr/>
      <dgm:t>
        <a:bodyPr/>
        <a:lstStyle/>
        <a:p>
          <a:pPr rtl="0"/>
          <a:r>
            <a:rPr lang="en-US" smtClean="0"/>
            <a:t>search for opportunities to apply for a grant/scholarship</a:t>
          </a:r>
          <a:endParaRPr lang="ru-RU"/>
        </a:p>
      </dgm:t>
    </dgm:pt>
    <dgm:pt modelId="{D61091DA-5C4E-4A9A-BE51-9D59911EFF47}" type="parTrans" cxnId="{91D2D93C-B49E-4B5D-ADC4-FC96FBADC02A}">
      <dgm:prSet/>
      <dgm:spPr/>
      <dgm:t>
        <a:bodyPr/>
        <a:lstStyle/>
        <a:p>
          <a:endParaRPr lang="ru-RU"/>
        </a:p>
      </dgm:t>
    </dgm:pt>
    <dgm:pt modelId="{BCAE7174-917D-444A-BB06-BF7D96D78FC1}" type="sibTrans" cxnId="{91D2D93C-B49E-4B5D-ADC4-FC96FBADC02A}">
      <dgm:prSet/>
      <dgm:spPr/>
      <dgm:t>
        <a:bodyPr/>
        <a:lstStyle/>
        <a:p>
          <a:endParaRPr lang="ru-RU"/>
        </a:p>
      </dgm:t>
    </dgm:pt>
    <dgm:pt modelId="{9839CE17-00EC-4452-94E6-C68FCDFCFC11}">
      <dgm:prSet/>
      <dgm:spPr/>
      <dgm:t>
        <a:bodyPr/>
        <a:lstStyle/>
        <a:p>
          <a:pPr rtl="0"/>
          <a:r>
            <a:rPr lang="en-US" smtClean="0"/>
            <a:t>visit teaching English blogs</a:t>
          </a:r>
          <a:endParaRPr lang="ru-RU"/>
        </a:p>
      </dgm:t>
    </dgm:pt>
    <dgm:pt modelId="{2C735217-59CD-4001-BE4E-1A84DED94B7F}" type="parTrans" cxnId="{B9F05633-5126-4932-A1FE-1F5AA5D72FAD}">
      <dgm:prSet/>
      <dgm:spPr/>
      <dgm:t>
        <a:bodyPr/>
        <a:lstStyle/>
        <a:p>
          <a:endParaRPr lang="ru-RU"/>
        </a:p>
      </dgm:t>
    </dgm:pt>
    <dgm:pt modelId="{BB90186E-71A1-4643-9D16-ACD817E923FF}" type="sibTrans" cxnId="{B9F05633-5126-4932-A1FE-1F5AA5D72FAD}">
      <dgm:prSet/>
      <dgm:spPr/>
      <dgm:t>
        <a:bodyPr/>
        <a:lstStyle/>
        <a:p>
          <a:endParaRPr lang="ru-RU"/>
        </a:p>
      </dgm:t>
    </dgm:pt>
    <dgm:pt modelId="{E494AD72-4311-4C96-AECA-02CDA2B6FE86}">
      <dgm:prSet/>
      <dgm:spPr/>
      <dgm:t>
        <a:bodyPr/>
        <a:lstStyle/>
        <a:p>
          <a:pPr rtl="0"/>
          <a:r>
            <a:rPr lang="en-US" smtClean="0"/>
            <a:t>create your own blog</a:t>
          </a:r>
          <a:endParaRPr lang="ru-RU"/>
        </a:p>
      </dgm:t>
    </dgm:pt>
    <dgm:pt modelId="{60614DDB-08F2-493F-8EFB-AC9104A7C409}" type="parTrans" cxnId="{D0DB1126-4A6B-435D-AE15-512E70874019}">
      <dgm:prSet/>
      <dgm:spPr/>
      <dgm:t>
        <a:bodyPr/>
        <a:lstStyle/>
        <a:p>
          <a:endParaRPr lang="ru-RU"/>
        </a:p>
      </dgm:t>
    </dgm:pt>
    <dgm:pt modelId="{F39066E2-D2A6-443B-A223-5FBA3DEF8495}" type="sibTrans" cxnId="{D0DB1126-4A6B-435D-AE15-512E70874019}">
      <dgm:prSet/>
      <dgm:spPr/>
      <dgm:t>
        <a:bodyPr/>
        <a:lstStyle/>
        <a:p>
          <a:endParaRPr lang="ru-RU"/>
        </a:p>
      </dgm:t>
    </dgm:pt>
    <dgm:pt modelId="{5F638C78-1CB0-404F-A279-B14E7CE71796}" type="pres">
      <dgm:prSet presAssocID="{510A6087-27E2-4FF4-8230-91BB28AECFD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011BF3F-4434-4C19-9C1E-EE4A7D1972D8}" type="pres">
      <dgm:prSet presAssocID="{2E8C31C7-ABB1-4E80-8A98-A597A9CA9211}" presName="thickLine" presStyleLbl="alignNode1" presStyleIdx="0" presStyleCnt="10"/>
      <dgm:spPr/>
    </dgm:pt>
    <dgm:pt modelId="{B6B3D573-FAEE-456F-8B21-4B9EE209DAFC}" type="pres">
      <dgm:prSet presAssocID="{2E8C31C7-ABB1-4E80-8A98-A597A9CA9211}" presName="horz1" presStyleCnt="0"/>
      <dgm:spPr/>
    </dgm:pt>
    <dgm:pt modelId="{7D109310-5BC8-4912-83E9-2E12886B5280}" type="pres">
      <dgm:prSet presAssocID="{2E8C31C7-ABB1-4E80-8A98-A597A9CA9211}" presName="tx1" presStyleLbl="revTx" presStyleIdx="0" presStyleCnt="10"/>
      <dgm:spPr/>
      <dgm:t>
        <a:bodyPr/>
        <a:lstStyle/>
        <a:p>
          <a:endParaRPr lang="ru-RU"/>
        </a:p>
      </dgm:t>
    </dgm:pt>
    <dgm:pt modelId="{F2179C2B-5188-4E79-870B-B60E92E3BDEF}" type="pres">
      <dgm:prSet presAssocID="{2E8C31C7-ABB1-4E80-8A98-A597A9CA9211}" presName="vert1" presStyleCnt="0"/>
      <dgm:spPr/>
    </dgm:pt>
    <dgm:pt modelId="{2C324E6D-D2AB-42C5-B5A5-AD9F0EECDA09}" type="pres">
      <dgm:prSet presAssocID="{361E1FAF-6E4D-4EAC-B58F-C14788616659}" presName="thickLine" presStyleLbl="alignNode1" presStyleIdx="1" presStyleCnt="10"/>
      <dgm:spPr/>
    </dgm:pt>
    <dgm:pt modelId="{720D26DE-14FC-419C-8D54-A9CE6EF06954}" type="pres">
      <dgm:prSet presAssocID="{361E1FAF-6E4D-4EAC-B58F-C14788616659}" presName="horz1" presStyleCnt="0"/>
      <dgm:spPr/>
    </dgm:pt>
    <dgm:pt modelId="{68EA79F9-8617-4C29-8CAD-64D17B23483A}" type="pres">
      <dgm:prSet presAssocID="{361E1FAF-6E4D-4EAC-B58F-C14788616659}" presName="tx1" presStyleLbl="revTx" presStyleIdx="1" presStyleCnt="10"/>
      <dgm:spPr/>
      <dgm:t>
        <a:bodyPr/>
        <a:lstStyle/>
        <a:p>
          <a:endParaRPr lang="ru-RU"/>
        </a:p>
      </dgm:t>
    </dgm:pt>
    <dgm:pt modelId="{5DF84370-8D87-427D-80ED-77440F172C20}" type="pres">
      <dgm:prSet presAssocID="{361E1FAF-6E4D-4EAC-B58F-C14788616659}" presName="vert1" presStyleCnt="0"/>
      <dgm:spPr/>
    </dgm:pt>
    <dgm:pt modelId="{8F0A4A7C-61B4-488C-825A-46E5386B06C9}" type="pres">
      <dgm:prSet presAssocID="{B793FDCE-15BE-4C1E-94DA-5EE96FE6B840}" presName="thickLine" presStyleLbl="alignNode1" presStyleIdx="2" presStyleCnt="10"/>
      <dgm:spPr/>
    </dgm:pt>
    <dgm:pt modelId="{5EBCC8DC-5AD0-4E44-8E41-D9971F6B8907}" type="pres">
      <dgm:prSet presAssocID="{B793FDCE-15BE-4C1E-94DA-5EE96FE6B840}" presName="horz1" presStyleCnt="0"/>
      <dgm:spPr/>
    </dgm:pt>
    <dgm:pt modelId="{2A4BCF1C-0307-4E52-BF2D-A73E7E8ED392}" type="pres">
      <dgm:prSet presAssocID="{B793FDCE-15BE-4C1E-94DA-5EE96FE6B840}" presName="tx1" presStyleLbl="revTx" presStyleIdx="2" presStyleCnt="10"/>
      <dgm:spPr/>
      <dgm:t>
        <a:bodyPr/>
        <a:lstStyle/>
        <a:p>
          <a:endParaRPr lang="ru-RU"/>
        </a:p>
      </dgm:t>
    </dgm:pt>
    <dgm:pt modelId="{E331D651-4332-411F-9253-7F067C2B8B77}" type="pres">
      <dgm:prSet presAssocID="{B793FDCE-15BE-4C1E-94DA-5EE96FE6B840}" presName="vert1" presStyleCnt="0"/>
      <dgm:spPr/>
    </dgm:pt>
    <dgm:pt modelId="{BC68C1AD-56EE-4D74-B13E-AB64ABE37444}" type="pres">
      <dgm:prSet presAssocID="{A6AF4868-0556-42AF-90F0-AAE16317CB71}" presName="thickLine" presStyleLbl="alignNode1" presStyleIdx="3" presStyleCnt="10"/>
      <dgm:spPr/>
    </dgm:pt>
    <dgm:pt modelId="{91FB08A1-AA6A-481A-9250-087C34FFF355}" type="pres">
      <dgm:prSet presAssocID="{A6AF4868-0556-42AF-90F0-AAE16317CB71}" presName="horz1" presStyleCnt="0"/>
      <dgm:spPr/>
    </dgm:pt>
    <dgm:pt modelId="{A2E100D2-AC9C-44A0-8CCC-7675FBF592D8}" type="pres">
      <dgm:prSet presAssocID="{A6AF4868-0556-42AF-90F0-AAE16317CB71}" presName="tx1" presStyleLbl="revTx" presStyleIdx="3" presStyleCnt="10"/>
      <dgm:spPr/>
      <dgm:t>
        <a:bodyPr/>
        <a:lstStyle/>
        <a:p>
          <a:endParaRPr lang="ru-RU"/>
        </a:p>
      </dgm:t>
    </dgm:pt>
    <dgm:pt modelId="{31B5A231-0812-46EB-835F-68C66F81F7EA}" type="pres">
      <dgm:prSet presAssocID="{A6AF4868-0556-42AF-90F0-AAE16317CB71}" presName="vert1" presStyleCnt="0"/>
      <dgm:spPr/>
    </dgm:pt>
    <dgm:pt modelId="{064AFF82-9835-4AD0-AD38-BDD98D617983}" type="pres">
      <dgm:prSet presAssocID="{C5767DA2-5EF1-44D2-91ED-35BE881B5A2A}" presName="thickLine" presStyleLbl="alignNode1" presStyleIdx="4" presStyleCnt="10"/>
      <dgm:spPr/>
    </dgm:pt>
    <dgm:pt modelId="{3B79B63B-845C-47E9-ABFE-D8E9AEF0251D}" type="pres">
      <dgm:prSet presAssocID="{C5767DA2-5EF1-44D2-91ED-35BE881B5A2A}" presName="horz1" presStyleCnt="0"/>
      <dgm:spPr/>
    </dgm:pt>
    <dgm:pt modelId="{DC639A25-456E-48C5-93CB-F1DB446394BF}" type="pres">
      <dgm:prSet presAssocID="{C5767DA2-5EF1-44D2-91ED-35BE881B5A2A}" presName="tx1" presStyleLbl="revTx" presStyleIdx="4" presStyleCnt="10"/>
      <dgm:spPr/>
      <dgm:t>
        <a:bodyPr/>
        <a:lstStyle/>
        <a:p>
          <a:endParaRPr lang="ru-RU"/>
        </a:p>
      </dgm:t>
    </dgm:pt>
    <dgm:pt modelId="{9EB61629-4CE7-4DE9-990B-7E0587EE2352}" type="pres">
      <dgm:prSet presAssocID="{C5767DA2-5EF1-44D2-91ED-35BE881B5A2A}" presName="vert1" presStyleCnt="0"/>
      <dgm:spPr/>
    </dgm:pt>
    <dgm:pt modelId="{124E9A7B-D5C8-4ED5-8FAD-F0D57EE3E127}" type="pres">
      <dgm:prSet presAssocID="{07264183-9A8E-4662-B50A-C3F9FC83C333}" presName="thickLine" presStyleLbl="alignNode1" presStyleIdx="5" presStyleCnt="10"/>
      <dgm:spPr/>
    </dgm:pt>
    <dgm:pt modelId="{18651A7D-F6F1-49C3-8086-9C777114362E}" type="pres">
      <dgm:prSet presAssocID="{07264183-9A8E-4662-B50A-C3F9FC83C333}" presName="horz1" presStyleCnt="0"/>
      <dgm:spPr/>
    </dgm:pt>
    <dgm:pt modelId="{12ECA98B-C9B5-4436-BA93-F74F4FB35772}" type="pres">
      <dgm:prSet presAssocID="{07264183-9A8E-4662-B50A-C3F9FC83C333}" presName="tx1" presStyleLbl="revTx" presStyleIdx="5" presStyleCnt="10"/>
      <dgm:spPr/>
      <dgm:t>
        <a:bodyPr/>
        <a:lstStyle/>
        <a:p>
          <a:endParaRPr lang="ru-RU"/>
        </a:p>
      </dgm:t>
    </dgm:pt>
    <dgm:pt modelId="{0C7D005F-9E84-4F61-8A11-19C258CDCF38}" type="pres">
      <dgm:prSet presAssocID="{07264183-9A8E-4662-B50A-C3F9FC83C333}" presName="vert1" presStyleCnt="0"/>
      <dgm:spPr/>
    </dgm:pt>
    <dgm:pt modelId="{273D5188-560F-4865-90E3-D01AB92253CC}" type="pres">
      <dgm:prSet presAssocID="{03BFDCAB-107E-4835-8E67-5BC5AE11EA5C}" presName="thickLine" presStyleLbl="alignNode1" presStyleIdx="6" presStyleCnt="10"/>
      <dgm:spPr/>
    </dgm:pt>
    <dgm:pt modelId="{DA9C2885-DA1B-4AA0-AA18-1FF4289AE6FA}" type="pres">
      <dgm:prSet presAssocID="{03BFDCAB-107E-4835-8E67-5BC5AE11EA5C}" presName="horz1" presStyleCnt="0"/>
      <dgm:spPr/>
    </dgm:pt>
    <dgm:pt modelId="{A3B86424-EDF9-4571-BE61-3F1FD4661A25}" type="pres">
      <dgm:prSet presAssocID="{03BFDCAB-107E-4835-8E67-5BC5AE11EA5C}" presName="tx1" presStyleLbl="revTx" presStyleIdx="6" presStyleCnt="10"/>
      <dgm:spPr/>
      <dgm:t>
        <a:bodyPr/>
        <a:lstStyle/>
        <a:p>
          <a:endParaRPr lang="ru-RU"/>
        </a:p>
      </dgm:t>
    </dgm:pt>
    <dgm:pt modelId="{2D2B3F82-9294-41E7-8B23-45F8F3444CD6}" type="pres">
      <dgm:prSet presAssocID="{03BFDCAB-107E-4835-8E67-5BC5AE11EA5C}" presName="vert1" presStyleCnt="0"/>
      <dgm:spPr/>
    </dgm:pt>
    <dgm:pt modelId="{DEA752BA-8474-4112-94C4-1BB2974128EE}" type="pres">
      <dgm:prSet presAssocID="{E97020A2-C8A2-405B-87F0-C9F153691DC5}" presName="thickLine" presStyleLbl="alignNode1" presStyleIdx="7" presStyleCnt="10"/>
      <dgm:spPr/>
    </dgm:pt>
    <dgm:pt modelId="{882D2AFD-9AC2-44AC-8F7C-21CD110FDF59}" type="pres">
      <dgm:prSet presAssocID="{E97020A2-C8A2-405B-87F0-C9F153691DC5}" presName="horz1" presStyleCnt="0"/>
      <dgm:spPr/>
    </dgm:pt>
    <dgm:pt modelId="{7F71B6A3-0140-4192-915A-19B5BF73EB99}" type="pres">
      <dgm:prSet presAssocID="{E97020A2-C8A2-405B-87F0-C9F153691DC5}" presName="tx1" presStyleLbl="revTx" presStyleIdx="7" presStyleCnt="10"/>
      <dgm:spPr/>
      <dgm:t>
        <a:bodyPr/>
        <a:lstStyle/>
        <a:p>
          <a:endParaRPr lang="ru-RU"/>
        </a:p>
      </dgm:t>
    </dgm:pt>
    <dgm:pt modelId="{00825DDA-EC67-4775-A4EA-C99A62FB2293}" type="pres">
      <dgm:prSet presAssocID="{E97020A2-C8A2-405B-87F0-C9F153691DC5}" presName="vert1" presStyleCnt="0"/>
      <dgm:spPr/>
    </dgm:pt>
    <dgm:pt modelId="{A8849194-471C-4608-BCDB-550AFED270A4}" type="pres">
      <dgm:prSet presAssocID="{9839CE17-00EC-4452-94E6-C68FCDFCFC11}" presName="thickLine" presStyleLbl="alignNode1" presStyleIdx="8" presStyleCnt="10"/>
      <dgm:spPr/>
    </dgm:pt>
    <dgm:pt modelId="{0C7C6770-7284-41F6-A37E-7EDA480F07C9}" type="pres">
      <dgm:prSet presAssocID="{9839CE17-00EC-4452-94E6-C68FCDFCFC11}" presName="horz1" presStyleCnt="0"/>
      <dgm:spPr/>
    </dgm:pt>
    <dgm:pt modelId="{6E367501-6448-482E-AB83-7FC4E5544D75}" type="pres">
      <dgm:prSet presAssocID="{9839CE17-00EC-4452-94E6-C68FCDFCFC11}" presName="tx1" presStyleLbl="revTx" presStyleIdx="8" presStyleCnt="10"/>
      <dgm:spPr/>
      <dgm:t>
        <a:bodyPr/>
        <a:lstStyle/>
        <a:p>
          <a:endParaRPr lang="ru-RU"/>
        </a:p>
      </dgm:t>
    </dgm:pt>
    <dgm:pt modelId="{EF5B6F76-62AF-41DD-A00E-0489E7236A54}" type="pres">
      <dgm:prSet presAssocID="{9839CE17-00EC-4452-94E6-C68FCDFCFC11}" presName="vert1" presStyleCnt="0"/>
      <dgm:spPr/>
    </dgm:pt>
    <dgm:pt modelId="{02EE8695-9239-4265-AD39-714F89BFBB73}" type="pres">
      <dgm:prSet presAssocID="{E494AD72-4311-4C96-AECA-02CDA2B6FE86}" presName="thickLine" presStyleLbl="alignNode1" presStyleIdx="9" presStyleCnt="10"/>
      <dgm:spPr/>
    </dgm:pt>
    <dgm:pt modelId="{46BA3A0E-EE60-4A1B-9B9B-2D1CB78E76E9}" type="pres">
      <dgm:prSet presAssocID="{E494AD72-4311-4C96-AECA-02CDA2B6FE86}" presName="horz1" presStyleCnt="0"/>
      <dgm:spPr/>
    </dgm:pt>
    <dgm:pt modelId="{8BAF2871-AE66-4F50-875C-C7998D42B834}" type="pres">
      <dgm:prSet presAssocID="{E494AD72-4311-4C96-AECA-02CDA2B6FE86}" presName="tx1" presStyleLbl="revTx" presStyleIdx="9" presStyleCnt="10"/>
      <dgm:spPr/>
      <dgm:t>
        <a:bodyPr/>
        <a:lstStyle/>
        <a:p>
          <a:endParaRPr lang="ru-RU"/>
        </a:p>
      </dgm:t>
    </dgm:pt>
    <dgm:pt modelId="{A4B3E784-C20B-4BFA-A145-6CFFA1FEEFFA}" type="pres">
      <dgm:prSet presAssocID="{E494AD72-4311-4C96-AECA-02CDA2B6FE86}" presName="vert1" presStyleCnt="0"/>
      <dgm:spPr/>
    </dgm:pt>
  </dgm:ptLst>
  <dgm:cxnLst>
    <dgm:cxn modelId="{D0DB1126-4A6B-435D-AE15-512E70874019}" srcId="{510A6087-27E2-4FF4-8230-91BB28AECFD6}" destId="{E494AD72-4311-4C96-AECA-02CDA2B6FE86}" srcOrd="9" destOrd="0" parTransId="{60614DDB-08F2-493F-8EFB-AC9104A7C409}" sibTransId="{F39066E2-D2A6-443B-A223-5FBA3DEF8495}"/>
    <dgm:cxn modelId="{292C74F5-C37A-406B-BE49-0F4DDB836BA0}" type="presOf" srcId="{C5767DA2-5EF1-44D2-91ED-35BE881B5A2A}" destId="{DC639A25-456E-48C5-93CB-F1DB446394BF}" srcOrd="0" destOrd="0" presId="urn:microsoft.com/office/officeart/2008/layout/LinedList"/>
    <dgm:cxn modelId="{B9F05633-5126-4932-A1FE-1F5AA5D72FAD}" srcId="{510A6087-27E2-4FF4-8230-91BB28AECFD6}" destId="{9839CE17-00EC-4452-94E6-C68FCDFCFC11}" srcOrd="8" destOrd="0" parTransId="{2C735217-59CD-4001-BE4E-1A84DED94B7F}" sibTransId="{BB90186E-71A1-4643-9D16-ACD817E923FF}"/>
    <dgm:cxn modelId="{12E8C797-BCF8-4EDF-B9E5-F3C96119F0A5}" type="presOf" srcId="{2E8C31C7-ABB1-4E80-8A98-A597A9CA9211}" destId="{7D109310-5BC8-4912-83E9-2E12886B5280}" srcOrd="0" destOrd="0" presId="urn:microsoft.com/office/officeart/2008/layout/LinedList"/>
    <dgm:cxn modelId="{7E86AA76-B46F-48AB-BFE5-F4176B5A269E}" type="presOf" srcId="{07264183-9A8E-4662-B50A-C3F9FC83C333}" destId="{12ECA98B-C9B5-4436-BA93-F74F4FB35772}" srcOrd="0" destOrd="0" presId="urn:microsoft.com/office/officeart/2008/layout/LinedList"/>
    <dgm:cxn modelId="{6BF3231E-1006-458C-A072-173874E84A30}" srcId="{510A6087-27E2-4FF4-8230-91BB28AECFD6}" destId="{07264183-9A8E-4662-B50A-C3F9FC83C333}" srcOrd="5" destOrd="0" parTransId="{BA38F869-8C04-4696-BD76-E0AD6C6C1E0A}" sibTransId="{BECCF709-41A7-4DBC-9FE2-F78EA3329AE7}"/>
    <dgm:cxn modelId="{2E055DED-25DC-4F8D-963D-66A1D5DBECA3}" type="presOf" srcId="{B793FDCE-15BE-4C1E-94DA-5EE96FE6B840}" destId="{2A4BCF1C-0307-4E52-BF2D-A73E7E8ED392}" srcOrd="0" destOrd="0" presId="urn:microsoft.com/office/officeart/2008/layout/LinedList"/>
    <dgm:cxn modelId="{692E9CE7-8345-4B5B-B7A9-BCF574B2410D}" type="presOf" srcId="{361E1FAF-6E4D-4EAC-B58F-C14788616659}" destId="{68EA79F9-8617-4C29-8CAD-64D17B23483A}" srcOrd="0" destOrd="0" presId="urn:microsoft.com/office/officeart/2008/layout/LinedList"/>
    <dgm:cxn modelId="{1198A09F-7481-470A-AB65-4235DA1C7B06}" type="presOf" srcId="{510A6087-27E2-4FF4-8230-91BB28AECFD6}" destId="{5F638C78-1CB0-404F-A279-B14E7CE71796}" srcOrd="0" destOrd="0" presId="urn:microsoft.com/office/officeart/2008/layout/LinedList"/>
    <dgm:cxn modelId="{3C224706-EA22-4F0B-9B3B-785E420F6D39}" type="presOf" srcId="{9839CE17-00EC-4452-94E6-C68FCDFCFC11}" destId="{6E367501-6448-482E-AB83-7FC4E5544D75}" srcOrd="0" destOrd="0" presId="urn:microsoft.com/office/officeart/2008/layout/LinedList"/>
    <dgm:cxn modelId="{91D2D93C-B49E-4B5D-ADC4-FC96FBADC02A}" srcId="{510A6087-27E2-4FF4-8230-91BB28AECFD6}" destId="{E97020A2-C8A2-405B-87F0-C9F153691DC5}" srcOrd="7" destOrd="0" parTransId="{D61091DA-5C4E-4A9A-BE51-9D59911EFF47}" sibTransId="{BCAE7174-917D-444A-BB06-BF7D96D78FC1}"/>
    <dgm:cxn modelId="{96F8C1C2-BFC4-4D8C-8E3F-0941891A994C}" type="presOf" srcId="{E494AD72-4311-4C96-AECA-02CDA2B6FE86}" destId="{8BAF2871-AE66-4F50-875C-C7998D42B834}" srcOrd="0" destOrd="0" presId="urn:microsoft.com/office/officeart/2008/layout/LinedList"/>
    <dgm:cxn modelId="{906EC92D-6BEB-46AE-B34B-21D0E300A82E}" type="presOf" srcId="{03BFDCAB-107E-4835-8E67-5BC5AE11EA5C}" destId="{A3B86424-EDF9-4571-BE61-3F1FD4661A25}" srcOrd="0" destOrd="0" presId="urn:microsoft.com/office/officeart/2008/layout/LinedList"/>
    <dgm:cxn modelId="{181499FE-0E0B-4B68-B2F8-04533445C9A8}" type="presOf" srcId="{A6AF4868-0556-42AF-90F0-AAE16317CB71}" destId="{A2E100D2-AC9C-44A0-8CCC-7675FBF592D8}" srcOrd="0" destOrd="0" presId="urn:microsoft.com/office/officeart/2008/layout/LinedList"/>
    <dgm:cxn modelId="{2EA6016B-4CA6-47EA-BB51-2E0E4C46769A}" srcId="{510A6087-27E2-4FF4-8230-91BB28AECFD6}" destId="{C5767DA2-5EF1-44D2-91ED-35BE881B5A2A}" srcOrd="4" destOrd="0" parTransId="{23639C8B-421D-4801-B4C7-EAE8D11E0729}" sibTransId="{A8C6D2CC-8500-4E8F-9A58-942D783F9010}"/>
    <dgm:cxn modelId="{A21C25C9-28E6-4509-A0DD-4A5595712CE8}" srcId="{510A6087-27E2-4FF4-8230-91BB28AECFD6}" destId="{B793FDCE-15BE-4C1E-94DA-5EE96FE6B840}" srcOrd="2" destOrd="0" parTransId="{D5233AB6-E4EB-4A6D-965D-185800B6F298}" sibTransId="{0914ED86-FA13-4917-BB24-11BBF4EF0F6D}"/>
    <dgm:cxn modelId="{3E41C0DD-5C59-46E0-B5D5-54DB52EBBCD6}" srcId="{510A6087-27E2-4FF4-8230-91BB28AECFD6}" destId="{A6AF4868-0556-42AF-90F0-AAE16317CB71}" srcOrd="3" destOrd="0" parTransId="{D1D3DD72-0E57-4E32-B757-3268D5808534}" sibTransId="{6B116F23-6E0E-4134-ACD8-F54D096E7C8E}"/>
    <dgm:cxn modelId="{1104AC2A-DD1E-4F38-995E-F975E0E3B6B9}" type="presOf" srcId="{E97020A2-C8A2-405B-87F0-C9F153691DC5}" destId="{7F71B6A3-0140-4192-915A-19B5BF73EB99}" srcOrd="0" destOrd="0" presId="urn:microsoft.com/office/officeart/2008/layout/LinedList"/>
    <dgm:cxn modelId="{96EA067D-98B2-45EA-9ED9-81755C1AA819}" srcId="{510A6087-27E2-4FF4-8230-91BB28AECFD6}" destId="{2E8C31C7-ABB1-4E80-8A98-A597A9CA9211}" srcOrd="0" destOrd="0" parTransId="{0E6D6A66-63A4-4C58-99AA-4960A6E54201}" sibTransId="{EEF239B9-171A-452A-9029-1878E08DD43D}"/>
    <dgm:cxn modelId="{DAB5CAC4-87C4-475B-9BE4-27EA84ECB0E3}" srcId="{510A6087-27E2-4FF4-8230-91BB28AECFD6}" destId="{03BFDCAB-107E-4835-8E67-5BC5AE11EA5C}" srcOrd="6" destOrd="0" parTransId="{C99A03B2-D0CC-4710-B3F1-A33FAB1352D6}" sibTransId="{5096847F-300E-4F69-B8AF-8B502135EB3D}"/>
    <dgm:cxn modelId="{B7DF82E9-488A-4C6B-8991-BB787250E05B}" srcId="{510A6087-27E2-4FF4-8230-91BB28AECFD6}" destId="{361E1FAF-6E4D-4EAC-B58F-C14788616659}" srcOrd="1" destOrd="0" parTransId="{0ECCEE93-2F70-4700-887A-1667FE2F5B68}" sibTransId="{2CA29C03-567B-4020-AF7E-4F04F5807C37}"/>
    <dgm:cxn modelId="{363674E2-E01A-48EF-B864-536CA7229DD9}" type="presParOf" srcId="{5F638C78-1CB0-404F-A279-B14E7CE71796}" destId="{7011BF3F-4434-4C19-9C1E-EE4A7D1972D8}" srcOrd="0" destOrd="0" presId="urn:microsoft.com/office/officeart/2008/layout/LinedList"/>
    <dgm:cxn modelId="{835CB17D-D2A0-436F-B655-C090ED3491C5}" type="presParOf" srcId="{5F638C78-1CB0-404F-A279-B14E7CE71796}" destId="{B6B3D573-FAEE-456F-8B21-4B9EE209DAFC}" srcOrd="1" destOrd="0" presId="urn:microsoft.com/office/officeart/2008/layout/LinedList"/>
    <dgm:cxn modelId="{5AE18B67-0267-480A-8490-BCF5974A5423}" type="presParOf" srcId="{B6B3D573-FAEE-456F-8B21-4B9EE209DAFC}" destId="{7D109310-5BC8-4912-83E9-2E12886B5280}" srcOrd="0" destOrd="0" presId="urn:microsoft.com/office/officeart/2008/layout/LinedList"/>
    <dgm:cxn modelId="{3A24B6B9-1C27-4A96-9C32-E7A4C150829A}" type="presParOf" srcId="{B6B3D573-FAEE-456F-8B21-4B9EE209DAFC}" destId="{F2179C2B-5188-4E79-870B-B60E92E3BDEF}" srcOrd="1" destOrd="0" presId="urn:microsoft.com/office/officeart/2008/layout/LinedList"/>
    <dgm:cxn modelId="{9E4DD670-F583-472C-BD87-05D470464A4D}" type="presParOf" srcId="{5F638C78-1CB0-404F-A279-B14E7CE71796}" destId="{2C324E6D-D2AB-42C5-B5A5-AD9F0EECDA09}" srcOrd="2" destOrd="0" presId="urn:microsoft.com/office/officeart/2008/layout/LinedList"/>
    <dgm:cxn modelId="{F251D46A-F2CF-452E-99D3-1A993C285D54}" type="presParOf" srcId="{5F638C78-1CB0-404F-A279-B14E7CE71796}" destId="{720D26DE-14FC-419C-8D54-A9CE6EF06954}" srcOrd="3" destOrd="0" presId="urn:microsoft.com/office/officeart/2008/layout/LinedList"/>
    <dgm:cxn modelId="{961C8764-1B8C-4865-A43E-40B261888044}" type="presParOf" srcId="{720D26DE-14FC-419C-8D54-A9CE6EF06954}" destId="{68EA79F9-8617-4C29-8CAD-64D17B23483A}" srcOrd="0" destOrd="0" presId="urn:microsoft.com/office/officeart/2008/layout/LinedList"/>
    <dgm:cxn modelId="{F7061003-FDAC-4741-8EF5-65C0827BE2C8}" type="presParOf" srcId="{720D26DE-14FC-419C-8D54-A9CE6EF06954}" destId="{5DF84370-8D87-427D-80ED-77440F172C20}" srcOrd="1" destOrd="0" presId="urn:microsoft.com/office/officeart/2008/layout/LinedList"/>
    <dgm:cxn modelId="{3BC9A5CD-4A81-4E14-A992-87B58C30BB0A}" type="presParOf" srcId="{5F638C78-1CB0-404F-A279-B14E7CE71796}" destId="{8F0A4A7C-61B4-488C-825A-46E5386B06C9}" srcOrd="4" destOrd="0" presId="urn:microsoft.com/office/officeart/2008/layout/LinedList"/>
    <dgm:cxn modelId="{3F5F7F14-E6E2-4B3A-95A3-D10A037F41DC}" type="presParOf" srcId="{5F638C78-1CB0-404F-A279-B14E7CE71796}" destId="{5EBCC8DC-5AD0-4E44-8E41-D9971F6B8907}" srcOrd="5" destOrd="0" presId="urn:microsoft.com/office/officeart/2008/layout/LinedList"/>
    <dgm:cxn modelId="{FA9FA6AB-9B26-4169-8FA5-49997DA09526}" type="presParOf" srcId="{5EBCC8DC-5AD0-4E44-8E41-D9971F6B8907}" destId="{2A4BCF1C-0307-4E52-BF2D-A73E7E8ED392}" srcOrd="0" destOrd="0" presId="urn:microsoft.com/office/officeart/2008/layout/LinedList"/>
    <dgm:cxn modelId="{5738D79F-59F4-4C1A-9935-E8E30BD5FDFD}" type="presParOf" srcId="{5EBCC8DC-5AD0-4E44-8E41-D9971F6B8907}" destId="{E331D651-4332-411F-9253-7F067C2B8B77}" srcOrd="1" destOrd="0" presId="urn:microsoft.com/office/officeart/2008/layout/LinedList"/>
    <dgm:cxn modelId="{1E92BC9A-5C72-4CC4-AE89-59C34955FC8A}" type="presParOf" srcId="{5F638C78-1CB0-404F-A279-B14E7CE71796}" destId="{BC68C1AD-56EE-4D74-B13E-AB64ABE37444}" srcOrd="6" destOrd="0" presId="urn:microsoft.com/office/officeart/2008/layout/LinedList"/>
    <dgm:cxn modelId="{EAEB000B-2F7C-47D5-96B0-00581CBB66AE}" type="presParOf" srcId="{5F638C78-1CB0-404F-A279-B14E7CE71796}" destId="{91FB08A1-AA6A-481A-9250-087C34FFF355}" srcOrd="7" destOrd="0" presId="urn:microsoft.com/office/officeart/2008/layout/LinedList"/>
    <dgm:cxn modelId="{8F93A18B-BA22-42A1-BA74-AB7D5C1305BC}" type="presParOf" srcId="{91FB08A1-AA6A-481A-9250-087C34FFF355}" destId="{A2E100D2-AC9C-44A0-8CCC-7675FBF592D8}" srcOrd="0" destOrd="0" presId="urn:microsoft.com/office/officeart/2008/layout/LinedList"/>
    <dgm:cxn modelId="{E50F3209-5D26-4CE3-AE54-08A1ED4E4F29}" type="presParOf" srcId="{91FB08A1-AA6A-481A-9250-087C34FFF355}" destId="{31B5A231-0812-46EB-835F-68C66F81F7EA}" srcOrd="1" destOrd="0" presId="urn:microsoft.com/office/officeart/2008/layout/LinedList"/>
    <dgm:cxn modelId="{69E0933E-8A50-43B1-B264-D1DE5FD3FF01}" type="presParOf" srcId="{5F638C78-1CB0-404F-A279-B14E7CE71796}" destId="{064AFF82-9835-4AD0-AD38-BDD98D617983}" srcOrd="8" destOrd="0" presId="urn:microsoft.com/office/officeart/2008/layout/LinedList"/>
    <dgm:cxn modelId="{9C562165-20A1-4BD8-A0BC-FE05E079207A}" type="presParOf" srcId="{5F638C78-1CB0-404F-A279-B14E7CE71796}" destId="{3B79B63B-845C-47E9-ABFE-D8E9AEF0251D}" srcOrd="9" destOrd="0" presId="urn:microsoft.com/office/officeart/2008/layout/LinedList"/>
    <dgm:cxn modelId="{DA16C272-38BD-4193-B0FB-3AD8C89FA822}" type="presParOf" srcId="{3B79B63B-845C-47E9-ABFE-D8E9AEF0251D}" destId="{DC639A25-456E-48C5-93CB-F1DB446394BF}" srcOrd="0" destOrd="0" presId="urn:microsoft.com/office/officeart/2008/layout/LinedList"/>
    <dgm:cxn modelId="{7349BAFC-567A-4E5B-85F1-E990124F9D71}" type="presParOf" srcId="{3B79B63B-845C-47E9-ABFE-D8E9AEF0251D}" destId="{9EB61629-4CE7-4DE9-990B-7E0587EE2352}" srcOrd="1" destOrd="0" presId="urn:microsoft.com/office/officeart/2008/layout/LinedList"/>
    <dgm:cxn modelId="{BE87C0F6-3B86-429A-B4BF-D9F5F8764FD8}" type="presParOf" srcId="{5F638C78-1CB0-404F-A279-B14E7CE71796}" destId="{124E9A7B-D5C8-4ED5-8FAD-F0D57EE3E127}" srcOrd="10" destOrd="0" presId="urn:microsoft.com/office/officeart/2008/layout/LinedList"/>
    <dgm:cxn modelId="{2265C7B3-CCD1-4C6D-8291-4A224B7B37CA}" type="presParOf" srcId="{5F638C78-1CB0-404F-A279-B14E7CE71796}" destId="{18651A7D-F6F1-49C3-8086-9C777114362E}" srcOrd="11" destOrd="0" presId="urn:microsoft.com/office/officeart/2008/layout/LinedList"/>
    <dgm:cxn modelId="{3D24A614-209D-47BE-BBEA-519E33BCB0BD}" type="presParOf" srcId="{18651A7D-F6F1-49C3-8086-9C777114362E}" destId="{12ECA98B-C9B5-4436-BA93-F74F4FB35772}" srcOrd="0" destOrd="0" presId="urn:microsoft.com/office/officeart/2008/layout/LinedList"/>
    <dgm:cxn modelId="{4504EF7C-60BF-4FF2-BAD3-12C8D0F3C6D9}" type="presParOf" srcId="{18651A7D-F6F1-49C3-8086-9C777114362E}" destId="{0C7D005F-9E84-4F61-8A11-19C258CDCF38}" srcOrd="1" destOrd="0" presId="urn:microsoft.com/office/officeart/2008/layout/LinedList"/>
    <dgm:cxn modelId="{0FD7B0D6-D8C2-4D27-A917-E018B1D3787E}" type="presParOf" srcId="{5F638C78-1CB0-404F-A279-B14E7CE71796}" destId="{273D5188-560F-4865-90E3-D01AB92253CC}" srcOrd="12" destOrd="0" presId="urn:microsoft.com/office/officeart/2008/layout/LinedList"/>
    <dgm:cxn modelId="{4978DF64-B9BD-486D-A45D-5F3C70328CC2}" type="presParOf" srcId="{5F638C78-1CB0-404F-A279-B14E7CE71796}" destId="{DA9C2885-DA1B-4AA0-AA18-1FF4289AE6FA}" srcOrd="13" destOrd="0" presId="urn:microsoft.com/office/officeart/2008/layout/LinedList"/>
    <dgm:cxn modelId="{9EFB3343-F91A-4200-9848-16806AA0BEEC}" type="presParOf" srcId="{DA9C2885-DA1B-4AA0-AA18-1FF4289AE6FA}" destId="{A3B86424-EDF9-4571-BE61-3F1FD4661A25}" srcOrd="0" destOrd="0" presId="urn:microsoft.com/office/officeart/2008/layout/LinedList"/>
    <dgm:cxn modelId="{D48CFABA-1EA7-4EC3-9774-95A48DA603EC}" type="presParOf" srcId="{DA9C2885-DA1B-4AA0-AA18-1FF4289AE6FA}" destId="{2D2B3F82-9294-41E7-8B23-45F8F3444CD6}" srcOrd="1" destOrd="0" presId="urn:microsoft.com/office/officeart/2008/layout/LinedList"/>
    <dgm:cxn modelId="{F2841D33-D3B2-4C5C-ADFD-EB61B3032AA9}" type="presParOf" srcId="{5F638C78-1CB0-404F-A279-B14E7CE71796}" destId="{DEA752BA-8474-4112-94C4-1BB2974128EE}" srcOrd="14" destOrd="0" presId="urn:microsoft.com/office/officeart/2008/layout/LinedList"/>
    <dgm:cxn modelId="{8B4FD7B0-2088-407B-A079-595BC58BF754}" type="presParOf" srcId="{5F638C78-1CB0-404F-A279-B14E7CE71796}" destId="{882D2AFD-9AC2-44AC-8F7C-21CD110FDF59}" srcOrd="15" destOrd="0" presId="urn:microsoft.com/office/officeart/2008/layout/LinedList"/>
    <dgm:cxn modelId="{F27EF9E5-A5B9-449D-8C72-FA085D514FBD}" type="presParOf" srcId="{882D2AFD-9AC2-44AC-8F7C-21CD110FDF59}" destId="{7F71B6A3-0140-4192-915A-19B5BF73EB99}" srcOrd="0" destOrd="0" presId="urn:microsoft.com/office/officeart/2008/layout/LinedList"/>
    <dgm:cxn modelId="{0966084C-90D2-40D5-B0D2-BF9A67D7FE93}" type="presParOf" srcId="{882D2AFD-9AC2-44AC-8F7C-21CD110FDF59}" destId="{00825DDA-EC67-4775-A4EA-C99A62FB2293}" srcOrd="1" destOrd="0" presId="urn:microsoft.com/office/officeart/2008/layout/LinedList"/>
    <dgm:cxn modelId="{FC6D2613-4876-4FE7-B16F-05B0F135D3A2}" type="presParOf" srcId="{5F638C78-1CB0-404F-A279-B14E7CE71796}" destId="{A8849194-471C-4608-BCDB-550AFED270A4}" srcOrd="16" destOrd="0" presId="urn:microsoft.com/office/officeart/2008/layout/LinedList"/>
    <dgm:cxn modelId="{73B20A55-AD9C-4C64-98B2-A19801E4DCD0}" type="presParOf" srcId="{5F638C78-1CB0-404F-A279-B14E7CE71796}" destId="{0C7C6770-7284-41F6-A37E-7EDA480F07C9}" srcOrd="17" destOrd="0" presId="urn:microsoft.com/office/officeart/2008/layout/LinedList"/>
    <dgm:cxn modelId="{0E9E611B-42E6-4452-95AC-547D039E6C17}" type="presParOf" srcId="{0C7C6770-7284-41F6-A37E-7EDA480F07C9}" destId="{6E367501-6448-482E-AB83-7FC4E5544D75}" srcOrd="0" destOrd="0" presId="urn:microsoft.com/office/officeart/2008/layout/LinedList"/>
    <dgm:cxn modelId="{E793F60F-5924-4A63-A358-47CF350F7ED8}" type="presParOf" srcId="{0C7C6770-7284-41F6-A37E-7EDA480F07C9}" destId="{EF5B6F76-62AF-41DD-A00E-0489E7236A54}" srcOrd="1" destOrd="0" presId="urn:microsoft.com/office/officeart/2008/layout/LinedList"/>
    <dgm:cxn modelId="{A187FB60-C1B6-4097-946C-BB2094994B6B}" type="presParOf" srcId="{5F638C78-1CB0-404F-A279-B14E7CE71796}" destId="{02EE8695-9239-4265-AD39-714F89BFBB73}" srcOrd="18" destOrd="0" presId="urn:microsoft.com/office/officeart/2008/layout/LinedList"/>
    <dgm:cxn modelId="{2F77B11B-4971-42C1-A423-8D1667C17BF4}" type="presParOf" srcId="{5F638C78-1CB0-404F-A279-B14E7CE71796}" destId="{46BA3A0E-EE60-4A1B-9B9B-2D1CB78E76E9}" srcOrd="19" destOrd="0" presId="urn:microsoft.com/office/officeart/2008/layout/LinedList"/>
    <dgm:cxn modelId="{673B2D36-452F-4EFF-BFD6-F413F02D19BD}" type="presParOf" srcId="{46BA3A0E-EE60-4A1B-9B9B-2D1CB78E76E9}" destId="{8BAF2871-AE66-4F50-875C-C7998D42B834}" srcOrd="0" destOrd="0" presId="urn:microsoft.com/office/officeart/2008/layout/LinedList"/>
    <dgm:cxn modelId="{30B49809-EEDD-4AEC-802E-486B30698BDB}" type="presParOf" srcId="{46BA3A0E-EE60-4A1B-9B9B-2D1CB78E76E9}" destId="{A4B3E784-C20B-4BFA-A145-6CFFA1FEEF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D103C61-0641-45E7-A432-2AEE1990206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FEE8B91-D67C-4C17-ABF5-587BB291D0C9}">
      <dgm:prSet/>
      <dgm:spPr/>
      <dgm:t>
        <a:bodyPr/>
        <a:lstStyle/>
        <a:p>
          <a:pPr rtl="0"/>
          <a:r>
            <a:rPr lang="en-US" b="1" dirty="0" smtClean="0"/>
            <a:t>3</a:t>
          </a:r>
          <a:r>
            <a:rPr lang="uk-UA" b="1" dirty="0" smtClean="0"/>
            <a:t>. </a:t>
          </a:r>
          <a:r>
            <a:rPr lang="ru-RU" b="1" dirty="0" smtClean="0"/>
            <a:t>Порядок </a:t>
          </a:r>
          <a:r>
            <a:rPr lang="uk-UA" b="1" dirty="0" smtClean="0"/>
            <a:t>підвищення кваліфікації вчителів в Україні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94053222-F960-4F5A-A33D-F502CAFDD711}" type="parTrans" cxnId="{40D6EA67-A66F-4BF7-BD2D-45D8BD947A3D}">
      <dgm:prSet/>
      <dgm:spPr/>
      <dgm:t>
        <a:bodyPr/>
        <a:lstStyle/>
        <a:p>
          <a:endParaRPr lang="ru-RU"/>
        </a:p>
      </dgm:t>
    </dgm:pt>
    <dgm:pt modelId="{52BAB9B1-4913-4343-9C9E-B2A39EB08554}" type="sibTrans" cxnId="{40D6EA67-A66F-4BF7-BD2D-45D8BD947A3D}">
      <dgm:prSet/>
      <dgm:spPr/>
      <dgm:t>
        <a:bodyPr/>
        <a:lstStyle/>
        <a:p>
          <a:endParaRPr lang="ru-RU"/>
        </a:p>
      </dgm:t>
    </dgm:pt>
    <dgm:pt modelId="{319CCD8F-E602-4598-86BB-9BC9D8BFCCC8}" type="pres">
      <dgm:prSet presAssocID="{9D103C61-0641-45E7-A432-2AEE199020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B7BFFF-2729-444E-874A-F34069DD26F6}" type="pres">
      <dgm:prSet presAssocID="{0FEE8B91-D67C-4C17-ABF5-587BB291D0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B96A27-283D-4A8F-A96F-6B93540BE3BB}" type="presOf" srcId="{9D103C61-0641-45E7-A432-2AEE1990206F}" destId="{319CCD8F-E602-4598-86BB-9BC9D8BFCCC8}" srcOrd="0" destOrd="0" presId="urn:microsoft.com/office/officeart/2005/8/layout/vList2"/>
    <dgm:cxn modelId="{CEDFC3D2-5B73-47F0-A5C8-E63BA6E75927}" type="presOf" srcId="{0FEE8B91-D67C-4C17-ABF5-587BB291D0C9}" destId="{97B7BFFF-2729-444E-874A-F34069DD26F6}" srcOrd="0" destOrd="0" presId="urn:microsoft.com/office/officeart/2005/8/layout/vList2"/>
    <dgm:cxn modelId="{40D6EA67-A66F-4BF7-BD2D-45D8BD947A3D}" srcId="{9D103C61-0641-45E7-A432-2AEE1990206F}" destId="{0FEE8B91-D67C-4C17-ABF5-587BB291D0C9}" srcOrd="0" destOrd="0" parTransId="{94053222-F960-4F5A-A33D-F502CAFDD711}" sibTransId="{52BAB9B1-4913-4343-9C9E-B2A39EB08554}"/>
    <dgm:cxn modelId="{6E278DF7-0154-4D0A-A9B6-004499B28353}" type="presParOf" srcId="{319CCD8F-E602-4598-86BB-9BC9D8BFCCC8}" destId="{97B7BFFF-2729-444E-874A-F34069DD26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CB7FA36-2CE9-4D5B-AB70-AF2B3D2D67DD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8AAC701-9195-4D24-BE33-80B378A64A09}">
      <dgm:prSet custT="1"/>
      <dgm:spPr/>
      <dgm:t>
        <a:bodyPr/>
        <a:lstStyle/>
        <a:p>
          <a:pPr rtl="0"/>
          <a:r>
            <a:rPr lang="ru-RU" sz="1600" dirty="0" err="1" smtClean="0"/>
            <a:t>Основний</a:t>
          </a:r>
          <a:r>
            <a:rPr lang="ru-RU" sz="1600" dirty="0" smtClean="0"/>
            <a:t> документ - </a:t>
          </a:r>
          <a:r>
            <a:rPr lang="ru-RU" sz="1600" b="1" dirty="0" smtClean="0"/>
            <a:t>Порядок </a:t>
          </a:r>
          <a:r>
            <a:rPr lang="ru-RU" sz="1600" b="1" dirty="0" err="1" smtClean="0"/>
            <a:t>підвищення</a:t>
          </a:r>
          <a:r>
            <a:rPr lang="ru-RU" sz="1600" b="1" dirty="0" smtClean="0"/>
            <a:t> </a:t>
          </a:r>
          <a:r>
            <a:rPr lang="ru-RU" sz="1600" b="1" dirty="0" err="1" smtClean="0"/>
            <a:t>кваліфікації</a:t>
          </a:r>
          <a:r>
            <a:rPr lang="ru-RU" sz="1600" b="1" dirty="0" smtClean="0"/>
            <a:t> </a:t>
          </a:r>
          <a:r>
            <a:rPr lang="ru-RU" sz="1600" b="1" dirty="0" err="1" smtClean="0"/>
            <a:t>педагогічних</a:t>
          </a:r>
          <a:r>
            <a:rPr lang="ru-RU" sz="1600" b="1" dirty="0" smtClean="0"/>
            <a:t> і </a:t>
          </a:r>
          <a:r>
            <a:rPr lang="ru-RU" sz="1600" b="1" dirty="0" err="1" smtClean="0"/>
            <a:t>науково-педагогічних</a:t>
          </a:r>
          <a:r>
            <a:rPr lang="ru-RU" sz="1600" b="1" dirty="0" smtClean="0"/>
            <a:t> </a:t>
          </a:r>
          <a:r>
            <a:rPr lang="ru-RU" sz="1600" b="1" dirty="0" err="1" smtClean="0"/>
            <a:t>працівників</a:t>
          </a:r>
          <a:r>
            <a:rPr lang="uk-UA" sz="1600" b="1" dirty="0" smtClean="0"/>
            <a:t> (</a:t>
          </a:r>
          <a:r>
            <a:rPr lang="ru-RU" sz="1600" dirty="0" err="1" smtClean="0"/>
            <a:t>затверджений</a:t>
          </a:r>
          <a:r>
            <a:rPr lang="ru-RU" sz="1600" dirty="0" smtClean="0"/>
            <a:t> </a:t>
          </a:r>
          <a:r>
            <a:rPr lang="ru-RU" sz="1600" dirty="0" err="1" smtClean="0"/>
            <a:t>постановою</a:t>
          </a:r>
          <a:r>
            <a:rPr lang="ru-RU" sz="1600" dirty="0" smtClean="0"/>
            <a:t> </a:t>
          </a:r>
          <a:r>
            <a:rPr lang="ru-RU" sz="1600" dirty="0" err="1" smtClean="0"/>
            <a:t>Кабінету</a:t>
          </a:r>
          <a:r>
            <a:rPr lang="ru-RU" sz="1600" dirty="0" smtClean="0"/>
            <a:t> </a:t>
          </a:r>
          <a:r>
            <a:rPr lang="ru-RU" sz="1600" dirty="0" err="1" smtClean="0"/>
            <a:t>Міністрів</a:t>
          </a:r>
          <a:r>
            <a:rPr lang="ru-RU" sz="1600" dirty="0" smtClean="0"/>
            <a:t> </a:t>
          </a:r>
          <a:r>
            <a:rPr lang="ru-RU" sz="1600" dirty="0" err="1" smtClean="0"/>
            <a:t>України</a:t>
          </a:r>
          <a:r>
            <a:rPr lang="ru-RU" sz="1600" dirty="0" smtClean="0"/>
            <a:t> </a:t>
          </a:r>
          <a:r>
            <a:rPr lang="ru-RU" sz="1600" dirty="0" err="1" smtClean="0"/>
            <a:t>від</a:t>
          </a:r>
          <a:r>
            <a:rPr lang="ru-RU" sz="1600" dirty="0" smtClean="0"/>
            <a:t> 21 </a:t>
          </a:r>
          <a:r>
            <a:rPr lang="ru-RU" sz="1600" dirty="0" err="1" smtClean="0"/>
            <a:t>серпня</a:t>
          </a:r>
          <a:r>
            <a:rPr lang="ru-RU" sz="1600" dirty="0" smtClean="0"/>
            <a:t> 2019 р. № 800</a:t>
          </a:r>
          <a:r>
            <a:rPr lang="uk-UA" sz="1600" dirty="0" smtClean="0"/>
            <a:t>)</a:t>
          </a:r>
          <a:r>
            <a:rPr lang="ru-RU" sz="1600" dirty="0" smtClean="0"/>
            <a:t>.</a:t>
          </a:r>
          <a:r>
            <a:rPr lang="en-US" sz="1600" dirty="0" smtClean="0"/>
            <a:t> </a:t>
          </a:r>
          <a:endParaRPr lang="ru-RU" sz="1600" dirty="0"/>
        </a:p>
      </dgm:t>
    </dgm:pt>
    <dgm:pt modelId="{FB99DC20-5162-40D0-862C-0C6F1D06EF9A}" type="parTrans" cxnId="{5AF9DD0C-27AF-4013-A01C-BFD8A6E46211}">
      <dgm:prSet/>
      <dgm:spPr/>
      <dgm:t>
        <a:bodyPr/>
        <a:lstStyle/>
        <a:p>
          <a:endParaRPr lang="ru-RU"/>
        </a:p>
      </dgm:t>
    </dgm:pt>
    <dgm:pt modelId="{1E5F8745-E9E7-4CDA-8EA3-232FD92B6E0E}" type="sibTrans" cxnId="{5AF9DD0C-27AF-4013-A01C-BFD8A6E46211}">
      <dgm:prSet/>
      <dgm:spPr/>
      <dgm:t>
        <a:bodyPr/>
        <a:lstStyle/>
        <a:p>
          <a:endParaRPr lang="ru-RU"/>
        </a:p>
      </dgm:t>
    </dgm:pt>
    <dgm:pt modelId="{C0557A55-5C51-455F-A889-4AA7EB8FA6B1}">
      <dgm:prSet/>
      <dgm:spPr/>
      <dgm:t>
        <a:bodyPr/>
        <a:lstStyle/>
        <a:p>
          <a:pPr rtl="0"/>
          <a:r>
            <a:rPr lang="ru-RU" sz="1500" b="1" dirty="0" smtClean="0"/>
            <a:t>ПРИНЦИПИ</a:t>
          </a:r>
          <a:endParaRPr lang="ru-RU" sz="1500" dirty="0"/>
        </a:p>
      </dgm:t>
    </dgm:pt>
    <dgm:pt modelId="{68DFF03E-A176-4E06-A9D4-D5A6E65A5C9F}" type="parTrans" cxnId="{F1B99C02-696E-4418-A8E8-03946A27B3B2}">
      <dgm:prSet/>
      <dgm:spPr/>
      <dgm:t>
        <a:bodyPr/>
        <a:lstStyle/>
        <a:p>
          <a:endParaRPr lang="ru-RU"/>
        </a:p>
      </dgm:t>
    </dgm:pt>
    <dgm:pt modelId="{9FF6A69E-CA7A-4BC9-BB8C-30DE8EC65427}" type="sibTrans" cxnId="{F1B99C02-696E-4418-A8E8-03946A27B3B2}">
      <dgm:prSet/>
      <dgm:spPr/>
      <dgm:t>
        <a:bodyPr/>
        <a:lstStyle/>
        <a:p>
          <a:endParaRPr lang="ru-RU"/>
        </a:p>
      </dgm:t>
    </dgm:pt>
    <dgm:pt modelId="{9811409E-57A3-479A-89A4-9D1027C24A92}">
      <dgm:prSet custT="1"/>
      <dgm:spPr/>
      <dgm:t>
        <a:bodyPr/>
        <a:lstStyle/>
        <a:p>
          <a:pPr rtl="0"/>
          <a:r>
            <a:rPr lang="ru-RU" sz="1600" dirty="0" smtClean="0"/>
            <a:t>«</a:t>
          </a:r>
          <a:r>
            <a:rPr lang="ru-RU" sz="1600" dirty="0" err="1" smtClean="0"/>
            <a:t>Гроші</a:t>
          </a:r>
          <a:r>
            <a:rPr lang="ru-RU" sz="1600" dirty="0" smtClean="0"/>
            <a:t> </a:t>
          </a:r>
          <a:r>
            <a:rPr lang="ru-RU" sz="1600" dirty="0" err="1" smtClean="0"/>
            <a:t>ходять</a:t>
          </a:r>
          <a:r>
            <a:rPr lang="ru-RU" sz="1600" dirty="0" smtClean="0"/>
            <a:t> за  </a:t>
          </a:r>
          <a:r>
            <a:rPr lang="ru-RU" sz="1600" dirty="0" err="1" smtClean="0"/>
            <a:t>вчителем</a:t>
          </a:r>
          <a:r>
            <a:rPr lang="ru-RU" sz="1600" dirty="0" smtClean="0"/>
            <a:t>»</a:t>
          </a:r>
          <a:endParaRPr lang="ru-RU" sz="1600" dirty="0"/>
        </a:p>
      </dgm:t>
    </dgm:pt>
    <dgm:pt modelId="{C1BC413C-0B44-4AB0-9C2D-53DFBD1BF3F0}" type="parTrans" cxnId="{1A101AEC-1314-4500-BD75-D42EF70A16BC}">
      <dgm:prSet/>
      <dgm:spPr/>
      <dgm:t>
        <a:bodyPr/>
        <a:lstStyle/>
        <a:p>
          <a:endParaRPr lang="ru-RU"/>
        </a:p>
      </dgm:t>
    </dgm:pt>
    <dgm:pt modelId="{51B34D79-8876-40FD-B94D-3890D043326C}" type="sibTrans" cxnId="{1A101AEC-1314-4500-BD75-D42EF70A16BC}">
      <dgm:prSet/>
      <dgm:spPr/>
      <dgm:t>
        <a:bodyPr/>
        <a:lstStyle/>
        <a:p>
          <a:endParaRPr lang="ru-RU"/>
        </a:p>
      </dgm:t>
    </dgm:pt>
    <dgm:pt modelId="{F1BACF07-AD2D-4C96-93DC-490C035BC11E}">
      <dgm:prSet custT="1"/>
      <dgm:spPr/>
      <dgm:t>
        <a:bodyPr/>
        <a:lstStyle/>
        <a:p>
          <a:pPr rtl="0"/>
          <a:r>
            <a:rPr lang="ru-RU" sz="1600" dirty="0" err="1" smtClean="0"/>
            <a:t>Вчитель</a:t>
          </a:r>
          <a:r>
            <a:rPr lang="ru-RU" sz="1600" dirty="0" smtClean="0"/>
            <a:t> сам </a:t>
          </a:r>
          <a:r>
            <a:rPr lang="ru-RU" sz="1600" dirty="0" err="1" smtClean="0"/>
            <a:t>вирішує</a:t>
          </a:r>
          <a:r>
            <a:rPr lang="ru-RU" sz="1600" dirty="0" smtClean="0"/>
            <a:t>, де і як </a:t>
          </a:r>
          <a:r>
            <a:rPr lang="ru-RU" sz="1600" dirty="0" err="1" smtClean="0"/>
            <a:t>підвищувати</a:t>
          </a:r>
          <a:r>
            <a:rPr lang="ru-RU" sz="1600" dirty="0" smtClean="0"/>
            <a:t> </a:t>
          </a:r>
          <a:r>
            <a:rPr lang="ru-RU" sz="1600" dirty="0" err="1" smtClean="0"/>
            <a:t>кваліфікацію</a:t>
          </a:r>
          <a:r>
            <a:rPr lang="ru-RU" sz="1600" dirty="0" smtClean="0"/>
            <a:t>.</a:t>
          </a:r>
          <a:endParaRPr lang="ru-RU" sz="1600" dirty="0"/>
        </a:p>
      </dgm:t>
    </dgm:pt>
    <dgm:pt modelId="{0CFCDB90-6A64-422E-8AE8-2E90ECD28810}" type="parTrans" cxnId="{8B5D266D-AA9C-45B7-B089-C8D1ECC719AD}">
      <dgm:prSet/>
      <dgm:spPr/>
      <dgm:t>
        <a:bodyPr/>
        <a:lstStyle/>
        <a:p>
          <a:endParaRPr lang="ru-RU"/>
        </a:p>
      </dgm:t>
    </dgm:pt>
    <dgm:pt modelId="{0F951082-A61C-49FA-B78C-E58998396B62}" type="sibTrans" cxnId="{8B5D266D-AA9C-45B7-B089-C8D1ECC719AD}">
      <dgm:prSet/>
      <dgm:spPr/>
      <dgm:t>
        <a:bodyPr/>
        <a:lstStyle/>
        <a:p>
          <a:endParaRPr lang="ru-RU"/>
        </a:p>
      </dgm:t>
    </dgm:pt>
    <dgm:pt modelId="{C63F3D5C-C5C7-41DA-9ECB-6FA0A3259877}" type="pres">
      <dgm:prSet presAssocID="{3CB7FA36-2CE9-4D5B-AB70-AF2B3D2D67D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5EAA38F-072F-4E7B-AE02-0A535A29148E}" type="pres">
      <dgm:prSet presAssocID="{3CB7FA36-2CE9-4D5B-AB70-AF2B3D2D67DD}" presName="pyramid" presStyleLbl="node1" presStyleIdx="0" presStyleCnt="1"/>
      <dgm:spPr/>
    </dgm:pt>
    <dgm:pt modelId="{DAFB9919-E2EE-459C-B299-4D59D30874D8}" type="pres">
      <dgm:prSet presAssocID="{3CB7FA36-2CE9-4D5B-AB70-AF2B3D2D67DD}" presName="theList" presStyleCnt="0"/>
      <dgm:spPr/>
    </dgm:pt>
    <dgm:pt modelId="{513957D5-1DD2-468B-A998-107E0E9FE844}" type="pres">
      <dgm:prSet presAssocID="{18AAC701-9195-4D24-BE33-80B378A64A09}" presName="aNode" presStyleLbl="fgAcc1" presStyleIdx="0" presStyleCnt="2" custScaleY="133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47F5D-A9F7-45CF-9DC9-B413016A9399}" type="pres">
      <dgm:prSet presAssocID="{18AAC701-9195-4D24-BE33-80B378A64A09}" presName="aSpace" presStyleCnt="0"/>
      <dgm:spPr/>
    </dgm:pt>
    <dgm:pt modelId="{D08F32FD-988C-4A38-946A-DCB516F73C06}" type="pres">
      <dgm:prSet presAssocID="{C0557A55-5C51-455F-A889-4AA7EB8FA6B1}" presName="aNode" presStyleLbl="fgAcc1" presStyleIdx="1" presStyleCnt="2" custScaleY="114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6275F-F9CE-4886-9DC7-D76DE2333085}" type="pres">
      <dgm:prSet presAssocID="{C0557A55-5C51-455F-A889-4AA7EB8FA6B1}" presName="aSpace" presStyleCnt="0"/>
      <dgm:spPr/>
    </dgm:pt>
  </dgm:ptLst>
  <dgm:cxnLst>
    <dgm:cxn modelId="{F1B99C02-696E-4418-A8E8-03946A27B3B2}" srcId="{3CB7FA36-2CE9-4D5B-AB70-AF2B3D2D67DD}" destId="{C0557A55-5C51-455F-A889-4AA7EB8FA6B1}" srcOrd="1" destOrd="0" parTransId="{68DFF03E-A176-4E06-A9D4-D5A6E65A5C9F}" sibTransId="{9FF6A69E-CA7A-4BC9-BB8C-30DE8EC65427}"/>
    <dgm:cxn modelId="{5AF9DD0C-27AF-4013-A01C-BFD8A6E46211}" srcId="{3CB7FA36-2CE9-4D5B-AB70-AF2B3D2D67DD}" destId="{18AAC701-9195-4D24-BE33-80B378A64A09}" srcOrd="0" destOrd="0" parTransId="{FB99DC20-5162-40D0-862C-0C6F1D06EF9A}" sibTransId="{1E5F8745-E9E7-4CDA-8EA3-232FD92B6E0E}"/>
    <dgm:cxn modelId="{FFEC7C1E-74D4-44AF-BC59-E8DA86056EA5}" type="presOf" srcId="{3CB7FA36-2CE9-4D5B-AB70-AF2B3D2D67DD}" destId="{C63F3D5C-C5C7-41DA-9ECB-6FA0A3259877}" srcOrd="0" destOrd="0" presId="urn:microsoft.com/office/officeart/2005/8/layout/pyramid2"/>
    <dgm:cxn modelId="{16299DDD-04F0-4FBD-91D2-45154535873B}" type="presOf" srcId="{F1BACF07-AD2D-4C96-93DC-490C035BC11E}" destId="{D08F32FD-988C-4A38-946A-DCB516F73C06}" srcOrd="0" destOrd="2" presId="urn:microsoft.com/office/officeart/2005/8/layout/pyramid2"/>
    <dgm:cxn modelId="{8B5D266D-AA9C-45B7-B089-C8D1ECC719AD}" srcId="{C0557A55-5C51-455F-A889-4AA7EB8FA6B1}" destId="{F1BACF07-AD2D-4C96-93DC-490C035BC11E}" srcOrd="1" destOrd="0" parTransId="{0CFCDB90-6A64-422E-8AE8-2E90ECD28810}" sibTransId="{0F951082-A61C-49FA-B78C-E58998396B62}"/>
    <dgm:cxn modelId="{F5626C06-1F61-48C1-8246-6F24F4855D8F}" type="presOf" srcId="{9811409E-57A3-479A-89A4-9D1027C24A92}" destId="{D08F32FD-988C-4A38-946A-DCB516F73C06}" srcOrd="0" destOrd="1" presId="urn:microsoft.com/office/officeart/2005/8/layout/pyramid2"/>
    <dgm:cxn modelId="{F83762E5-6A9C-4686-83F1-1DABC05E16FD}" type="presOf" srcId="{C0557A55-5C51-455F-A889-4AA7EB8FA6B1}" destId="{D08F32FD-988C-4A38-946A-DCB516F73C06}" srcOrd="0" destOrd="0" presId="urn:microsoft.com/office/officeart/2005/8/layout/pyramid2"/>
    <dgm:cxn modelId="{4B110A1E-657F-4ED5-B2E6-A63339A98D5A}" type="presOf" srcId="{18AAC701-9195-4D24-BE33-80B378A64A09}" destId="{513957D5-1DD2-468B-A998-107E0E9FE844}" srcOrd="0" destOrd="0" presId="urn:microsoft.com/office/officeart/2005/8/layout/pyramid2"/>
    <dgm:cxn modelId="{1A101AEC-1314-4500-BD75-D42EF70A16BC}" srcId="{C0557A55-5C51-455F-A889-4AA7EB8FA6B1}" destId="{9811409E-57A3-479A-89A4-9D1027C24A92}" srcOrd="0" destOrd="0" parTransId="{C1BC413C-0B44-4AB0-9C2D-53DFBD1BF3F0}" sibTransId="{51B34D79-8876-40FD-B94D-3890D043326C}"/>
    <dgm:cxn modelId="{6F5A1D8C-0F8C-4F69-942F-A0BA17C40188}" type="presParOf" srcId="{C63F3D5C-C5C7-41DA-9ECB-6FA0A3259877}" destId="{45EAA38F-072F-4E7B-AE02-0A535A29148E}" srcOrd="0" destOrd="0" presId="urn:microsoft.com/office/officeart/2005/8/layout/pyramid2"/>
    <dgm:cxn modelId="{F2A0F576-13E4-4A5B-A639-6E03A01B811E}" type="presParOf" srcId="{C63F3D5C-C5C7-41DA-9ECB-6FA0A3259877}" destId="{DAFB9919-E2EE-459C-B299-4D59D30874D8}" srcOrd="1" destOrd="0" presId="urn:microsoft.com/office/officeart/2005/8/layout/pyramid2"/>
    <dgm:cxn modelId="{38433C24-3447-4866-B3C1-DD2A255704C5}" type="presParOf" srcId="{DAFB9919-E2EE-459C-B299-4D59D30874D8}" destId="{513957D5-1DD2-468B-A998-107E0E9FE844}" srcOrd="0" destOrd="0" presId="urn:microsoft.com/office/officeart/2005/8/layout/pyramid2"/>
    <dgm:cxn modelId="{96C84BE7-9534-475C-82AF-27B98D21E70F}" type="presParOf" srcId="{DAFB9919-E2EE-459C-B299-4D59D30874D8}" destId="{0DA47F5D-A9F7-45CF-9DC9-B413016A9399}" srcOrd="1" destOrd="0" presId="urn:microsoft.com/office/officeart/2005/8/layout/pyramid2"/>
    <dgm:cxn modelId="{D4D99526-C24F-4A24-B1B6-2FCA4835D798}" type="presParOf" srcId="{DAFB9919-E2EE-459C-B299-4D59D30874D8}" destId="{D08F32FD-988C-4A38-946A-DCB516F73C06}" srcOrd="2" destOrd="0" presId="urn:microsoft.com/office/officeart/2005/8/layout/pyramid2"/>
    <dgm:cxn modelId="{32D1FAE5-C562-47BB-9C59-48235A2CD2C9}" type="presParOf" srcId="{DAFB9919-E2EE-459C-B299-4D59D30874D8}" destId="{7156275F-F9CE-4886-9DC7-D76DE2333085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134D612-D080-4990-B167-C4B15FAE65E8}" type="doc">
      <dgm:prSet loTypeId="urn:microsoft.com/office/officeart/2005/8/layout/hierarchy5" loCatId="hierarchy" qsTypeId="urn:microsoft.com/office/officeart/2005/8/quickstyle/simple3" qsCatId="simple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49E2513E-FBFB-40E7-803D-DA5EE1B893D1}">
      <dgm:prSet/>
      <dgm:spPr/>
      <dgm:t>
        <a:bodyPr/>
        <a:lstStyle/>
        <a:p>
          <a:pPr rtl="0"/>
          <a:r>
            <a:rPr lang="ru-RU" b="1" smtClean="0"/>
            <a:t>Де вчителі можуть підвищувати кваліфікацію?</a:t>
          </a:r>
          <a:endParaRPr lang="ru-RU"/>
        </a:p>
      </dgm:t>
    </dgm:pt>
    <dgm:pt modelId="{45B5AB7D-992B-4F8F-ACAC-49CD668E282F}" type="parTrans" cxnId="{9D8E43CE-A472-47BE-B379-F7DB067E0C30}">
      <dgm:prSet/>
      <dgm:spPr/>
      <dgm:t>
        <a:bodyPr/>
        <a:lstStyle/>
        <a:p>
          <a:endParaRPr lang="ru-RU"/>
        </a:p>
      </dgm:t>
    </dgm:pt>
    <dgm:pt modelId="{5896F439-AB6F-4D55-BE00-1EF4C9491868}" type="sibTrans" cxnId="{9D8E43CE-A472-47BE-B379-F7DB067E0C30}">
      <dgm:prSet/>
      <dgm:spPr/>
      <dgm:t>
        <a:bodyPr/>
        <a:lstStyle/>
        <a:p>
          <a:endParaRPr lang="ru-RU"/>
        </a:p>
      </dgm:t>
    </dgm:pt>
    <dgm:pt modelId="{9449CD34-0C8B-44FE-A770-E1CB1BF0B9EB}">
      <dgm:prSet/>
      <dgm:spPr/>
      <dgm:t>
        <a:bodyPr/>
        <a:lstStyle/>
        <a:p>
          <a:pPr rtl="0"/>
          <a:r>
            <a:rPr lang="ru-RU" smtClean="0"/>
            <a:t>В Україні</a:t>
          </a:r>
          <a:endParaRPr lang="ru-RU"/>
        </a:p>
      </dgm:t>
    </dgm:pt>
    <dgm:pt modelId="{F9631BD7-D438-4CA5-BE66-F4FB694D8F93}" type="parTrans" cxnId="{FBAA574B-0BB6-46DB-BEC0-F8989FCB4DD8}">
      <dgm:prSet/>
      <dgm:spPr/>
      <dgm:t>
        <a:bodyPr/>
        <a:lstStyle/>
        <a:p>
          <a:endParaRPr lang="ru-RU"/>
        </a:p>
      </dgm:t>
    </dgm:pt>
    <dgm:pt modelId="{D5D091DD-415F-4FD0-9FC8-E5E43FFEF8F6}" type="sibTrans" cxnId="{FBAA574B-0BB6-46DB-BEC0-F8989FCB4DD8}">
      <dgm:prSet/>
      <dgm:spPr/>
      <dgm:t>
        <a:bodyPr/>
        <a:lstStyle/>
        <a:p>
          <a:endParaRPr lang="ru-RU"/>
        </a:p>
      </dgm:t>
    </dgm:pt>
    <dgm:pt modelId="{43701F89-F003-4FF2-AB8B-EC33D685CDB9}">
      <dgm:prSet/>
      <dgm:spPr/>
      <dgm:t>
        <a:bodyPr/>
        <a:lstStyle/>
        <a:p>
          <a:pPr rtl="0"/>
          <a:r>
            <a:rPr lang="ru-RU" smtClean="0"/>
            <a:t>За кордоном, крім держави, що визнана державою-агресором чи державою- окупантом</a:t>
          </a:r>
          <a:endParaRPr lang="ru-RU"/>
        </a:p>
      </dgm:t>
    </dgm:pt>
    <dgm:pt modelId="{BB83F090-EC40-408A-9191-117957329DA3}" type="parTrans" cxnId="{AE6E90E2-9188-4284-81A6-31D11B015A18}">
      <dgm:prSet/>
      <dgm:spPr/>
      <dgm:t>
        <a:bodyPr/>
        <a:lstStyle/>
        <a:p>
          <a:endParaRPr lang="ru-RU"/>
        </a:p>
      </dgm:t>
    </dgm:pt>
    <dgm:pt modelId="{A2E4F77E-11BF-43D3-AACB-D00790926431}" type="sibTrans" cxnId="{AE6E90E2-9188-4284-81A6-31D11B015A18}">
      <dgm:prSet/>
      <dgm:spPr/>
      <dgm:t>
        <a:bodyPr/>
        <a:lstStyle/>
        <a:p>
          <a:endParaRPr lang="ru-RU"/>
        </a:p>
      </dgm:t>
    </dgm:pt>
    <dgm:pt modelId="{7F097115-B5DB-4508-9D3E-F889549F275C}" type="pres">
      <dgm:prSet presAssocID="{4134D612-D080-4990-B167-C4B15FAE65E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7A9A5-E39F-45A3-B748-AAB64633AC79}" type="pres">
      <dgm:prSet presAssocID="{4134D612-D080-4990-B167-C4B15FAE65E8}" presName="hierFlow" presStyleCnt="0"/>
      <dgm:spPr/>
    </dgm:pt>
    <dgm:pt modelId="{5F500FAC-8093-45D6-8056-952E44480238}" type="pres">
      <dgm:prSet presAssocID="{4134D612-D080-4990-B167-C4B15FAE65E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D8EF96D-6A27-49FF-AE75-371DAD9B379F}" type="pres">
      <dgm:prSet presAssocID="{49E2513E-FBFB-40E7-803D-DA5EE1B893D1}" presName="Name17" presStyleCnt="0"/>
      <dgm:spPr/>
    </dgm:pt>
    <dgm:pt modelId="{F915A2D4-446E-49C5-A660-1BEB6ACDA386}" type="pres">
      <dgm:prSet presAssocID="{49E2513E-FBFB-40E7-803D-DA5EE1B893D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89EB03-ECBE-4062-9E1A-BF1D0C474EBF}" type="pres">
      <dgm:prSet presAssocID="{49E2513E-FBFB-40E7-803D-DA5EE1B893D1}" presName="hierChild2" presStyleCnt="0"/>
      <dgm:spPr/>
    </dgm:pt>
    <dgm:pt modelId="{C6DDFC52-224A-4FED-A180-EA1361BB9676}" type="pres">
      <dgm:prSet presAssocID="{F9631BD7-D438-4CA5-BE66-F4FB694D8F93}" presName="Name25" presStyleLbl="parChTrans1D2" presStyleIdx="0" presStyleCnt="2"/>
      <dgm:spPr/>
      <dgm:t>
        <a:bodyPr/>
        <a:lstStyle/>
        <a:p>
          <a:endParaRPr lang="ru-RU"/>
        </a:p>
      </dgm:t>
    </dgm:pt>
    <dgm:pt modelId="{34C65300-64F3-4389-B5BD-E0501BDAB6A5}" type="pres">
      <dgm:prSet presAssocID="{F9631BD7-D438-4CA5-BE66-F4FB694D8F9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F9D2EEE-1240-49DD-B43E-8EFA432B28D5}" type="pres">
      <dgm:prSet presAssocID="{9449CD34-0C8B-44FE-A770-E1CB1BF0B9EB}" presName="Name30" presStyleCnt="0"/>
      <dgm:spPr/>
    </dgm:pt>
    <dgm:pt modelId="{0CA91D8A-348F-4E24-B8FB-FB884DE44B00}" type="pres">
      <dgm:prSet presAssocID="{9449CD34-0C8B-44FE-A770-E1CB1BF0B9EB}" presName="level2Shape" presStyleLbl="node2" presStyleIdx="0" presStyleCnt="2"/>
      <dgm:spPr/>
      <dgm:t>
        <a:bodyPr/>
        <a:lstStyle/>
        <a:p>
          <a:endParaRPr lang="ru-RU"/>
        </a:p>
      </dgm:t>
    </dgm:pt>
    <dgm:pt modelId="{FF67824A-21AB-424F-B8A8-D375438806ED}" type="pres">
      <dgm:prSet presAssocID="{9449CD34-0C8B-44FE-A770-E1CB1BF0B9EB}" presName="hierChild3" presStyleCnt="0"/>
      <dgm:spPr/>
    </dgm:pt>
    <dgm:pt modelId="{CE21ACF2-0CB5-4F4A-97FA-5B2BCD1602DB}" type="pres">
      <dgm:prSet presAssocID="{BB83F090-EC40-408A-9191-117957329DA3}" presName="Name25" presStyleLbl="parChTrans1D2" presStyleIdx="1" presStyleCnt="2"/>
      <dgm:spPr/>
      <dgm:t>
        <a:bodyPr/>
        <a:lstStyle/>
        <a:p>
          <a:endParaRPr lang="ru-RU"/>
        </a:p>
      </dgm:t>
    </dgm:pt>
    <dgm:pt modelId="{52541A14-AF61-41E7-9ED1-1052123C9B0A}" type="pres">
      <dgm:prSet presAssocID="{BB83F090-EC40-408A-9191-117957329DA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788ECA3-1652-4EEC-849B-4996B1455C15}" type="pres">
      <dgm:prSet presAssocID="{43701F89-F003-4FF2-AB8B-EC33D685CDB9}" presName="Name30" presStyleCnt="0"/>
      <dgm:spPr/>
    </dgm:pt>
    <dgm:pt modelId="{01B15A50-2391-40FE-A6BE-0C70990A6978}" type="pres">
      <dgm:prSet presAssocID="{43701F89-F003-4FF2-AB8B-EC33D685CDB9}" presName="level2Shape" presStyleLbl="node2" presStyleIdx="1" presStyleCnt="2"/>
      <dgm:spPr/>
      <dgm:t>
        <a:bodyPr/>
        <a:lstStyle/>
        <a:p>
          <a:endParaRPr lang="ru-RU"/>
        </a:p>
      </dgm:t>
    </dgm:pt>
    <dgm:pt modelId="{9094EF06-3148-4411-9692-75B3EBFB0935}" type="pres">
      <dgm:prSet presAssocID="{43701F89-F003-4FF2-AB8B-EC33D685CDB9}" presName="hierChild3" presStyleCnt="0"/>
      <dgm:spPr/>
    </dgm:pt>
    <dgm:pt modelId="{B48DC741-7613-42D2-A66E-DE8024043378}" type="pres">
      <dgm:prSet presAssocID="{4134D612-D080-4990-B167-C4B15FAE65E8}" presName="bgShapesFlow" presStyleCnt="0"/>
      <dgm:spPr/>
    </dgm:pt>
  </dgm:ptLst>
  <dgm:cxnLst>
    <dgm:cxn modelId="{49DEA6CE-CE04-42C7-9538-8BBCF5E94373}" type="presOf" srcId="{43701F89-F003-4FF2-AB8B-EC33D685CDB9}" destId="{01B15A50-2391-40FE-A6BE-0C70990A6978}" srcOrd="0" destOrd="0" presId="urn:microsoft.com/office/officeart/2005/8/layout/hierarchy5"/>
    <dgm:cxn modelId="{817AFB41-66FC-49ED-9C62-1B48143682B3}" type="presOf" srcId="{F9631BD7-D438-4CA5-BE66-F4FB694D8F93}" destId="{C6DDFC52-224A-4FED-A180-EA1361BB9676}" srcOrd="0" destOrd="0" presId="urn:microsoft.com/office/officeart/2005/8/layout/hierarchy5"/>
    <dgm:cxn modelId="{2AFAFA6D-8189-4E75-BDA0-BE14C8419EC7}" type="presOf" srcId="{BB83F090-EC40-408A-9191-117957329DA3}" destId="{52541A14-AF61-41E7-9ED1-1052123C9B0A}" srcOrd="1" destOrd="0" presId="urn:microsoft.com/office/officeart/2005/8/layout/hierarchy5"/>
    <dgm:cxn modelId="{AE6E90E2-9188-4284-81A6-31D11B015A18}" srcId="{49E2513E-FBFB-40E7-803D-DA5EE1B893D1}" destId="{43701F89-F003-4FF2-AB8B-EC33D685CDB9}" srcOrd="1" destOrd="0" parTransId="{BB83F090-EC40-408A-9191-117957329DA3}" sibTransId="{A2E4F77E-11BF-43D3-AACB-D00790926431}"/>
    <dgm:cxn modelId="{BCC3871E-B001-4AF8-A4BB-0F3729B6BCE5}" type="presOf" srcId="{4134D612-D080-4990-B167-C4B15FAE65E8}" destId="{7F097115-B5DB-4508-9D3E-F889549F275C}" srcOrd="0" destOrd="0" presId="urn:microsoft.com/office/officeart/2005/8/layout/hierarchy5"/>
    <dgm:cxn modelId="{9D8E43CE-A472-47BE-B379-F7DB067E0C30}" srcId="{4134D612-D080-4990-B167-C4B15FAE65E8}" destId="{49E2513E-FBFB-40E7-803D-DA5EE1B893D1}" srcOrd="0" destOrd="0" parTransId="{45B5AB7D-992B-4F8F-ACAC-49CD668E282F}" sibTransId="{5896F439-AB6F-4D55-BE00-1EF4C9491868}"/>
    <dgm:cxn modelId="{FBAA574B-0BB6-46DB-BEC0-F8989FCB4DD8}" srcId="{49E2513E-FBFB-40E7-803D-DA5EE1B893D1}" destId="{9449CD34-0C8B-44FE-A770-E1CB1BF0B9EB}" srcOrd="0" destOrd="0" parTransId="{F9631BD7-D438-4CA5-BE66-F4FB694D8F93}" sibTransId="{D5D091DD-415F-4FD0-9FC8-E5E43FFEF8F6}"/>
    <dgm:cxn modelId="{ECBE6A58-C314-45B4-8E3D-6F1C1ED8FDE6}" type="presOf" srcId="{BB83F090-EC40-408A-9191-117957329DA3}" destId="{CE21ACF2-0CB5-4F4A-97FA-5B2BCD1602DB}" srcOrd="0" destOrd="0" presId="urn:microsoft.com/office/officeart/2005/8/layout/hierarchy5"/>
    <dgm:cxn modelId="{054FBADF-2DBD-4556-BC0B-48215E7F7853}" type="presOf" srcId="{49E2513E-FBFB-40E7-803D-DA5EE1B893D1}" destId="{F915A2D4-446E-49C5-A660-1BEB6ACDA386}" srcOrd="0" destOrd="0" presId="urn:microsoft.com/office/officeart/2005/8/layout/hierarchy5"/>
    <dgm:cxn modelId="{F585B13D-2A62-4BD7-857A-DCD2723FD4F1}" type="presOf" srcId="{F9631BD7-D438-4CA5-BE66-F4FB694D8F93}" destId="{34C65300-64F3-4389-B5BD-E0501BDAB6A5}" srcOrd="1" destOrd="0" presId="urn:microsoft.com/office/officeart/2005/8/layout/hierarchy5"/>
    <dgm:cxn modelId="{06C7034A-11A3-4514-BBF8-BA538C121035}" type="presOf" srcId="{9449CD34-0C8B-44FE-A770-E1CB1BF0B9EB}" destId="{0CA91D8A-348F-4E24-B8FB-FB884DE44B00}" srcOrd="0" destOrd="0" presId="urn:microsoft.com/office/officeart/2005/8/layout/hierarchy5"/>
    <dgm:cxn modelId="{1F33262C-5B7B-41F1-B981-F7D71C48B041}" type="presParOf" srcId="{7F097115-B5DB-4508-9D3E-F889549F275C}" destId="{0637A9A5-E39F-45A3-B748-AAB64633AC79}" srcOrd="0" destOrd="0" presId="urn:microsoft.com/office/officeart/2005/8/layout/hierarchy5"/>
    <dgm:cxn modelId="{BDE2176E-E31C-4ABA-9832-C867368ECF17}" type="presParOf" srcId="{0637A9A5-E39F-45A3-B748-AAB64633AC79}" destId="{5F500FAC-8093-45D6-8056-952E44480238}" srcOrd="0" destOrd="0" presId="urn:microsoft.com/office/officeart/2005/8/layout/hierarchy5"/>
    <dgm:cxn modelId="{68FF45E6-EC54-4BE6-9B04-806C8A37BFAC}" type="presParOf" srcId="{5F500FAC-8093-45D6-8056-952E44480238}" destId="{7D8EF96D-6A27-49FF-AE75-371DAD9B379F}" srcOrd="0" destOrd="0" presId="urn:microsoft.com/office/officeart/2005/8/layout/hierarchy5"/>
    <dgm:cxn modelId="{2D1CA326-A34A-468D-A817-84D0F50B1343}" type="presParOf" srcId="{7D8EF96D-6A27-49FF-AE75-371DAD9B379F}" destId="{F915A2D4-446E-49C5-A660-1BEB6ACDA386}" srcOrd="0" destOrd="0" presId="urn:microsoft.com/office/officeart/2005/8/layout/hierarchy5"/>
    <dgm:cxn modelId="{E7C84FD1-FC03-460A-BB78-AFFBD2641120}" type="presParOf" srcId="{7D8EF96D-6A27-49FF-AE75-371DAD9B379F}" destId="{9389EB03-ECBE-4062-9E1A-BF1D0C474EBF}" srcOrd="1" destOrd="0" presId="urn:microsoft.com/office/officeart/2005/8/layout/hierarchy5"/>
    <dgm:cxn modelId="{7F6C1970-520B-4A10-80D5-F1B7B1D52425}" type="presParOf" srcId="{9389EB03-ECBE-4062-9E1A-BF1D0C474EBF}" destId="{C6DDFC52-224A-4FED-A180-EA1361BB9676}" srcOrd="0" destOrd="0" presId="urn:microsoft.com/office/officeart/2005/8/layout/hierarchy5"/>
    <dgm:cxn modelId="{579B2864-D6C2-453E-B9CF-23E191051ADD}" type="presParOf" srcId="{C6DDFC52-224A-4FED-A180-EA1361BB9676}" destId="{34C65300-64F3-4389-B5BD-E0501BDAB6A5}" srcOrd="0" destOrd="0" presId="urn:microsoft.com/office/officeart/2005/8/layout/hierarchy5"/>
    <dgm:cxn modelId="{8046C633-5115-4080-8E6D-372C581E9398}" type="presParOf" srcId="{9389EB03-ECBE-4062-9E1A-BF1D0C474EBF}" destId="{5F9D2EEE-1240-49DD-B43E-8EFA432B28D5}" srcOrd="1" destOrd="0" presId="urn:microsoft.com/office/officeart/2005/8/layout/hierarchy5"/>
    <dgm:cxn modelId="{7A2718C0-1045-47D5-9B8F-906C96B5384A}" type="presParOf" srcId="{5F9D2EEE-1240-49DD-B43E-8EFA432B28D5}" destId="{0CA91D8A-348F-4E24-B8FB-FB884DE44B00}" srcOrd="0" destOrd="0" presId="urn:microsoft.com/office/officeart/2005/8/layout/hierarchy5"/>
    <dgm:cxn modelId="{A4DBDA44-C252-4507-A76D-8CDFF4C1954C}" type="presParOf" srcId="{5F9D2EEE-1240-49DD-B43E-8EFA432B28D5}" destId="{FF67824A-21AB-424F-B8A8-D375438806ED}" srcOrd="1" destOrd="0" presId="urn:microsoft.com/office/officeart/2005/8/layout/hierarchy5"/>
    <dgm:cxn modelId="{2F883A67-1796-4606-AD7D-738CE037AE2D}" type="presParOf" srcId="{9389EB03-ECBE-4062-9E1A-BF1D0C474EBF}" destId="{CE21ACF2-0CB5-4F4A-97FA-5B2BCD1602DB}" srcOrd="2" destOrd="0" presId="urn:microsoft.com/office/officeart/2005/8/layout/hierarchy5"/>
    <dgm:cxn modelId="{40FC33CE-D7C4-4B0F-8328-E931664D9739}" type="presParOf" srcId="{CE21ACF2-0CB5-4F4A-97FA-5B2BCD1602DB}" destId="{52541A14-AF61-41E7-9ED1-1052123C9B0A}" srcOrd="0" destOrd="0" presId="urn:microsoft.com/office/officeart/2005/8/layout/hierarchy5"/>
    <dgm:cxn modelId="{5D8E1C58-130C-4B6A-9B28-F11B872E4676}" type="presParOf" srcId="{9389EB03-ECBE-4062-9E1A-BF1D0C474EBF}" destId="{6788ECA3-1652-4EEC-849B-4996B1455C15}" srcOrd="3" destOrd="0" presId="urn:microsoft.com/office/officeart/2005/8/layout/hierarchy5"/>
    <dgm:cxn modelId="{6803D26D-717A-4886-B1FB-A0A564ED5044}" type="presParOf" srcId="{6788ECA3-1652-4EEC-849B-4996B1455C15}" destId="{01B15A50-2391-40FE-A6BE-0C70990A6978}" srcOrd="0" destOrd="0" presId="urn:microsoft.com/office/officeart/2005/8/layout/hierarchy5"/>
    <dgm:cxn modelId="{C6EB5D49-A70B-48C4-9620-63B8BE409C0D}" type="presParOf" srcId="{6788ECA3-1652-4EEC-849B-4996B1455C15}" destId="{9094EF06-3148-4411-9692-75B3EBFB0935}" srcOrd="1" destOrd="0" presId="urn:microsoft.com/office/officeart/2005/8/layout/hierarchy5"/>
    <dgm:cxn modelId="{A3850A9C-5BA9-46A6-9A7A-63737A989412}" type="presParOf" srcId="{7F097115-B5DB-4508-9D3E-F889549F275C}" destId="{B48DC741-7613-42D2-A66E-DE802404337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9A7FEF-0DDE-488F-9BF5-5D0A93E8CE2D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CFC57A4B-52F8-400C-A819-22F6338F517C}">
      <dgm:prSet/>
      <dgm:spPr/>
      <dgm:t>
        <a:bodyPr/>
        <a:lstStyle/>
        <a:p>
          <a:pPr rtl="0"/>
          <a:r>
            <a:rPr lang="ru-RU" smtClean="0"/>
            <a:t>інституційна</a:t>
          </a:r>
          <a:endParaRPr lang="ru-RU"/>
        </a:p>
      </dgm:t>
    </dgm:pt>
    <dgm:pt modelId="{0654D83B-4786-49C1-ADC4-3FDC4D25B25F}" type="parTrans" cxnId="{1C7A9467-D966-4021-A167-D9664158B400}">
      <dgm:prSet/>
      <dgm:spPr/>
      <dgm:t>
        <a:bodyPr/>
        <a:lstStyle/>
        <a:p>
          <a:endParaRPr lang="ru-RU"/>
        </a:p>
      </dgm:t>
    </dgm:pt>
    <dgm:pt modelId="{598D9208-42C7-4DC4-9E0F-7D7BEF4DB931}" type="sibTrans" cxnId="{1C7A9467-D966-4021-A167-D9664158B400}">
      <dgm:prSet/>
      <dgm:spPr/>
      <dgm:t>
        <a:bodyPr/>
        <a:lstStyle/>
        <a:p>
          <a:endParaRPr lang="ru-RU"/>
        </a:p>
      </dgm:t>
    </dgm:pt>
    <dgm:pt modelId="{F8137194-BBB6-4666-9CE1-15171AABD5CF}">
      <dgm:prSet/>
      <dgm:spPr/>
      <dgm:t>
        <a:bodyPr/>
        <a:lstStyle/>
        <a:p>
          <a:pPr rtl="0"/>
          <a:r>
            <a:rPr lang="ru-RU" smtClean="0"/>
            <a:t>очна</a:t>
          </a:r>
          <a:endParaRPr lang="ru-RU"/>
        </a:p>
      </dgm:t>
    </dgm:pt>
    <dgm:pt modelId="{286726BD-F514-41BF-8EFE-F28CCCB5949A}" type="parTrans" cxnId="{CFCC25D0-F4F6-403B-B0DA-324540718EBC}">
      <dgm:prSet/>
      <dgm:spPr/>
      <dgm:t>
        <a:bodyPr/>
        <a:lstStyle/>
        <a:p>
          <a:endParaRPr lang="ru-RU"/>
        </a:p>
      </dgm:t>
    </dgm:pt>
    <dgm:pt modelId="{316F661F-01D0-478D-BBED-E3893F376348}" type="sibTrans" cxnId="{CFCC25D0-F4F6-403B-B0DA-324540718EBC}">
      <dgm:prSet/>
      <dgm:spPr/>
      <dgm:t>
        <a:bodyPr/>
        <a:lstStyle/>
        <a:p>
          <a:endParaRPr lang="ru-RU"/>
        </a:p>
      </dgm:t>
    </dgm:pt>
    <dgm:pt modelId="{D9726AC0-E01E-4B73-83A8-D01BC1EC5321}">
      <dgm:prSet/>
      <dgm:spPr/>
      <dgm:t>
        <a:bodyPr/>
        <a:lstStyle/>
        <a:p>
          <a:pPr rtl="0"/>
          <a:r>
            <a:rPr lang="ru-RU" smtClean="0"/>
            <a:t>денна</a:t>
          </a:r>
          <a:endParaRPr lang="ru-RU"/>
        </a:p>
      </dgm:t>
    </dgm:pt>
    <dgm:pt modelId="{53A667A9-E6CE-4A42-8D8B-D34780C072DB}" type="parTrans" cxnId="{B2C8DEE2-6653-459E-B41F-38DCADB2D953}">
      <dgm:prSet/>
      <dgm:spPr/>
      <dgm:t>
        <a:bodyPr/>
        <a:lstStyle/>
        <a:p>
          <a:endParaRPr lang="ru-RU"/>
        </a:p>
      </dgm:t>
    </dgm:pt>
    <dgm:pt modelId="{82903312-E8D6-4687-A60A-8B7E9ACD3DC1}" type="sibTrans" cxnId="{B2C8DEE2-6653-459E-B41F-38DCADB2D953}">
      <dgm:prSet/>
      <dgm:spPr/>
      <dgm:t>
        <a:bodyPr/>
        <a:lstStyle/>
        <a:p>
          <a:endParaRPr lang="ru-RU"/>
        </a:p>
      </dgm:t>
    </dgm:pt>
    <dgm:pt modelId="{B950B732-24E5-4FC6-93AB-12C1FA525F55}">
      <dgm:prSet/>
      <dgm:spPr/>
      <dgm:t>
        <a:bodyPr/>
        <a:lstStyle/>
        <a:p>
          <a:pPr rtl="0"/>
          <a:r>
            <a:rPr lang="ru-RU" smtClean="0"/>
            <a:t>вечірня</a:t>
          </a:r>
          <a:endParaRPr lang="ru-RU"/>
        </a:p>
      </dgm:t>
    </dgm:pt>
    <dgm:pt modelId="{AB81CF96-EA6F-46F3-BD34-9A0005224D04}" type="parTrans" cxnId="{CF263EAD-8C64-4D29-B11E-9A3DF18A6C1F}">
      <dgm:prSet/>
      <dgm:spPr/>
      <dgm:t>
        <a:bodyPr/>
        <a:lstStyle/>
        <a:p>
          <a:endParaRPr lang="ru-RU"/>
        </a:p>
      </dgm:t>
    </dgm:pt>
    <dgm:pt modelId="{1D465A40-F2B8-4988-B0C5-4050750AB80C}" type="sibTrans" cxnId="{CF263EAD-8C64-4D29-B11E-9A3DF18A6C1F}">
      <dgm:prSet/>
      <dgm:spPr/>
      <dgm:t>
        <a:bodyPr/>
        <a:lstStyle/>
        <a:p>
          <a:endParaRPr lang="ru-RU"/>
        </a:p>
      </dgm:t>
    </dgm:pt>
    <dgm:pt modelId="{C4A14234-CB58-4E85-9C36-ED52CE4E8AB2}">
      <dgm:prSet/>
      <dgm:spPr/>
      <dgm:t>
        <a:bodyPr/>
        <a:lstStyle/>
        <a:p>
          <a:pPr rtl="0"/>
          <a:r>
            <a:rPr lang="ru-RU" smtClean="0"/>
            <a:t>заочна</a:t>
          </a:r>
          <a:endParaRPr lang="ru-RU"/>
        </a:p>
      </dgm:t>
    </dgm:pt>
    <dgm:pt modelId="{AF6CC612-A7F0-4ED8-B3E5-73F14693EBFA}" type="parTrans" cxnId="{8B7D462A-9C27-439D-A898-79DC6DEABAF0}">
      <dgm:prSet/>
      <dgm:spPr/>
      <dgm:t>
        <a:bodyPr/>
        <a:lstStyle/>
        <a:p>
          <a:endParaRPr lang="ru-RU"/>
        </a:p>
      </dgm:t>
    </dgm:pt>
    <dgm:pt modelId="{52057995-E7FF-49FF-A121-66D220742722}" type="sibTrans" cxnId="{8B7D462A-9C27-439D-A898-79DC6DEABAF0}">
      <dgm:prSet/>
      <dgm:spPr/>
      <dgm:t>
        <a:bodyPr/>
        <a:lstStyle/>
        <a:p>
          <a:endParaRPr lang="ru-RU"/>
        </a:p>
      </dgm:t>
    </dgm:pt>
    <dgm:pt modelId="{340A5D91-96D6-430A-98F0-C01348FFEDBE}">
      <dgm:prSet/>
      <dgm:spPr/>
      <dgm:t>
        <a:bodyPr/>
        <a:lstStyle/>
        <a:p>
          <a:pPr rtl="0"/>
          <a:r>
            <a:rPr lang="ru-RU" smtClean="0"/>
            <a:t>дистанційна</a:t>
          </a:r>
          <a:endParaRPr lang="ru-RU"/>
        </a:p>
      </dgm:t>
    </dgm:pt>
    <dgm:pt modelId="{C6F62F7C-8841-4BBC-A008-C4291A85EEBF}" type="parTrans" cxnId="{0947BB1A-AE64-4DC3-9BF4-643D0955A641}">
      <dgm:prSet/>
      <dgm:spPr/>
      <dgm:t>
        <a:bodyPr/>
        <a:lstStyle/>
        <a:p>
          <a:endParaRPr lang="ru-RU"/>
        </a:p>
      </dgm:t>
    </dgm:pt>
    <dgm:pt modelId="{0780EB0A-CC17-48EC-A40D-4A864840BA24}" type="sibTrans" cxnId="{0947BB1A-AE64-4DC3-9BF4-643D0955A641}">
      <dgm:prSet/>
      <dgm:spPr/>
      <dgm:t>
        <a:bodyPr/>
        <a:lstStyle/>
        <a:p>
          <a:endParaRPr lang="ru-RU"/>
        </a:p>
      </dgm:t>
    </dgm:pt>
    <dgm:pt modelId="{72CA10C7-3BF9-4CAF-941B-B7E7564A8906}">
      <dgm:prSet/>
      <dgm:spPr/>
      <dgm:t>
        <a:bodyPr/>
        <a:lstStyle/>
        <a:p>
          <a:pPr rtl="0"/>
          <a:r>
            <a:rPr lang="ru-RU" smtClean="0"/>
            <a:t>мережева</a:t>
          </a:r>
          <a:endParaRPr lang="ru-RU"/>
        </a:p>
      </dgm:t>
    </dgm:pt>
    <dgm:pt modelId="{347851D8-7921-45A8-A948-ED283CE82464}" type="parTrans" cxnId="{8146B885-B150-4027-9964-751AD8BBD589}">
      <dgm:prSet/>
      <dgm:spPr/>
      <dgm:t>
        <a:bodyPr/>
        <a:lstStyle/>
        <a:p>
          <a:endParaRPr lang="ru-RU"/>
        </a:p>
      </dgm:t>
    </dgm:pt>
    <dgm:pt modelId="{CFF8A8DE-1C4D-46AA-8A88-B839A4847174}" type="sibTrans" cxnId="{8146B885-B150-4027-9964-751AD8BBD589}">
      <dgm:prSet/>
      <dgm:spPr/>
      <dgm:t>
        <a:bodyPr/>
        <a:lstStyle/>
        <a:p>
          <a:endParaRPr lang="ru-RU"/>
        </a:p>
      </dgm:t>
    </dgm:pt>
    <dgm:pt modelId="{3EE9DB66-59F5-49E5-9911-A160D8944C9C}">
      <dgm:prSet/>
      <dgm:spPr/>
      <dgm:t>
        <a:bodyPr/>
        <a:lstStyle/>
        <a:p>
          <a:pPr rtl="0"/>
          <a:r>
            <a:rPr lang="ru-RU" smtClean="0"/>
            <a:t>дуальна</a:t>
          </a:r>
          <a:endParaRPr lang="ru-RU"/>
        </a:p>
      </dgm:t>
    </dgm:pt>
    <dgm:pt modelId="{ED30E0CD-900A-49B2-9274-F6010B4999AD}" type="parTrans" cxnId="{8AD837E6-57D7-4DB4-8C82-4762169BBB7A}">
      <dgm:prSet/>
      <dgm:spPr/>
      <dgm:t>
        <a:bodyPr/>
        <a:lstStyle/>
        <a:p>
          <a:endParaRPr lang="ru-RU"/>
        </a:p>
      </dgm:t>
    </dgm:pt>
    <dgm:pt modelId="{122D46C0-E46E-479B-9C6A-BAE83002E033}" type="sibTrans" cxnId="{8AD837E6-57D7-4DB4-8C82-4762169BBB7A}">
      <dgm:prSet/>
      <dgm:spPr/>
      <dgm:t>
        <a:bodyPr/>
        <a:lstStyle/>
        <a:p>
          <a:endParaRPr lang="ru-RU"/>
        </a:p>
      </dgm:t>
    </dgm:pt>
    <dgm:pt modelId="{8EB1A5EA-6E22-4EC6-BB46-FCE0CEBD00B3}">
      <dgm:prSet/>
      <dgm:spPr/>
      <dgm:t>
        <a:bodyPr/>
        <a:lstStyle/>
        <a:p>
          <a:pPr rtl="0"/>
          <a:r>
            <a:rPr lang="ru-RU" smtClean="0"/>
            <a:t>на робочому місці</a:t>
          </a:r>
          <a:endParaRPr lang="ru-RU"/>
        </a:p>
      </dgm:t>
    </dgm:pt>
    <dgm:pt modelId="{69CA00AF-60DA-42B2-8918-A59BD4B59143}" type="parTrans" cxnId="{BC955D76-6393-4F9D-881C-124669CC49DF}">
      <dgm:prSet/>
      <dgm:spPr/>
      <dgm:t>
        <a:bodyPr/>
        <a:lstStyle/>
        <a:p>
          <a:endParaRPr lang="ru-RU"/>
        </a:p>
      </dgm:t>
    </dgm:pt>
    <dgm:pt modelId="{EFF788AB-E1BF-4D22-B02F-DD083B6D79D1}" type="sibTrans" cxnId="{BC955D76-6393-4F9D-881C-124669CC49DF}">
      <dgm:prSet/>
      <dgm:spPr/>
      <dgm:t>
        <a:bodyPr/>
        <a:lstStyle/>
        <a:p>
          <a:endParaRPr lang="ru-RU"/>
        </a:p>
      </dgm:t>
    </dgm:pt>
    <dgm:pt modelId="{744C332C-77D1-43B1-847F-A30BB41449F2}">
      <dgm:prSet/>
      <dgm:spPr/>
      <dgm:t>
        <a:bodyPr/>
        <a:lstStyle/>
        <a:p>
          <a:pPr rtl="0"/>
          <a:r>
            <a:rPr lang="ru-RU" smtClean="0"/>
            <a:t>на виробництві</a:t>
          </a:r>
          <a:endParaRPr lang="ru-RU"/>
        </a:p>
      </dgm:t>
    </dgm:pt>
    <dgm:pt modelId="{2790EB4B-6245-4104-9233-8F4BBDB59E58}" type="parTrans" cxnId="{13574471-0750-41E3-B99B-2BA049E5B8A4}">
      <dgm:prSet/>
      <dgm:spPr/>
      <dgm:t>
        <a:bodyPr/>
        <a:lstStyle/>
        <a:p>
          <a:endParaRPr lang="ru-RU"/>
        </a:p>
      </dgm:t>
    </dgm:pt>
    <dgm:pt modelId="{F82D0C80-DA92-4364-9F2E-E351C3348CF2}" type="sibTrans" cxnId="{13574471-0750-41E3-B99B-2BA049E5B8A4}">
      <dgm:prSet/>
      <dgm:spPr/>
      <dgm:t>
        <a:bodyPr/>
        <a:lstStyle/>
        <a:p>
          <a:endParaRPr lang="ru-RU"/>
        </a:p>
      </dgm:t>
    </dgm:pt>
    <dgm:pt modelId="{803B364F-9B94-4C24-A876-ED12AF29B063}">
      <dgm:prSet/>
      <dgm:spPr/>
      <dgm:t>
        <a:bodyPr/>
        <a:lstStyle/>
        <a:p>
          <a:pPr rtl="0"/>
          <a:r>
            <a:rPr lang="ru-RU" smtClean="0"/>
            <a:t>інші форми, які обере педагог</a:t>
          </a:r>
          <a:endParaRPr lang="ru-RU"/>
        </a:p>
      </dgm:t>
    </dgm:pt>
    <dgm:pt modelId="{78EAC082-7969-46AC-BF56-38A88319A7CF}" type="parTrans" cxnId="{029BB106-7FA3-484B-9B93-7B2C8FC2B0E4}">
      <dgm:prSet/>
      <dgm:spPr/>
      <dgm:t>
        <a:bodyPr/>
        <a:lstStyle/>
        <a:p>
          <a:endParaRPr lang="ru-RU"/>
        </a:p>
      </dgm:t>
    </dgm:pt>
    <dgm:pt modelId="{63C9BC39-63BA-42AD-8120-2EC7F516A737}" type="sibTrans" cxnId="{029BB106-7FA3-484B-9B93-7B2C8FC2B0E4}">
      <dgm:prSet/>
      <dgm:spPr/>
      <dgm:t>
        <a:bodyPr/>
        <a:lstStyle/>
        <a:p>
          <a:endParaRPr lang="ru-RU"/>
        </a:p>
      </dgm:t>
    </dgm:pt>
    <dgm:pt modelId="{E879DB2A-4CB7-40D1-A950-7F27131EEA35}" type="pres">
      <dgm:prSet presAssocID="{B39A7FEF-0DDE-488F-9BF5-5D0A93E8CE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9FBE0E-DB73-46C1-BD60-9E81A46EB954}" type="pres">
      <dgm:prSet presAssocID="{CFC57A4B-52F8-400C-A819-22F6338F517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C7419-2FAF-4ABF-82DF-EA80CA13BEF5}" type="pres">
      <dgm:prSet presAssocID="{598D9208-42C7-4DC4-9E0F-7D7BEF4DB931}" presName="sibTrans" presStyleCnt="0"/>
      <dgm:spPr/>
    </dgm:pt>
    <dgm:pt modelId="{43C2E40B-BB0C-4201-9E82-28C14036F7B2}" type="pres">
      <dgm:prSet presAssocID="{F8137194-BBB6-4666-9CE1-15171AABD5CF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6BCE1-2F4F-459C-B9BE-857878B76445}" type="pres">
      <dgm:prSet presAssocID="{316F661F-01D0-478D-BBED-E3893F376348}" presName="sibTrans" presStyleCnt="0"/>
      <dgm:spPr/>
    </dgm:pt>
    <dgm:pt modelId="{0A986E0A-BE6B-4CDD-9706-4D2EC0839527}" type="pres">
      <dgm:prSet presAssocID="{D9726AC0-E01E-4B73-83A8-D01BC1EC5321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4539E-4870-45EF-A33F-3205762E995D}" type="pres">
      <dgm:prSet presAssocID="{82903312-E8D6-4687-A60A-8B7E9ACD3DC1}" presName="sibTrans" presStyleCnt="0"/>
      <dgm:spPr/>
    </dgm:pt>
    <dgm:pt modelId="{0B8A09A9-AA15-4970-872E-B785618BE31E}" type="pres">
      <dgm:prSet presAssocID="{B950B732-24E5-4FC6-93AB-12C1FA525F55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8DAAB-FE97-4D87-9971-3F7038B8BE0D}" type="pres">
      <dgm:prSet presAssocID="{1D465A40-F2B8-4988-B0C5-4050750AB80C}" presName="sibTrans" presStyleCnt="0"/>
      <dgm:spPr/>
    </dgm:pt>
    <dgm:pt modelId="{92627EC3-DFEC-4E9E-BF2E-DB469B69C4D8}" type="pres">
      <dgm:prSet presAssocID="{C4A14234-CB58-4E85-9C36-ED52CE4E8AB2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61142-F417-405E-BF9B-4055D58E64C4}" type="pres">
      <dgm:prSet presAssocID="{52057995-E7FF-49FF-A121-66D220742722}" presName="sibTrans" presStyleCnt="0"/>
      <dgm:spPr/>
    </dgm:pt>
    <dgm:pt modelId="{9C169015-EFEA-4A51-B8A3-F39ACF813C8C}" type="pres">
      <dgm:prSet presAssocID="{340A5D91-96D6-430A-98F0-C01348FFEDBE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EDB8E-5002-45F2-8301-B0919595F241}" type="pres">
      <dgm:prSet presAssocID="{0780EB0A-CC17-48EC-A40D-4A864840BA24}" presName="sibTrans" presStyleCnt="0"/>
      <dgm:spPr/>
    </dgm:pt>
    <dgm:pt modelId="{0DB46AD6-3327-43C7-BB56-9A478781D806}" type="pres">
      <dgm:prSet presAssocID="{72CA10C7-3BF9-4CAF-941B-B7E7564A8906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0B0B7-E9AE-4EBF-956F-2852FEA19FF6}" type="pres">
      <dgm:prSet presAssocID="{CFF8A8DE-1C4D-46AA-8A88-B839A4847174}" presName="sibTrans" presStyleCnt="0"/>
      <dgm:spPr/>
    </dgm:pt>
    <dgm:pt modelId="{1B2BF107-23E4-4E69-9DAB-4710207C0B35}" type="pres">
      <dgm:prSet presAssocID="{3EE9DB66-59F5-49E5-9911-A160D8944C9C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E9AC1-417A-4859-A0E9-28ED845D8E86}" type="pres">
      <dgm:prSet presAssocID="{122D46C0-E46E-479B-9C6A-BAE83002E033}" presName="sibTrans" presStyleCnt="0"/>
      <dgm:spPr/>
    </dgm:pt>
    <dgm:pt modelId="{6008C823-DC89-456F-8811-EF5BF68F8F01}" type="pres">
      <dgm:prSet presAssocID="{8EB1A5EA-6E22-4EC6-BB46-FCE0CEBD00B3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B5B5E-5D20-4322-BAA4-E64E1C64FF44}" type="pres">
      <dgm:prSet presAssocID="{EFF788AB-E1BF-4D22-B02F-DD083B6D79D1}" presName="sibTrans" presStyleCnt="0"/>
      <dgm:spPr/>
    </dgm:pt>
    <dgm:pt modelId="{4EA74199-46C2-4F6E-8811-E8FDE631EE97}" type="pres">
      <dgm:prSet presAssocID="{744C332C-77D1-43B1-847F-A30BB41449F2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20F9B-5929-482A-A5C7-78107422DD93}" type="pres">
      <dgm:prSet presAssocID="{F82D0C80-DA92-4364-9F2E-E351C3348CF2}" presName="sibTrans" presStyleCnt="0"/>
      <dgm:spPr/>
    </dgm:pt>
    <dgm:pt modelId="{B76028B4-2B87-4651-B3D4-208A861881D4}" type="pres">
      <dgm:prSet presAssocID="{803B364F-9B94-4C24-A876-ED12AF29B06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4EB4C9-F6FB-42D7-A728-D77988FC3685}" type="presOf" srcId="{CFC57A4B-52F8-400C-A819-22F6338F517C}" destId="{309FBE0E-DB73-46C1-BD60-9E81A46EB954}" srcOrd="0" destOrd="0" presId="urn:microsoft.com/office/officeart/2005/8/layout/default"/>
    <dgm:cxn modelId="{130653EF-93F5-4AF5-911C-A22E707E6058}" type="presOf" srcId="{744C332C-77D1-43B1-847F-A30BB41449F2}" destId="{4EA74199-46C2-4F6E-8811-E8FDE631EE97}" srcOrd="0" destOrd="0" presId="urn:microsoft.com/office/officeart/2005/8/layout/default"/>
    <dgm:cxn modelId="{CFCC25D0-F4F6-403B-B0DA-324540718EBC}" srcId="{B39A7FEF-0DDE-488F-9BF5-5D0A93E8CE2D}" destId="{F8137194-BBB6-4666-9CE1-15171AABD5CF}" srcOrd="1" destOrd="0" parTransId="{286726BD-F514-41BF-8EFE-F28CCCB5949A}" sibTransId="{316F661F-01D0-478D-BBED-E3893F376348}"/>
    <dgm:cxn modelId="{CF263EAD-8C64-4D29-B11E-9A3DF18A6C1F}" srcId="{B39A7FEF-0DDE-488F-9BF5-5D0A93E8CE2D}" destId="{B950B732-24E5-4FC6-93AB-12C1FA525F55}" srcOrd="3" destOrd="0" parTransId="{AB81CF96-EA6F-46F3-BD34-9A0005224D04}" sibTransId="{1D465A40-F2B8-4988-B0C5-4050750AB80C}"/>
    <dgm:cxn modelId="{0947BB1A-AE64-4DC3-9BF4-643D0955A641}" srcId="{B39A7FEF-0DDE-488F-9BF5-5D0A93E8CE2D}" destId="{340A5D91-96D6-430A-98F0-C01348FFEDBE}" srcOrd="5" destOrd="0" parTransId="{C6F62F7C-8841-4BBC-A008-C4291A85EEBF}" sibTransId="{0780EB0A-CC17-48EC-A40D-4A864840BA24}"/>
    <dgm:cxn modelId="{B48AAD4A-E057-4E81-B18F-69A3838A5DA8}" type="presOf" srcId="{F8137194-BBB6-4666-9CE1-15171AABD5CF}" destId="{43C2E40B-BB0C-4201-9E82-28C14036F7B2}" srcOrd="0" destOrd="0" presId="urn:microsoft.com/office/officeart/2005/8/layout/default"/>
    <dgm:cxn modelId="{A84689B2-6C89-4D37-8A78-83B70CF70064}" type="presOf" srcId="{340A5D91-96D6-430A-98F0-C01348FFEDBE}" destId="{9C169015-EFEA-4A51-B8A3-F39ACF813C8C}" srcOrd="0" destOrd="0" presId="urn:microsoft.com/office/officeart/2005/8/layout/default"/>
    <dgm:cxn modelId="{61BAB327-C576-480F-A5C3-F294788A0E17}" type="presOf" srcId="{803B364F-9B94-4C24-A876-ED12AF29B063}" destId="{B76028B4-2B87-4651-B3D4-208A861881D4}" srcOrd="0" destOrd="0" presId="urn:microsoft.com/office/officeart/2005/8/layout/default"/>
    <dgm:cxn modelId="{B6D0ACDB-436D-4C3C-B093-8BF8FA0F1B9C}" type="presOf" srcId="{72CA10C7-3BF9-4CAF-941B-B7E7564A8906}" destId="{0DB46AD6-3327-43C7-BB56-9A478781D806}" srcOrd="0" destOrd="0" presId="urn:microsoft.com/office/officeart/2005/8/layout/default"/>
    <dgm:cxn modelId="{633061B1-20B2-4FE2-B88F-DC82D1989145}" type="presOf" srcId="{3EE9DB66-59F5-49E5-9911-A160D8944C9C}" destId="{1B2BF107-23E4-4E69-9DAB-4710207C0B35}" srcOrd="0" destOrd="0" presId="urn:microsoft.com/office/officeart/2005/8/layout/default"/>
    <dgm:cxn modelId="{BC955D76-6393-4F9D-881C-124669CC49DF}" srcId="{B39A7FEF-0DDE-488F-9BF5-5D0A93E8CE2D}" destId="{8EB1A5EA-6E22-4EC6-BB46-FCE0CEBD00B3}" srcOrd="8" destOrd="0" parTransId="{69CA00AF-60DA-42B2-8918-A59BD4B59143}" sibTransId="{EFF788AB-E1BF-4D22-B02F-DD083B6D79D1}"/>
    <dgm:cxn modelId="{1C7A9467-D966-4021-A167-D9664158B400}" srcId="{B39A7FEF-0DDE-488F-9BF5-5D0A93E8CE2D}" destId="{CFC57A4B-52F8-400C-A819-22F6338F517C}" srcOrd="0" destOrd="0" parTransId="{0654D83B-4786-49C1-ADC4-3FDC4D25B25F}" sibTransId="{598D9208-42C7-4DC4-9E0F-7D7BEF4DB931}"/>
    <dgm:cxn modelId="{BD39E88E-49EE-41A4-9403-2DCCAF0507D6}" type="presOf" srcId="{8EB1A5EA-6E22-4EC6-BB46-FCE0CEBD00B3}" destId="{6008C823-DC89-456F-8811-EF5BF68F8F01}" srcOrd="0" destOrd="0" presId="urn:microsoft.com/office/officeart/2005/8/layout/default"/>
    <dgm:cxn modelId="{029BB106-7FA3-484B-9B93-7B2C8FC2B0E4}" srcId="{B39A7FEF-0DDE-488F-9BF5-5D0A93E8CE2D}" destId="{803B364F-9B94-4C24-A876-ED12AF29B063}" srcOrd="10" destOrd="0" parTransId="{78EAC082-7969-46AC-BF56-38A88319A7CF}" sibTransId="{63C9BC39-63BA-42AD-8120-2EC7F516A737}"/>
    <dgm:cxn modelId="{5B7C39BE-4FD9-4F34-A9A2-E1CCF1F74271}" type="presOf" srcId="{D9726AC0-E01E-4B73-83A8-D01BC1EC5321}" destId="{0A986E0A-BE6B-4CDD-9706-4D2EC0839527}" srcOrd="0" destOrd="0" presId="urn:microsoft.com/office/officeart/2005/8/layout/default"/>
    <dgm:cxn modelId="{B2C8DEE2-6653-459E-B41F-38DCADB2D953}" srcId="{B39A7FEF-0DDE-488F-9BF5-5D0A93E8CE2D}" destId="{D9726AC0-E01E-4B73-83A8-D01BC1EC5321}" srcOrd="2" destOrd="0" parTransId="{53A667A9-E6CE-4A42-8D8B-D34780C072DB}" sibTransId="{82903312-E8D6-4687-A60A-8B7E9ACD3DC1}"/>
    <dgm:cxn modelId="{8AD837E6-57D7-4DB4-8C82-4762169BBB7A}" srcId="{B39A7FEF-0DDE-488F-9BF5-5D0A93E8CE2D}" destId="{3EE9DB66-59F5-49E5-9911-A160D8944C9C}" srcOrd="7" destOrd="0" parTransId="{ED30E0CD-900A-49B2-9274-F6010B4999AD}" sibTransId="{122D46C0-E46E-479B-9C6A-BAE83002E033}"/>
    <dgm:cxn modelId="{84061BFF-5162-4D53-83BD-A1D5664F22C7}" type="presOf" srcId="{C4A14234-CB58-4E85-9C36-ED52CE4E8AB2}" destId="{92627EC3-DFEC-4E9E-BF2E-DB469B69C4D8}" srcOrd="0" destOrd="0" presId="urn:microsoft.com/office/officeart/2005/8/layout/default"/>
    <dgm:cxn modelId="{084C2A8E-05A1-49AD-9AB3-31D35DD17914}" type="presOf" srcId="{B39A7FEF-0DDE-488F-9BF5-5D0A93E8CE2D}" destId="{E879DB2A-4CB7-40D1-A950-7F27131EEA35}" srcOrd="0" destOrd="0" presId="urn:microsoft.com/office/officeart/2005/8/layout/default"/>
    <dgm:cxn modelId="{B0F31BAA-DAC6-4CD6-8C3A-34C57E460C2E}" type="presOf" srcId="{B950B732-24E5-4FC6-93AB-12C1FA525F55}" destId="{0B8A09A9-AA15-4970-872E-B785618BE31E}" srcOrd="0" destOrd="0" presId="urn:microsoft.com/office/officeart/2005/8/layout/default"/>
    <dgm:cxn modelId="{8B7D462A-9C27-439D-A898-79DC6DEABAF0}" srcId="{B39A7FEF-0DDE-488F-9BF5-5D0A93E8CE2D}" destId="{C4A14234-CB58-4E85-9C36-ED52CE4E8AB2}" srcOrd="4" destOrd="0" parTransId="{AF6CC612-A7F0-4ED8-B3E5-73F14693EBFA}" sibTransId="{52057995-E7FF-49FF-A121-66D220742722}"/>
    <dgm:cxn modelId="{8146B885-B150-4027-9964-751AD8BBD589}" srcId="{B39A7FEF-0DDE-488F-9BF5-5D0A93E8CE2D}" destId="{72CA10C7-3BF9-4CAF-941B-B7E7564A8906}" srcOrd="6" destOrd="0" parTransId="{347851D8-7921-45A8-A948-ED283CE82464}" sibTransId="{CFF8A8DE-1C4D-46AA-8A88-B839A4847174}"/>
    <dgm:cxn modelId="{13574471-0750-41E3-B99B-2BA049E5B8A4}" srcId="{B39A7FEF-0DDE-488F-9BF5-5D0A93E8CE2D}" destId="{744C332C-77D1-43B1-847F-A30BB41449F2}" srcOrd="9" destOrd="0" parTransId="{2790EB4B-6245-4104-9233-8F4BBDB59E58}" sibTransId="{F82D0C80-DA92-4364-9F2E-E351C3348CF2}"/>
    <dgm:cxn modelId="{98847608-EBF6-4D42-9E0E-FA746105CF46}" type="presParOf" srcId="{E879DB2A-4CB7-40D1-A950-7F27131EEA35}" destId="{309FBE0E-DB73-46C1-BD60-9E81A46EB954}" srcOrd="0" destOrd="0" presId="urn:microsoft.com/office/officeart/2005/8/layout/default"/>
    <dgm:cxn modelId="{40C896BF-648B-4DAD-8E3A-18AB38A9DD6B}" type="presParOf" srcId="{E879DB2A-4CB7-40D1-A950-7F27131EEA35}" destId="{D2CC7419-2FAF-4ABF-82DF-EA80CA13BEF5}" srcOrd="1" destOrd="0" presId="urn:microsoft.com/office/officeart/2005/8/layout/default"/>
    <dgm:cxn modelId="{92B9646A-FA32-4103-889A-587AA632BFBF}" type="presParOf" srcId="{E879DB2A-4CB7-40D1-A950-7F27131EEA35}" destId="{43C2E40B-BB0C-4201-9E82-28C14036F7B2}" srcOrd="2" destOrd="0" presId="urn:microsoft.com/office/officeart/2005/8/layout/default"/>
    <dgm:cxn modelId="{561AAF0C-D5D8-4296-B972-8A2E8CA491C8}" type="presParOf" srcId="{E879DB2A-4CB7-40D1-A950-7F27131EEA35}" destId="{B3F6BCE1-2F4F-459C-B9BE-857878B76445}" srcOrd="3" destOrd="0" presId="urn:microsoft.com/office/officeart/2005/8/layout/default"/>
    <dgm:cxn modelId="{477991A8-A039-46F0-8F86-1AD913DA1122}" type="presParOf" srcId="{E879DB2A-4CB7-40D1-A950-7F27131EEA35}" destId="{0A986E0A-BE6B-4CDD-9706-4D2EC0839527}" srcOrd="4" destOrd="0" presId="urn:microsoft.com/office/officeart/2005/8/layout/default"/>
    <dgm:cxn modelId="{1A9C910A-35DB-4E2C-835A-7CCCC39FDE41}" type="presParOf" srcId="{E879DB2A-4CB7-40D1-A950-7F27131EEA35}" destId="{A754539E-4870-45EF-A33F-3205762E995D}" srcOrd="5" destOrd="0" presId="urn:microsoft.com/office/officeart/2005/8/layout/default"/>
    <dgm:cxn modelId="{A4DCDBEF-E389-45E8-B7D7-94ABB1BABE93}" type="presParOf" srcId="{E879DB2A-4CB7-40D1-A950-7F27131EEA35}" destId="{0B8A09A9-AA15-4970-872E-B785618BE31E}" srcOrd="6" destOrd="0" presId="urn:microsoft.com/office/officeart/2005/8/layout/default"/>
    <dgm:cxn modelId="{96BA1A4F-81A1-4CB8-A06D-BA9D10517B4A}" type="presParOf" srcId="{E879DB2A-4CB7-40D1-A950-7F27131EEA35}" destId="{07C8DAAB-FE97-4D87-9971-3F7038B8BE0D}" srcOrd="7" destOrd="0" presId="urn:microsoft.com/office/officeart/2005/8/layout/default"/>
    <dgm:cxn modelId="{12074474-CA26-4A54-A2EC-2CCD33473685}" type="presParOf" srcId="{E879DB2A-4CB7-40D1-A950-7F27131EEA35}" destId="{92627EC3-DFEC-4E9E-BF2E-DB469B69C4D8}" srcOrd="8" destOrd="0" presId="urn:microsoft.com/office/officeart/2005/8/layout/default"/>
    <dgm:cxn modelId="{F719F09C-6B53-4413-A0F1-B1F39E3902C6}" type="presParOf" srcId="{E879DB2A-4CB7-40D1-A950-7F27131EEA35}" destId="{6B661142-F417-405E-BF9B-4055D58E64C4}" srcOrd="9" destOrd="0" presId="urn:microsoft.com/office/officeart/2005/8/layout/default"/>
    <dgm:cxn modelId="{094CFFE7-4EEB-4CDD-AC74-C005B7CFBA61}" type="presParOf" srcId="{E879DB2A-4CB7-40D1-A950-7F27131EEA35}" destId="{9C169015-EFEA-4A51-B8A3-F39ACF813C8C}" srcOrd="10" destOrd="0" presId="urn:microsoft.com/office/officeart/2005/8/layout/default"/>
    <dgm:cxn modelId="{C182043A-4E64-4A63-BDE4-189ED71357A9}" type="presParOf" srcId="{E879DB2A-4CB7-40D1-A950-7F27131EEA35}" destId="{C86EDB8E-5002-45F2-8301-B0919595F241}" srcOrd="11" destOrd="0" presId="urn:microsoft.com/office/officeart/2005/8/layout/default"/>
    <dgm:cxn modelId="{90C78261-207C-4C52-8BA5-652D7FEE9B09}" type="presParOf" srcId="{E879DB2A-4CB7-40D1-A950-7F27131EEA35}" destId="{0DB46AD6-3327-43C7-BB56-9A478781D806}" srcOrd="12" destOrd="0" presId="urn:microsoft.com/office/officeart/2005/8/layout/default"/>
    <dgm:cxn modelId="{519D9119-C5C3-4E4C-9A8E-044164414F08}" type="presParOf" srcId="{E879DB2A-4CB7-40D1-A950-7F27131EEA35}" destId="{F6E0B0B7-E9AE-4EBF-956F-2852FEA19FF6}" srcOrd="13" destOrd="0" presId="urn:microsoft.com/office/officeart/2005/8/layout/default"/>
    <dgm:cxn modelId="{C4F24CFA-B1C6-447D-9B91-0811D81F60A7}" type="presParOf" srcId="{E879DB2A-4CB7-40D1-A950-7F27131EEA35}" destId="{1B2BF107-23E4-4E69-9DAB-4710207C0B35}" srcOrd="14" destOrd="0" presId="urn:microsoft.com/office/officeart/2005/8/layout/default"/>
    <dgm:cxn modelId="{36A28CE1-87E7-4B31-94AC-73E2375FE104}" type="presParOf" srcId="{E879DB2A-4CB7-40D1-A950-7F27131EEA35}" destId="{29BE9AC1-417A-4859-A0E9-28ED845D8E86}" srcOrd="15" destOrd="0" presId="urn:microsoft.com/office/officeart/2005/8/layout/default"/>
    <dgm:cxn modelId="{4DA88F8A-B104-4CAC-8D85-395E6D4E4B13}" type="presParOf" srcId="{E879DB2A-4CB7-40D1-A950-7F27131EEA35}" destId="{6008C823-DC89-456F-8811-EF5BF68F8F01}" srcOrd="16" destOrd="0" presId="urn:microsoft.com/office/officeart/2005/8/layout/default"/>
    <dgm:cxn modelId="{3707EAC6-0421-42C4-8863-D6BC7C377557}" type="presParOf" srcId="{E879DB2A-4CB7-40D1-A950-7F27131EEA35}" destId="{DF5B5B5E-5D20-4322-BAA4-E64E1C64FF44}" srcOrd="17" destOrd="0" presId="urn:microsoft.com/office/officeart/2005/8/layout/default"/>
    <dgm:cxn modelId="{D8FBFC48-03F5-4D7F-A16B-18CC2FAF4C99}" type="presParOf" srcId="{E879DB2A-4CB7-40D1-A950-7F27131EEA35}" destId="{4EA74199-46C2-4F6E-8811-E8FDE631EE97}" srcOrd="18" destOrd="0" presId="urn:microsoft.com/office/officeart/2005/8/layout/default"/>
    <dgm:cxn modelId="{CFF030A2-7D86-4F67-8908-E68B59FCCB80}" type="presParOf" srcId="{E879DB2A-4CB7-40D1-A950-7F27131EEA35}" destId="{58E20F9B-5929-482A-A5C7-78107422DD93}" srcOrd="19" destOrd="0" presId="urn:microsoft.com/office/officeart/2005/8/layout/default"/>
    <dgm:cxn modelId="{A05A79B1-A3A3-4D53-BCBD-47958E8345DC}" type="presParOf" srcId="{E879DB2A-4CB7-40D1-A950-7F27131EEA35}" destId="{B76028B4-2B87-4651-B3D4-208A861881D4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5C60234-B339-42E2-9E5F-8F41C1491FD1}" type="doc">
      <dgm:prSet loTypeId="urn:microsoft.com/office/officeart/2005/8/layout/vList5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6188098-3470-49FF-BF85-5BA8C4A468A3}">
      <dgm:prSet/>
      <dgm:spPr/>
      <dgm:t>
        <a:bodyPr/>
        <a:lstStyle/>
        <a:p>
          <a:pPr rtl="0"/>
          <a:r>
            <a:rPr lang="ru-RU" dirty="0" err="1" smtClean="0"/>
            <a:t>Навчання</a:t>
          </a:r>
          <a:r>
            <a:rPr lang="ru-RU" dirty="0" smtClean="0"/>
            <a:t> за </a:t>
          </a:r>
          <a:r>
            <a:rPr lang="ru-RU" dirty="0" err="1" smtClean="0"/>
            <a:t>програмою</a:t>
          </a:r>
          <a:r>
            <a:rPr lang="ru-RU" dirty="0" smtClean="0"/>
            <a:t> </a:t>
          </a:r>
          <a:r>
            <a:rPr lang="ru-RU" dirty="0" err="1" smtClean="0"/>
            <a:t>підвищення</a:t>
          </a:r>
          <a:r>
            <a:rPr lang="ru-RU" dirty="0" smtClean="0"/>
            <a:t> </a:t>
          </a:r>
          <a:r>
            <a:rPr lang="ru-RU" dirty="0" err="1" smtClean="0"/>
            <a:t>кваліфікації</a:t>
          </a:r>
          <a:r>
            <a:rPr lang="ru-RU" dirty="0" smtClean="0"/>
            <a:t>, у тому </a:t>
          </a:r>
          <a:r>
            <a:rPr lang="ru-RU" dirty="0" err="1" smtClean="0"/>
            <a:t>числі</a:t>
          </a:r>
          <a:r>
            <a:rPr lang="ru-RU" dirty="0" smtClean="0"/>
            <a:t> участь у </a:t>
          </a:r>
          <a:r>
            <a:rPr lang="ru-RU" dirty="0" err="1" smtClean="0"/>
            <a:t>семінарах</a:t>
          </a:r>
          <a:r>
            <a:rPr lang="ru-RU" dirty="0" smtClean="0"/>
            <a:t>, практикумах, </a:t>
          </a:r>
          <a:r>
            <a:rPr lang="ru-RU" dirty="0" err="1" smtClean="0"/>
            <a:t>тренінгах</a:t>
          </a:r>
          <a:r>
            <a:rPr lang="ru-RU" dirty="0" smtClean="0"/>
            <a:t>, </a:t>
          </a:r>
          <a:r>
            <a:rPr lang="ru-RU" dirty="0" err="1" smtClean="0"/>
            <a:t>вебінарах</a:t>
          </a:r>
          <a:r>
            <a:rPr lang="ru-RU" dirty="0" smtClean="0"/>
            <a:t>, </a:t>
          </a:r>
          <a:r>
            <a:rPr lang="ru-RU" dirty="0" err="1" smtClean="0"/>
            <a:t>майстер-класах</a:t>
          </a:r>
          <a:r>
            <a:rPr lang="ru-RU" dirty="0" smtClean="0"/>
            <a:t> </a:t>
          </a:r>
          <a:r>
            <a:rPr lang="ru-RU" dirty="0" err="1" smtClean="0"/>
            <a:t>тощо</a:t>
          </a:r>
          <a:r>
            <a:rPr lang="ru-RU" dirty="0" smtClean="0"/>
            <a:t>.</a:t>
          </a:r>
          <a:endParaRPr lang="ru-RU" dirty="0"/>
        </a:p>
      </dgm:t>
    </dgm:pt>
    <dgm:pt modelId="{2E326100-8303-401D-BFDD-FC8F759DDD66}" type="parTrans" cxnId="{4CE586D0-5B1E-4FDC-A92C-E55626D3893C}">
      <dgm:prSet/>
      <dgm:spPr/>
      <dgm:t>
        <a:bodyPr/>
        <a:lstStyle/>
        <a:p>
          <a:endParaRPr lang="ru-RU"/>
        </a:p>
      </dgm:t>
    </dgm:pt>
    <dgm:pt modelId="{ADBE7FF8-54B9-4241-98E7-2BE234E58AE3}" type="sibTrans" cxnId="{4CE586D0-5B1E-4FDC-A92C-E55626D3893C}">
      <dgm:prSet/>
      <dgm:spPr/>
      <dgm:t>
        <a:bodyPr/>
        <a:lstStyle/>
        <a:p>
          <a:endParaRPr lang="ru-RU"/>
        </a:p>
      </dgm:t>
    </dgm:pt>
    <dgm:pt modelId="{F9E83662-3299-4558-A4E0-CFFC8F21F8A0}">
      <dgm:prSet/>
      <dgm:spPr/>
      <dgm:t>
        <a:bodyPr/>
        <a:lstStyle/>
        <a:p>
          <a:pPr rtl="0"/>
          <a:r>
            <a:rPr lang="en-US" dirty="0" err="1" smtClean="0"/>
            <a:t>Стажування</a:t>
          </a:r>
          <a:endParaRPr lang="ru-RU" dirty="0"/>
        </a:p>
      </dgm:t>
    </dgm:pt>
    <dgm:pt modelId="{975E69D1-6798-4052-B3F5-E196CD2793FB}" type="parTrans" cxnId="{E4664777-6B52-4709-A5A7-144303841EE2}">
      <dgm:prSet/>
      <dgm:spPr/>
      <dgm:t>
        <a:bodyPr/>
        <a:lstStyle/>
        <a:p>
          <a:endParaRPr lang="ru-RU"/>
        </a:p>
      </dgm:t>
    </dgm:pt>
    <dgm:pt modelId="{222E4BF0-441A-4328-BCEA-85A1408B4D50}" type="sibTrans" cxnId="{E4664777-6B52-4709-A5A7-144303841EE2}">
      <dgm:prSet/>
      <dgm:spPr/>
      <dgm:t>
        <a:bodyPr/>
        <a:lstStyle/>
        <a:p>
          <a:endParaRPr lang="ru-RU"/>
        </a:p>
      </dgm:t>
    </dgm:pt>
    <dgm:pt modelId="{6F3A65A2-5539-4C96-A14A-C6A4D7D84A80}">
      <dgm:prSet/>
      <dgm:spPr/>
      <dgm:t>
        <a:bodyPr/>
        <a:lstStyle/>
        <a:p>
          <a:pPr rtl="0"/>
          <a:r>
            <a:rPr lang="ru-RU" dirty="0" err="1" smtClean="0"/>
            <a:t>Можуть</a:t>
          </a:r>
          <a:r>
            <a:rPr lang="ru-RU" dirty="0" smtClean="0"/>
            <a:t> бути </a:t>
          </a:r>
          <a:r>
            <a:rPr lang="ru-RU" dirty="0" err="1" smtClean="0"/>
            <a:t>визнані</a:t>
          </a:r>
          <a:r>
            <a:rPr lang="ru-RU" dirty="0" smtClean="0"/>
            <a:t> як </a:t>
          </a:r>
          <a:r>
            <a:rPr lang="ru-RU" dirty="0" err="1" smtClean="0"/>
            <a:t>підвищення</a:t>
          </a:r>
          <a:r>
            <a:rPr lang="ru-RU" dirty="0" smtClean="0"/>
            <a:t> </a:t>
          </a:r>
          <a:r>
            <a:rPr lang="ru-RU" dirty="0" err="1" smtClean="0"/>
            <a:t>кваліфікації</a:t>
          </a:r>
          <a:r>
            <a:rPr lang="ru-RU" dirty="0" smtClean="0"/>
            <a:t>:</a:t>
          </a:r>
          <a:endParaRPr lang="ru-RU" dirty="0"/>
        </a:p>
      </dgm:t>
    </dgm:pt>
    <dgm:pt modelId="{635528ED-6C49-49EB-9815-56B542DD21A5}" type="parTrans" cxnId="{165F45F2-B876-441A-A781-A3770309535C}">
      <dgm:prSet/>
      <dgm:spPr/>
      <dgm:t>
        <a:bodyPr/>
        <a:lstStyle/>
        <a:p>
          <a:endParaRPr lang="ru-RU"/>
        </a:p>
      </dgm:t>
    </dgm:pt>
    <dgm:pt modelId="{F6D306C2-2703-4F59-BAA3-1E505238AAE3}" type="sibTrans" cxnId="{165F45F2-B876-441A-A781-A3770309535C}">
      <dgm:prSet/>
      <dgm:spPr/>
      <dgm:t>
        <a:bodyPr/>
        <a:lstStyle/>
        <a:p>
          <a:endParaRPr lang="ru-RU"/>
        </a:p>
      </dgm:t>
    </dgm:pt>
    <dgm:pt modelId="{ECB60F19-5E33-48B5-A1A4-548F059BE573}">
      <dgm:prSet/>
      <dgm:spPr/>
      <dgm:t>
        <a:bodyPr/>
        <a:lstStyle/>
        <a:p>
          <a:pPr rtl="0"/>
          <a:r>
            <a:rPr lang="ru-RU" smtClean="0"/>
            <a:t>участь у програмах академічної мобільності</a:t>
          </a:r>
          <a:endParaRPr lang="ru-RU"/>
        </a:p>
      </dgm:t>
    </dgm:pt>
    <dgm:pt modelId="{E4B24DDB-5983-4F10-A578-A3007F987300}" type="parTrans" cxnId="{F6FB4794-4D59-46CD-BD93-36221855E727}">
      <dgm:prSet/>
      <dgm:spPr/>
      <dgm:t>
        <a:bodyPr/>
        <a:lstStyle/>
        <a:p>
          <a:endParaRPr lang="ru-RU"/>
        </a:p>
      </dgm:t>
    </dgm:pt>
    <dgm:pt modelId="{7A704E4B-A728-4903-AF79-BA739968B42A}" type="sibTrans" cxnId="{F6FB4794-4D59-46CD-BD93-36221855E727}">
      <dgm:prSet/>
      <dgm:spPr/>
      <dgm:t>
        <a:bodyPr/>
        <a:lstStyle/>
        <a:p>
          <a:endParaRPr lang="ru-RU"/>
        </a:p>
      </dgm:t>
    </dgm:pt>
    <dgm:pt modelId="{5FF3FEAB-096F-4BBF-8438-76D35426FD74}">
      <dgm:prSet/>
      <dgm:spPr/>
      <dgm:t>
        <a:bodyPr/>
        <a:lstStyle/>
        <a:p>
          <a:pPr rtl="0"/>
          <a:r>
            <a:rPr lang="ru-RU" dirty="0" err="1" smtClean="0"/>
            <a:t>наукове</a:t>
          </a:r>
          <a:r>
            <a:rPr lang="ru-RU" dirty="0" smtClean="0"/>
            <a:t> </a:t>
          </a:r>
          <a:r>
            <a:rPr lang="ru-RU" dirty="0" err="1" smtClean="0"/>
            <a:t>стажування</a:t>
          </a:r>
          <a:endParaRPr lang="ru-RU" dirty="0"/>
        </a:p>
      </dgm:t>
    </dgm:pt>
    <dgm:pt modelId="{64D2EE76-2AC9-4D2A-9A2A-1B5CB5A122B8}" type="parTrans" cxnId="{3739646C-1E4F-47E1-8057-F418B6F6D7B6}">
      <dgm:prSet/>
      <dgm:spPr/>
      <dgm:t>
        <a:bodyPr/>
        <a:lstStyle/>
        <a:p>
          <a:endParaRPr lang="ru-RU"/>
        </a:p>
      </dgm:t>
    </dgm:pt>
    <dgm:pt modelId="{BC9D04B3-A1A8-4DC2-9A4B-3C7AEA605507}" type="sibTrans" cxnId="{3739646C-1E4F-47E1-8057-F418B6F6D7B6}">
      <dgm:prSet/>
      <dgm:spPr/>
      <dgm:t>
        <a:bodyPr/>
        <a:lstStyle/>
        <a:p>
          <a:endParaRPr lang="ru-RU"/>
        </a:p>
      </dgm:t>
    </dgm:pt>
    <dgm:pt modelId="{3796F6A9-2495-4232-8F94-0F41E7A0C812}">
      <dgm:prSet/>
      <dgm:spPr/>
      <dgm:t>
        <a:bodyPr/>
        <a:lstStyle/>
        <a:p>
          <a:pPr rtl="0"/>
          <a:r>
            <a:rPr lang="ru-RU" dirty="0" err="1" smtClean="0"/>
            <a:t>самоосвіта</a:t>
          </a:r>
          <a:endParaRPr lang="ru-RU" dirty="0"/>
        </a:p>
      </dgm:t>
    </dgm:pt>
    <dgm:pt modelId="{5F4D6682-AD71-461B-AE8E-A1114633226D}" type="parTrans" cxnId="{94F91693-01E9-4D6D-B615-AED83A21E9BC}">
      <dgm:prSet/>
      <dgm:spPr/>
      <dgm:t>
        <a:bodyPr/>
        <a:lstStyle/>
        <a:p>
          <a:endParaRPr lang="ru-RU"/>
        </a:p>
      </dgm:t>
    </dgm:pt>
    <dgm:pt modelId="{62B59601-D1D1-44BB-885E-89B736292939}" type="sibTrans" cxnId="{94F91693-01E9-4D6D-B615-AED83A21E9BC}">
      <dgm:prSet/>
      <dgm:spPr/>
      <dgm:t>
        <a:bodyPr/>
        <a:lstStyle/>
        <a:p>
          <a:endParaRPr lang="ru-RU"/>
        </a:p>
      </dgm:t>
    </dgm:pt>
    <dgm:pt modelId="{C56EA660-11FE-48D4-8F3D-AD3F2235ACDF}">
      <dgm:prSet/>
      <dgm:spPr/>
      <dgm:t>
        <a:bodyPr/>
        <a:lstStyle/>
        <a:p>
          <a:pPr rtl="0"/>
          <a:r>
            <a:rPr lang="ru-RU" dirty="0" err="1" smtClean="0"/>
            <a:t>здобуття</a:t>
          </a:r>
          <a:r>
            <a:rPr lang="ru-RU" dirty="0" smtClean="0"/>
            <a:t> </a:t>
          </a:r>
          <a:r>
            <a:rPr lang="ru-RU" dirty="0" err="1" smtClean="0"/>
            <a:t>наукового</a:t>
          </a:r>
          <a:r>
            <a:rPr lang="ru-RU" dirty="0" smtClean="0"/>
            <a:t> </a:t>
          </a:r>
          <a:r>
            <a:rPr lang="ru-RU" dirty="0" err="1" smtClean="0"/>
            <a:t>ступеня</a:t>
          </a:r>
          <a:endParaRPr lang="ru-RU" dirty="0"/>
        </a:p>
      </dgm:t>
    </dgm:pt>
    <dgm:pt modelId="{4AA4272E-87C4-4C70-946B-89B3C7F149D8}" type="parTrans" cxnId="{4D04E1EB-7D9F-4DE2-981A-786171D06E33}">
      <dgm:prSet/>
      <dgm:spPr/>
      <dgm:t>
        <a:bodyPr/>
        <a:lstStyle/>
        <a:p>
          <a:endParaRPr lang="ru-RU"/>
        </a:p>
      </dgm:t>
    </dgm:pt>
    <dgm:pt modelId="{5872643E-F5A1-4F5B-B954-C3179CC1F3BA}" type="sibTrans" cxnId="{4D04E1EB-7D9F-4DE2-981A-786171D06E33}">
      <dgm:prSet/>
      <dgm:spPr/>
      <dgm:t>
        <a:bodyPr/>
        <a:lstStyle/>
        <a:p>
          <a:endParaRPr lang="ru-RU"/>
        </a:p>
      </dgm:t>
    </dgm:pt>
    <dgm:pt modelId="{3A3F83DA-1F2C-4DF1-9020-596B34C8D30D}">
      <dgm:prSet/>
      <dgm:spPr/>
      <dgm:t>
        <a:bodyPr/>
        <a:lstStyle/>
        <a:p>
          <a:pPr rtl="0"/>
          <a:r>
            <a:rPr lang="ru-RU" smtClean="0"/>
            <a:t>здобуття вищої освіти</a:t>
          </a:r>
          <a:endParaRPr lang="ru-RU"/>
        </a:p>
      </dgm:t>
    </dgm:pt>
    <dgm:pt modelId="{E934A798-6964-4F72-8BDE-80A7DFA8DBE7}" type="parTrans" cxnId="{A85C025A-34B0-4969-8D4C-56CABF5983C4}">
      <dgm:prSet/>
      <dgm:spPr/>
      <dgm:t>
        <a:bodyPr/>
        <a:lstStyle/>
        <a:p>
          <a:endParaRPr lang="ru-RU"/>
        </a:p>
      </dgm:t>
    </dgm:pt>
    <dgm:pt modelId="{DC554225-6A84-404A-9238-1484329ED506}" type="sibTrans" cxnId="{A85C025A-34B0-4969-8D4C-56CABF5983C4}">
      <dgm:prSet/>
      <dgm:spPr/>
      <dgm:t>
        <a:bodyPr/>
        <a:lstStyle/>
        <a:p>
          <a:endParaRPr lang="ru-RU"/>
        </a:p>
      </dgm:t>
    </dgm:pt>
    <dgm:pt modelId="{ADBD748E-E24B-42DD-863F-9DC346CB4886}" type="pres">
      <dgm:prSet presAssocID="{E5C60234-B339-42E2-9E5F-8F41C1491F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34E42-F020-4A4A-A0A5-48754FA2353E}" type="pres">
      <dgm:prSet presAssocID="{06188098-3470-49FF-BF85-5BA8C4A468A3}" presName="linNode" presStyleCnt="0"/>
      <dgm:spPr/>
    </dgm:pt>
    <dgm:pt modelId="{0723AA92-CB93-415E-9759-F88981F0C89A}" type="pres">
      <dgm:prSet presAssocID="{06188098-3470-49FF-BF85-5BA8C4A468A3}" presName="parentText" presStyleLbl="node1" presStyleIdx="0" presStyleCnt="3" custScaleX="1437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83C5C-9DB9-4C95-ADAF-2B2066246D08}" type="pres">
      <dgm:prSet presAssocID="{ADBE7FF8-54B9-4241-98E7-2BE234E58AE3}" presName="sp" presStyleCnt="0"/>
      <dgm:spPr/>
    </dgm:pt>
    <dgm:pt modelId="{D2566B1A-6893-4E83-BC3D-17890EF5F2DC}" type="pres">
      <dgm:prSet presAssocID="{F9E83662-3299-4558-A4E0-CFFC8F21F8A0}" presName="linNode" presStyleCnt="0"/>
      <dgm:spPr/>
    </dgm:pt>
    <dgm:pt modelId="{4D1D62F9-ABAE-4D0F-BB4A-6BEC9CFDCA38}" type="pres">
      <dgm:prSet presAssocID="{F9E83662-3299-4558-A4E0-CFFC8F21F8A0}" presName="parentText" presStyleLbl="node1" presStyleIdx="1" presStyleCnt="3" custScaleX="1437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FE5BC-2F28-4E4E-A4F3-1ABEEF33419D}" type="pres">
      <dgm:prSet presAssocID="{222E4BF0-441A-4328-BCEA-85A1408B4D50}" presName="sp" presStyleCnt="0"/>
      <dgm:spPr/>
    </dgm:pt>
    <dgm:pt modelId="{C3D10090-61C5-4945-830C-BA88C85406C3}" type="pres">
      <dgm:prSet presAssocID="{6F3A65A2-5539-4C96-A14A-C6A4D7D84A80}" presName="linNode" presStyleCnt="0"/>
      <dgm:spPr/>
    </dgm:pt>
    <dgm:pt modelId="{F00DD95D-1AC0-415A-8AB8-69A4B616424B}" type="pres">
      <dgm:prSet presAssocID="{6F3A65A2-5539-4C96-A14A-C6A4D7D84A80}" presName="parentText" presStyleLbl="node1" presStyleIdx="2" presStyleCnt="3" custScaleX="1909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42510-FA46-458C-A41B-AE255E94017A}" type="pres">
      <dgm:prSet presAssocID="{6F3A65A2-5539-4C96-A14A-C6A4D7D84A8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F91693-01E9-4D6D-B615-AED83A21E9BC}" srcId="{6F3A65A2-5539-4C96-A14A-C6A4D7D84A80}" destId="{3796F6A9-2495-4232-8F94-0F41E7A0C812}" srcOrd="2" destOrd="0" parTransId="{5F4D6682-AD71-461B-AE8E-A1114633226D}" sibTransId="{62B59601-D1D1-44BB-885E-89B736292939}"/>
    <dgm:cxn modelId="{4D04E1EB-7D9F-4DE2-981A-786171D06E33}" srcId="{6F3A65A2-5539-4C96-A14A-C6A4D7D84A80}" destId="{C56EA660-11FE-48D4-8F3D-AD3F2235ACDF}" srcOrd="3" destOrd="0" parTransId="{4AA4272E-87C4-4C70-946B-89B3C7F149D8}" sibTransId="{5872643E-F5A1-4F5B-B954-C3179CC1F3BA}"/>
    <dgm:cxn modelId="{58CF8CC9-941F-4664-846B-35C66DFC42B2}" type="presOf" srcId="{C56EA660-11FE-48D4-8F3D-AD3F2235ACDF}" destId="{98A42510-FA46-458C-A41B-AE255E94017A}" srcOrd="0" destOrd="3" presId="urn:microsoft.com/office/officeart/2005/8/layout/vList5"/>
    <dgm:cxn modelId="{1C2B9DF2-9712-4375-8179-57C54BA68CD5}" type="presOf" srcId="{5FF3FEAB-096F-4BBF-8438-76D35426FD74}" destId="{98A42510-FA46-458C-A41B-AE255E94017A}" srcOrd="0" destOrd="1" presId="urn:microsoft.com/office/officeart/2005/8/layout/vList5"/>
    <dgm:cxn modelId="{A234FE8C-FD50-4BB6-9773-3D31ECF042DE}" type="presOf" srcId="{3A3F83DA-1F2C-4DF1-9020-596B34C8D30D}" destId="{98A42510-FA46-458C-A41B-AE255E94017A}" srcOrd="0" destOrd="4" presId="urn:microsoft.com/office/officeart/2005/8/layout/vList5"/>
    <dgm:cxn modelId="{165F45F2-B876-441A-A781-A3770309535C}" srcId="{E5C60234-B339-42E2-9E5F-8F41C1491FD1}" destId="{6F3A65A2-5539-4C96-A14A-C6A4D7D84A80}" srcOrd="2" destOrd="0" parTransId="{635528ED-6C49-49EB-9815-56B542DD21A5}" sibTransId="{F6D306C2-2703-4F59-BAA3-1E505238AAE3}"/>
    <dgm:cxn modelId="{409AFA14-0F13-47FE-B419-0CC3A640072E}" type="presOf" srcId="{06188098-3470-49FF-BF85-5BA8C4A468A3}" destId="{0723AA92-CB93-415E-9759-F88981F0C89A}" srcOrd="0" destOrd="0" presId="urn:microsoft.com/office/officeart/2005/8/layout/vList5"/>
    <dgm:cxn modelId="{A85C025A-34B0-4969-8D4C-56CABF5983C4}" srcId="{6F3A65A2-5539-4C96-A14A-C6A4D7D84A80}" destId="{3A3F83DA-1F2C-4DF1-9020-596B34C8D30D}" srcOrd="4" destOrd="0" parTransId="{E934A798-6964-4F72-8BDE-80A7DFA8DBE7}" sibTransId="{DC554225-6A84-404A-9238-1484329ED506}"/>
    <dgm:cxn modelId="{E4664777-6B52-4709-A5A7-144303841EE2}" srcId="{E5C60234-B339-42E2-9E5F-8F41C1491FD1}" destId="{F9E83662-3299-4558-A4E0-CFFC8F21F8A0}" srcOrd="1" destOrd="0" parTransId="{975E69D1-6798-4052-B3F5-E196CD2793FB}" sibTransId="{222E4BF0-441A-4328-BCEA-85A1408B4D50}"/>
    <dgm:cxn modelId="{F6FB4794-4D59-46CD-BD93-36221855E727}" srcId="{6F3A65A2-5539-4C96-A14A-C6A4D7D84A80}" destId="{ECB60F19-5E33-48B5-A1A4-548F059BE573}" srcOrd="0" destOrd="0" parTransId="{E4B24DDB-5983-4F10-A578-A3007F987300}" sibTransId="{7A704E4B-A728-4903-AF79-BA739968B42A}"/>
    <dgm:cxn modelId="{A221A368-EAFB-4F22-9A52-BFE53F9BD83A}" type="presOf" srcId="{3796F6A9-2495-4232-8F94-0F41E7A0C812}" destId="{98A42510-FA46-458C-A41B-AE255E94017A}" srcOrd="0" destOrd="2" presId="urn:microsoft.com/office/officeart/2005/8/layout/vList5"/>
    <dgm:cxn modelId="{4CE586D0-5B1E-4FDC-A92C-E55626D3893C}" srcId="{E5C60234-B339-42E2-9E5F-8F41C1491FD1}" destId="{06188098-3470-49FF-BF85-5BA8C4A468A3}" srcOrd="0" destOrd="0" parTransId="{2E326100-8303-401D-BFDD-FC8F759DDD66}" sibTransId="{ADBE7FF8-54B9-4241-98E7-2BE234E58AE3}"/>
    <dgm:cxn modelId="{4E4B96E6-5896-4E9E-87E5-B54ECFBDFB06}" type="presOf" srcId="{6F3A65A2-5539-4C96-A14A-C6A4D7D84A80}" destId="{F00DD95D-1AC0-415A-8AB8-69A4B616424B}" srcOrd="0" destOrd="0" presId="urn:microsoft.com/office/officeart/2005/8/layout/vList5"/>
    <dgm:cxn modelId="{CDCA7D58-BEDE-44E6-8109-2A3B8B8220F2}" type="presOf" srcId="{ECB60F19-5E33-48B5-A1A4-548F059BE573}" destId="{98A42510-FA46-458C-A41B-AE255E94017A}" srcOrd="0" destOrd="0" presId="urn:microsoft.com/office/officeart/2005/8/layout/vList5"/>
    <dgm:cxn modelId="{3739646C-1E4F-47E1-8057-F418B6F6D7B6}" srcId="{6F3A65A2-5539-4C96-A14A-C6A4D7D84A80}" destId="{5FF3FEAB-096F-4BBF-8438-76D35426FD74}" srcOrd="1" destOrd="0" parTransId="{64D2EE76-2AC9-4D2A-9A2A-1B5CB5A122B8}" sibTransId="{BC9D04B3-A1A8-4DC2-9A4B-3C7AEA605507}"/>
    <dgm:cxn modelId="{2580070B-6AC9-411B-ADA4-0B1143DC4C90}" type="presOf" srcId="{F9E83662-3299-4558-A4E0-CFFC8F21F8A0}" destId="{4D1D62F9-ABAE-4D0F-BB4A-6BEC9CFDCA38}" srcOrd="0" destOrd="0" presId="urn:microsoft.com/office/officeart/2005/8/layout/vList5"/>
    <dgm:cxn modelId="{8F1CD652-C310-4895-90F7-19900C283E78}" type="presOf" srcId="{E5C60234-B339-42E2-9E5F-8F41C1491FD1}" destId="{ADBD748E-E24B-42DD-863F-9DC346CB4886}" srcOrd="0" destOrd="0" presId="urn:microsoft.com/office/officeart/2005/8/layout/vList5"/>
    <dgm:cxn modelId="{D5E2A146-5C75-4CDA-A82A-EC4F28CCEEC5}" type="presParOf" srcId="{ADBD748E-E24B-42DD-863F-9DC346CB4886}" destId="{CCD34E42-F020-4A4A-A0A5-48754FA2353E}" srcOrd="0" destOrd="0" presId="urn:microsoft.com/office/officeart/2005/8/layout/vList5"/>
    <dgm:cxn modelId="{B2B72C77-55D9-417D-9911-6A895D0BFA25}" type="presParOf" srcId="{CCD34E42-F020-4A4A-A0A5-48754FA2353E}" destId="{0723AA92-CB93-415E-9759-F88981F0C89A}" srcOrd="0" destOrd="0" presId="urn:microsoft.com/office/officeart/2005/8/layout/vList5"/>
    <dgm:cxn modelId="{7BA1C2C8-4752-4B35-A450-92E0660330F5}" type="presParOf" srcId="{ADBD748E-E24B-42DD-863F-9DC346CB4886}" destId="{A4E83C5C-9DB9-4C95-ADAF-2B2066246D08}" srcOrd="1" destOrd="0" presId="urn:microsoft.com/office/officeart/2005/8/layout/vList5"/>
    <dgm:cxn modelId="{96E43465-F0B4-4B8F-836D-905C7D84A1B5}" type="presParOf" srcId="{ADBD748E-E24B-42DD-863F-9DC346CB4886}" destId="{D2566B1A-6893-4E83-BC3D-17890EF5F2DC}" srcOrd="2" destOrd="0" presId="urn:microsoft.com/office/officeart/2005/8/layout/vList5"/>
    <dgm:cxn modelId="{56786E40-A8A9-4026-84CE-8FFDA6087830}" type="presParOf" srcId="{D2566B1A-6893-4E83-BC3D-17890EF5F2DC}" destId="{4D1D62F9-ABAE-4D0F-BB4A-6BEC9CFDCA38}" srcOrd="0" destOrd="0" presId="urn:microsoft.com/office/officeart/2005/8/layout/vList5"/>
    <dgm:cxn modelId="{96BCA5DC-99AB-4395-9031-EF0751C9BD82}" type="presParOf" srcId="{ADBD748E-E24B-42DD-863F-9DC346CB4886}" destId="{BADFE5BC-2F28-4E4E-A4F3-1ABEEF33419D}" srcOrd="3" destOrd="0" presId="urn:microsoft.com/office/officeart/2005/8/layout/vList5"/>
    <dgm:cxn modelId="{284498B1-794E-4EB5-B207-2427DFADFEB6}" type="presParOf" srcId="{ADBD748E-E24B-42DD-863F-9DC346CB4886}" destId="{C3D10090-61C5-4945-830C-BA88C85406C3}" srcOrd="4" destOrd="0" presId="urn:microsoft.com/office/officeart/2005/8/layout/vList5"/>
    <dgm:cxn modelId="{2030D7C1-AF43-4885-8ED7-C6ADA68BA5E3}" type="presParOf" srcId="{C3D10090-61C5-4945-830C-BA88C85406C3}" destId="{F00DD95D-1AC0-415A-8AB8-69A4B616424B}" srcOrd="0" destOrd="0" presId="urn:microsoft.com/office/officeart/2005/8/layout/vList5"/>
    <dgm:cxn modelId="{E7614131-8E81-4AF7-81A0-4B4C5DA52AAB}" type="presParOf" srcId="{C3D10090-61C5-4945-830C-BA88C85406C3}" destId="{98A42510-FA46-458C-A41B-AE255E9401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49690F-306F-42CC-9D19-B5F1A8E4EEA4}" type="doc">
      <dgm:prSet loTypeId="urn:microsoft.com/office/officeart/2005/8/layout/vList2" loCatId="list" qsTypeId="urn:microsoft.com/office/officeart/2005/8/quickstyle/3d1" qsCatId="3D" csTypeId="urn:microsoft.com/office/officeart/2005/8/colors/accent4_5" csCatId="accent4"/>
      <dgm:spPr/>
      <dgm:t>
        <a:bodyPr/>
        <a:lstStyle/>
        <a:p>
          <a:endParaRPr lang="ru-RU"/>
        </a:p>
      </dgm:t>
    </dgm:pt>
    <dgm:pt modelId="{FA7BA6CC-E545-40A7-AC0A-33B495CD07A0}">
      <dgm:prSet/>
      <dgm:spPr/>
      <dgm:t>
        <a:bodyPr/>
        <a:lstStyle/>
        <a:p>
          <a:pPr rtl="0"/>
          <a:r>
            <a:rPr lang="en-US" baseline="0" dirty="0" smtClean="0"/>
            <a:t>1. Levels of Language Proficiency.</a:t>
          </a:r>
          <a:endParaRPr lang="ru-RU" dirty="0"/>
        </a:p>
      </dgm:t>
    </dgm:pt>
    <dgm:pt modelId="{742849E0-4B1F-4414-A4E8-C4599F6B3DBE}" type="parTrans" cxnId="{29CCE850-23D4-440C-A8AE-EAC92240F0C2}">
      <dgm:prSet/>
      <dgm:spPr/>
      <dgm:t>
        <a:bodyPr/>
        <a:lstStyle/>
        <a:p>
          <a:endParaRPr lang="ru-RU"/>
        </a:p>
      </dgm:t>
    </dgm:pt>
    <dgm:pt modelId="{2C4E0746-1E00-4F77-BE52-60F5B8572845}" type="sibTrans" cxnId="{29CCE850-23D4-440C-A8AE-EAC92240F0C2}">
      <dgm:prSet/>
      <dgm:spPr/>
      <dgm:t>
        <a:bodyPr/>
        <a:lstStyle/>
        <a:p>
          <a:endParaRPr lang="ru-RU"/>
        </a:p>
      </dgm:t>
    </dgm:pt>
    <dgm:pt modelId="{4A5584D3-BFA6-4405-B5F7-A124F3EBD855}" type="pres">
      <dgm:prSet presAssocID="{F949690F-306F-42CC-9D19-B5F1A8E4E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559EF8-0899-4D65-8D9D-BF5F158A9781}" type="pres">
      <dgm:prSet presAssocID="{FA7BA6CC-E545-40A7-AC0A-33B495CD07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CE850-23D4-440C-A8AE-EAC92240F0C2}" srcId="{F949690F-306F-42CC-9D19-B5F1A8E4EEA4}" destId="{FA7BA6CC-E545-40A7-AC0A-33B495CD07A0}" srcOrd="0" destOrd="0" parTransId="{742849E0-4B1F-4414-A4E8-C4599F6B3DBE}" sibTransId="{2C4E0746-1E00-4F77-BE52-60F5B8572845}"/>
    <dgm:cxn modelId="{8DEBD1FB-C8F0-46FF-A7D2-5B64C45D9AFC}" type="presOf" srcId="{F949690F-306F-42CC-9D19-B5F1A8E4EEA4}" destId="{4A5584D3-BFA6-4405-B5F7-A124F3EBD855}" srcOrd="0" destOrd="0" presId="urn:microsoft.com/office/officeart/2005/8/layout/vList2"/>
    <dgm:cxn modelId="{0669A100-67A2-4147-BE04-B103E97112F5}" type="presOf" srcId="{FA7BA6CC-E545-40A7-AC0A-33B495CD07A0}" destId="{FE559EF8-0899-4D65-8D9D-BF5F158A9781}" srcOrd="0" destOrd="0" presId="urn:microsoft.com/office/officeart/2005/8/layout/vList2"/>
    <dgm:cxn modelId="{EC135917-B0DB-47A4-B530-E65BF51BF125}" type="presParOf" srcId="{4A5584D3-BFA6-4405-B5F7-A124F3EBD855}" destId="{FE559EF8-0899-4D65-8D9D-BF5F158A97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73FDE14-4624-40C2-AEB2-2B0B05BC8132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4B96E049-EA5D-4C1F-83A1-FF368ACA90B1}">
      <dgm:prSet/>
      <dgm:spPr/>
      <dgm:t>
        <a:bodyPr/>
        <a:lstStyle/>
        <a:p>
          <a:pPr rtl="0"/>
          <a:r>
            <a:rPr lang="ru-RU" smtClean="0"/>
            <a:t>Для педагога загальної середньої, професійної (професійно-технічної) освіти</a:t>
          </a:r>
          <a:endParaRPr lang="ru-RU"/>
        </a:p>
      </dgm:t>
    </dgm:pt>
    <dgm:pt modelId="{33BD60E0-7EE1-4B42-8CB5-CF7CDF783C27}" type="parTrans" cxnId="{12DCD789-F2CF-4D09-A413-016FF8D5D57D}">
      <dgm:prSet/>
      <dgm:spPr/>
      <dgm:t>
        <a:bodyPr/>
        <a:lstStyle/>
        <a:p>
          <a:endParaRPr lang="ru-RU"/>
        </a:p>
      </dgm:t>
    </dgm:pt>
    <dgm:pt modelId="{796B9B7A-CCBD-4AAF-A155-2E70F1BB41F0}" type="sibTrans" cxnId="{12DCD789-F2CF-4D09-A413-016FF8D5D57D}">
      <dgm:prSet/>
      <dgm:spPr/>
      <dgm:t>
        <a:bodyPr/>
        <a:lstStyle/>
        <a:p>
          <a:endParaRPr lang="ru-RU"/>
        </a:p>
      </dgm:t>
    </dgm:pt>
    <dgm:pt modelId="{6FFAAE4D-D4C2-4193-82FD-3E4AB7020921}">
      <dgm:prSet/>
      <dgm:spPr/>
      <dgm:t>
        <a:bodyPr/>
        <a:lstStyle/>
        <a:p>
          <a:pPr rtl="0"/>
          <a:r>
            <a:rPr lang="ru-RU" b="1" smtClean="0"/>
            <a:t>не менше 150 год.</a:t>
          </a:r>
          <a:r>
            <a:rPr lang="en-US" b="1" smtClean="0"/>
            <a:t> </a:t>
          </a:r>
          <a:r>
            <a:rPr lang="uk-UA" b="1" smtClean="0"/>
            <a:t>кожні </a:t>
          </a:r>
          <a:r>
            <a:rPr lang="ru-RU" b="1" smtClean="0"/>
            <a:t>5 років</a:t>
          </a:r>
          <a:endParaRPr lang="ru-RU"/>
        </a:p>
      </dgm:t>
    </dgm:pt>
    <dgm:pt modelId="{CCA14B54-7AA8-4441-80A4-B0E9F4F1F024}" type="parTrans" cxnId="{937FC4D4-5379-47B0-838B-B46E33AB9F62}">
      <dgm:prSet/>
      <dgm:spPr/>
      <dgm:t>
        <a:bodyPr/>
        <a:lstStyle/>
        <a:p>
          <a:endParaRPr lang="ru-RU"/>
        </a:p>
      </dgm:t>
    </dgm:pt>
    <dgm:pt modelId="{280E6EEE-5429-4CD7-8DCF-C7CFA163A435}" type="sibTrans" cxnId="{937FC4D4-5379-47B0-838B-B46E33AB9F62}">
      <dgm:prSet/>
      <dgm:spPr/>
      <dgm:t>
        <a:bodyPr/>
        <a:lstStyle/>
        <a:p>
          <a:endParaRPr lang="ru-RU"/>
        </a:p>
      </dgm:t>
    </dgm:pt>
    <dgm:pt modelId="{2F23D46F-9134-4E0F-9EB6-B449D11B2382}" type="pres">
      <dgm:prSet presAssocID="{C73FDE14-4624-40C2-AEB2-2B0B05BC81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249D6C4-444F-4C39-9051-CEB4D06E6B95}" type="pres">
      <dgm:prSet presAssocID="{4B96E049-EA5D-4C1F-83A1-FF368ACA90B1}" presName="composite" presStyleCnt="0"/>
      <dgm:spPr/>
    </dgm:pt>
    <dgm:pt modelId="{78E46C18-A3BD-4D2D-BFF4-0912C7DFEDAE}" type="pres">
      <dgm:prSet presAssocID="{4B96E049-EA5D-4C1F-83A1-FF368ACA90B1}" presName="bentUpArrow1" presStyleLbl="alignImgPlace1" presStyleIdx="0" presStyleCnt="1"/>
      <dgm:spPr/>
    </dgm:pt>
    <dgm:pt modelId="{83717A7F-FBCA-4E73-B2DE-11863787FA5A}" type="pres">
      <dgm:prSet presAssocID="{4B96E049-EA5D-4C1F-83A1-FF368ACA90B1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B7D3B-7C69-44FA-A37F-17586A8A82D3}" type="pres">
      <dgm:prSet presAssocID="{4B96E049-EA5D-4C1F-83A1-FF368ACA90B1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45B8E33-D328-40D2-9F29-DE8848E266A3}" type="pres">
      <dgm:prSet presAssocID="{796B9B7A-CCBD-4AAF-A155-2E70F1BB41F0}" presName="sibTrans" presStyleCnt="0"/>
      <dgm:spPr/>
    </dgm:pt>
    <dgm:pt modelId="{6922D65F-9EE1-4FD3-BC52-80FCE974E75F}" type="pres">
      <dgm:prSet presAssocID="{6FFAAE4D-D4C2-4193-82FD-3E4AB7020921}" presName="composite" presStyleCnt="0"/>
      <dgm:spPr/>
    </dgm:pt>
    <dgm:pt modelId="{593BAB00-5FE5-4A96-BEAE-92DA44449A58}" type="pres">
      <dgm:prSet presAssocID="{6FFAAE4D-D4C2-4193-82FD-3E4AB7020921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055BF0-685D-4631-9B2C-13B242778862}" type="presOf" srcId="{4B96E049-EA5D-4C1F-83A1-FF368ACA90B1}" destId="{83717A7F-FBCA-4E73-B2DE-11863787FA5A}" srcOrd="0" destOrd="0" presId="urn:microsoft.com/office/officeart/2005/8/layout/StepDownProcess"/>
    <dgm:cxn modelId="{791FFDFC-04DD-40D3-B0AE-673A1DDEC8FF}" type="presOf" srcId="{6FFAAE4D-D4C2-4193-82FD-3E4AB7020921}" destId="{593BAB00-5FE5-4A96-BEAE-92DA44449A58}" srcOrd="0" destOrd="0" presId="urn:microsoft.com/office/officeart/2005/8/layout/StepDownProcess"/>
    <dgm:cxn modelId="{937FC4D4-5379-47B0-838B-B46E33AB9F62}" srcId="{C73FDE14-4624-40C2-AEB2-2B0B05BC8132}" destId="{6FFAAE4D-D4C2-4193-82FD-3E4AB7020921}" srcOrd="1" destOrd="0" parTransId="{CCA14B54-7AA8-4441-80A4-B0E9F4F1F024}" sibTransId="{280E6EEE-5429-4CD7-8DCF-C7CFA163A435}"/>
    <dgm:cxn modelId="{EAD1133F-E468-4581-8BB2-7E08C21599A0}" type="presOf" srcId="{C73FDE14-4624-40C2-AEB2-2B0B05BC8132}" destId="{2F23D46F-9134-4E0F-9EB6-B449D11B2382}" srcOrd="0" destOrd="0" presId="urn:microsoft.com/office/officeart/2005/8/layout/StepDownProcess"/>
    <dgm:cxn modelId="{12DCD789-F2CF-4D09-A413-016FF8D5D57D}" srcId="{C73FDE14-4624-40C2-AEB2-2B0B05BC8132}" destId="{4B96E049-EA5D-4C1F-83A1-FF368ACA90B1}" srcOrd="0" destOrd="0" parTransId="{33BD60E0-7EE1-4B42-8CB5-CF7CDF783C27}" sibTransId="{796B9B7A-CCBD-4AAF-A155-2E70F1BB41F0}"/>
    <dgm:cxn modelId="{CB157821-996E-4305-B75E-772E943D865E}" type="presParOf" srcId="{2F23D46F-9134-4E0F-9EB6-B449D11B2382}" destId="{3249D6C4-444F-4C39-9051-CEB4D06E6B95}" srcOrd="0" destOrd="0" presId="urn:microsoft.com/office/officeart/2005/8/layout/StepDownProcess"/>
    <dgm:cxn modelId="{611B7524-0A2B-48E5-9012-A0DCB35E0A93}" type="presParOf" srcId="{3249D6C4-444F-4C39-9051-CEB4D06E6B95}" destId="{78E46C18-A3BD-4D2D-BFF4-0912C7DFEDAE}" srcOrd="0" destOrd="0" presId="urn:microsoft.com/office/officeart/2005/8/layout/StepDownProcess"/>
    <dgm:cxn modelId="{82F7C611-DA55-4BA4-8071-DB148899FB4D}" type="presParOf" srcId="{3249D6C4-444F-4C39-9051-CEB4D06E6B95}" destId="{83717A7F-FBCA-4E73-B2DE-11863787FA5A}" srcOrd="1" destOrd="0" presId="urn:microsoft.com/office/officeart/2005/8/layout/StepDownProcess"/>
    <dgm:cxn modelId="{9D2E28CF-6112-4949-BF2E-68A3F3815DCA}" type="presParOf" srcId="{3249D6C4-444F-4C39-9051-CEB4D06E6B95}" destId="{BFDB7D3B-7C69-44FA-A37F-17586A8A82D3}" srcOrd="2" destOrd="0" presId="urn:microsoft.com/office/officeart/2005/8/layout/StepDownProcess"/>
    <dgm:cxn modelId="{0E53550B-6BFD-43A3-8362-5BDB402D9E05}" type="presParOf" srcId="{2F23D46F-9134-4E0F-9EB6-B449D11B2382}" destId="{945B8E33-D328-40D2-9F29-DE8848E266A3}" srcOrd="1" destOrd="0" presId="urn:microsoft.com/office/officeart/2005/8/layout/StepDownProcess"/>
    <dgm:cxn modelId="{C22FDCF1-1FF1-444B-AD75-F1ABBF3F2329}" type="presParOf" srcId="{2F23D46F-9134-4E0F-9EB6-B449D11B2382}" destId="{6922D65F-9EE1-4FD3-BC52-80FCE974E75F}" srcOrd="2" destOrd="0" presId="urn:microsoft.com/office/officeart/2005/8/layout/StepDownProcess"/>
    <dgm:cxn modelId="{E8C9B2B1-B7C1-4D67-8395-949CE237CDD0}" type="presParOf" srcId="{6922D65F-9EE1-4FD3-BC52-80FCE974E75F}" destId="{593BAB00-5FE5-4A96-BEAE-92DA44449A5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A4F2B7F-8161-488F-B3B3-BDB5D7E9190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B8CCC8-D769-47DF-AC5F-121B9BC9212A}">
      <dgm:prSet/>
      <dgm:spPr/>
      <dgm:t>
        <a:bodyPr/>
        <a:lstStyle/>
        <a:p>
          <a:pPr rtl="0"/>
          <a:r>
            <a:rPr lang="en-US" dirty="0" smtClean="0"/>
            <a:t>4</a:t>
          </a:r>
          <a:r>
            <a:rPr lang="ru-RU" dirty="0" smtClean="0"/>
            <a:t>. </a:t>
          </a:r>
          <a:r>
            <a:rPr lang="ru-RU" dirty="0" err="1" smtClean="0"/>
            <a:t>Українські</a:t>
          </a:r>
          <a:r>
            <a:rPr lang="ru-RU" dirty="0" smtClean="0"/>
            <a:t> </a:t>
          </a:r>
          <a:r>
            <a:rPr lang="ru-RU" dirty="0" err="1" smtClean="0"/>
            <a:t>платформи</a:t>
          </a:r>
          <a:r>
            <a:rPr lang="ru-RU" dirty="0" smtClean="0"/>
            <a:t> та </a:t>
          </a:r>
          <a:r>
            <a:rPr lang="ru-RU" dirty="0" err="1" smtClean="0"/>
            <a:t>ресурси</a:t>
          </a:r>
          <a:r>
            <a:rPr lang="ru-RU" dirty="0" smtClean="0"/>
            <a:t> для </a:t>
          </a:r>
          <a:r>
            <a:rPr lang="ru-RU" dirty="0" err="1" smtClean="0"/>
            <a:t>самоосвіти</a:t>
          </a:r>
          <a:r>
            <a:rPr lang="ru-RU" dirty="0" smtClean="0"/>
            <a:t> </a:t>
          </a:r>
          <a:r>
            <a:rPr lang="ru-RU" dirty="0" err="1" smtClean="0"/>
            <a:t>вчителів</a:t>
          </a:r>
          <a:endParaRPr lang="ru-RU" dirty="0"/>
        </a:p>
      </dgm:t>
    </dgm:pt>
    <dgm:pt modelId="{F5B70DDE-AB01-4606-8C89-926209F162C0}" type="parTrans" cxnId="{0EE7E9F5-5F27-4D20-88AC-1EC536D48FA9}">
      <dgm:prSet/>
      <dgm:spPr/>
      <dgm:t>
        <a:bodyPr/>
        <a:lstStyle/>
        <a:p>
          <a:endParaRPr lang="ru-RU"/>
        </a:p>
      </dgm:t>
    </dgm:pt>
    <dgm:pt modelId="{ABCF0467-7CBD-4AF7-8B25-57450B54A882}" type="sibTrans" cxnId="{0EE7E9F5-5F27-4D20-88AC-1EC536D48FA9}">
      <dgm:prSet/>
      <dgm:spPr/>
      <dgm:t>
        <a:bodyPr/>
        <a:lstStyle/>
        <a:p>
          <a:endParaRPr lang="ru-RU"/>
        </a:p>
      </dgm:t>
    </dgm:pt>
    <dgm:pt modelId="{EF770A0E-B911-4CE2-91DD-AA450B37A68F}" type="pres">
      <dgm:prSet presAssocID="{DA4F2B7F-8161-488F-B3B3-BDB5D7E919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1C60C3-90B1-4E90-AFC9-951916E08470}" type="pres">
      <dgm:prSet presAssocID="{7DB8CCC8-D769-47DF-AC5F-121B9BC921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01720-60B8-436F-80B5-29E3298AE71F}" type="presOf" srcId="{DA4F2B7F-8161-488F-B3B3-BDB5D7E91906}" destId="{EF770A0E-B911-4CE2-91DD-AA450B37A68F}" srcOrd="0" destOrd="0" presId="urn:microsoft.com/office/officeart/2005/8/layout/vList2"/>
    <dgm:cxn modelId="{0EE7E9F5-5F27-4D20-88AC-1EC536D48FA9}" srcId="{DA4F2B7F-8161-488F-B3B3-BDB5D7E91906}" destId="{7DB8CCC8-D769-47DF-AC5F-121B9BC9212A}" srcOrd="0" destOrd="0" parTransId="{F5B70DDE-AB01-4606-8C89-926209F162C0}" sibTransId="{ABCF0467-7CBD-4AF7-8B25-57450B54A882}"/>
    <dgm:cxn modelId="{6E8F8A93-A450-45BC-A612-515B40D20DAC}" type="presOf" srcId="{7DB8CCC8-D769-47DF-AC5F-121B9BC9212A}" destId="{B71C60C3-90B1-4E90-AFC9-951916E08470}" srcOrd="0" destOrd="0" presId="urn:microsoft.com/office/officeart/2005/8/layout/vList2"/>
    <dgm:cxn modelId="{DA4640BA-55EC-4441-9C05-029A07213079}" type="presParOf" srcId="{EF770A0E-B911-4CE2-91DD-AA450B37A68F}" destId="{B71C60C3-90B1-4E90-AFC9-951916E084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E1FFCED-EB5A-45D0-B212-F6B1973D7B60}" type="doc">
      <dgm:prSet loTypeId="urn:microsoft.com/office/officeart/2005/8/layout/cycle7" loCatId="cycle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652ACC53-3FC3-4BA5-9E8D-78C403CD9E16}">
      <dgm:prSet/>
      <dgm:spPr/>
      <dgm:t>
        <a:bodyPr/>
        <a:lstStyle/>
        <a:p>
          <a:pPr rtl="0"/>
          <a:r>
            <a:rPr lang="en-US" smtClean="0"/>
            <a:t>Prometheus</a:t>
          </a:r>
          <a:endParaRPr lang="ru-RU"/>
        </a:p>
      </dgm:t>
    </dgm:pt>
    <dgm:pt modelId="{D99F4E16-D11B-48AD-96C7-718B5D25EBD6}" type="parTrans" cxnId="{9AFFD9EA-DD3D-4490-89E8-C38F0AA9CF13}">
      <dgm:prSet/>
      <dgm:spPr/>
      <dgm:t>
        <a:bodyPr/>
        <a:lstStyle/>
        <a:p>
          <a:endParaRPr lang="ru-RU"/>
        </a:p>
      </dgm:t>
    </dgm:pt>
    <dgm:pt modelId="{03209664-FCEC-4E43-AE5E-4DCC76C2B7CE}" type="sibTrans" cxnId="{9AFFD9EA-DD3D-4490-89E8-C38F0AA9CF13}">
      <dgm:prSet/>
      <dgm:spPr/>
      <dgm:t>
        <a:bodyPr/>
        <a:lstStyle/>
        <a:p>
          <a:endParaRPr lang="ru-RU"/>
        </a:p>
      </dgm:t>
    </dgm:pt>
    <dgm:pt modelId="{DE40BF5F-0557-4010-ABF7-91485EE11245}">
      <dgm:prSet/>
      <dgm:spPr/>
      <dgm:t>
        <a:bodyPr/>
        <a:lstStyle/>
        <a:p>
          <a:pPr rtl="0"/>
          <a:r>
            <a:rPr lang="en-US" smtClean="0"/>
            <a:t>EdRa</a:t>
          </a:r>
          <a:endParaRPr lang="ru-RU"/>
        </a:p>
      </dgm:t>
    </dgm:pt>
    <dgm:pt modelId="{A5AB3493-CA27-43C9-A2E5-86242F2CC4B6}" type="parTrans" cxnId="{17767032-2548-4C07-B0ED-C196E3616CD7}">
      <dgm:prSet/>
      <dgm:spPr/>
      <dgm:t>
        <a:bodyPr/>
        <a:lstStyle/>
        <a:p>
          <a:endParaRPr lang="ru-RU"/>
        </a:p>
      </dgm:t>
    </dgm:pt>
    <dgm:pt modelId="{D1D0D0E3-72C1-4933-BFBA-7A0FF878B622}" type="sibTrans" cxnId="{17767032-2548-4C07-B0ED-C196E3616CD7}">
      <dgm:prSet/>
      <dgm:spPr/>
      <dgm:t>
        <a:bodyPr/>
        <a:lstStyle/>
        <a:p>
          <a:endParaRPr lang="ru-RU"/>
        </a:p>
      </dgm:t>
    </dgm:pt>
    <dgm:pt modelId="{4E27B49F-EAC2-44C5-B66C-D65B4A8EF36C}">
      <dgm:prSet/>
      <dgm:spPr/>
      <dgm:t>
        <a:bodyPr/>
        <a:lstStyle/>
        <a:p>
          <a:pPr rtl="0"/>
          <a:r>
            <a:rPr lang="ru-RU" smtClean="0"/>
            <a:t>На урок</a:t>
          </a:r>
          <a:endParaRPr lang="ru-RU"/>
        </a:p>
      </dgm:t>
    </dgm:pt>
    <dgm:pt modelId="{01053391-9840-4FCC-9437-4ABA60C1D9F3}" type="parTrans" cxnId="{82060EFF-FB55-48E6-A2A8-85A537BE9ABD}">
      <dgm:prSet/>
      <dgm:spPr/>
      <dgm:t>
        <a:bodyPr/>
        <a:lstStyle/>
        <a:p>
          <a:endParaRPr lang="ru-RU"/>
        </a:p>
      </dgm:t>
    </dgm:pt>
    <dgm:pt modelId="{E2FC7E37-DCEC-4051-A010-855D833CE50B}" type="sibTrans" cxnId="{82060EFF-FB55-48E6-A2A8-85A537BE9ABD}">
      <dgm:prSet/>
      <dgm:spPr/>
      <dgm:t>
        <a:bodyPr/>
        <a:lstStyle/>
        <a:p>
          <a:endParaRPr lang="ru-RU"/>
        </a:p>
      </dgm:t>
    </dgm:pt>
    <dgm:pt modelId="{CD2D673F-FEB9-40D0-99AC-B544980EEF1B}">
      <dgm:prSet/>
      <dgm:spPr/>
      <dgm:t>
        <a:bodyPr/>
        <a:lstStyle/>
        <a:p>
          <a:pPr rtl="0"/>
          <a:r>
            <a:rPr lang="uk-UA" smtClean="0"/>
            <a:t>Всеосвіта</a:t>
          </a:r>
          <a:endParaRPr lang="ru-RU"/>
        </a:p>
      </dgm:t>
    </dgm:pt>
    <dgm:pt modelId="{50634E5D-16A5-4587-A4FB-2632105A796E}" type="parTrans" cxnId="{892C7BEB-C53D-4938-AA2C-A39B889A6F84}">
      <dgm:prSet/>
      <dgm:spPr/>
      <dgm:t>
        <a:bodyPr/>
        <a:lstStyle/>
        <a:p>
          <a:endParaRPr lang="ru-RU"/>
        </a:p>
      </dgm:t>
    </dgm:pt>
    <dgm:pt modelId="{DC6D6E70-A697-412B-9CDB-F16E9334D234}" type="sibTrans" cxnId="{892C7BEB-C53D-4938-AA2C-A39B889A6F84}">
      <dgm:prSet/>
      <dgm:spPr/>
      <dgm:t>
        <a:bodyPr/>
        <a:lstStyle/>
        <a:p>
          <a:endParaRPr lang="ru-RU"/>
        </a:p>
      </dgm:t>
    </dgm:pt>
    <dgm:pt modelId="{45E3E524-5C8B-4DFB-A22A-BB65135AAC4B}" type="pres">
      <dgm:prSet presAssocID="{7E1FFCED-EB5A-45D0-B212-F6B1973D7B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736D42-CFD3-4BBF-B1E8-1D047B7F5599}" type="pres">
      <dgm:prSet presAssocID="{652ACC53-3FC3-4BA5-9E8D-78C403CD9E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A23BE-0EA5-4388-88EB-2FF29FAFD87A}" type="pres">
      <dgm:prSet presAssocID="{03209664-FCEC-4E43-AE5E-4DCC76C2B7C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D46C66D-311B-4758-8B99-BAFAF2D2C561}" type="pres">
      <dgm:prSet presAssocID="{03209664-FCEC-4E43-AE5E-4DCC76C2B7C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DAF2E15-DF6C-471A-A4C6-EFEE802CFBF1}" type="pres">
      <dgm:prSet presAssocID="{DE40BF5F-0557-4010-ABF7-91485EE112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58B49-32D8-49D4-8352-7CE0B5DF74D8}" type="pres">
      <dgm:prSet presAssocID="{D1D0D0E3-72C1-4933-BFBA-7A0FF878B62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0EDA322-7713-48D1-9908-AA96A76D1281}" type="pres">
      <dgm:prSet presAssocID="{D1D0D0E3-72C1-4933-BFBA-7A0FF878B62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79F279C-6871-4ACB-A327-BF3B1EF19F17}" type="pres">
      <dgm:prSet presAssocID="{4E27B49F-EAC2-44C5-B66C-D65B4A8EF36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1B53B-FC65-411F-AB22-B59DE85192DB}" type="pres">
      <dgm:prSet presAssocID="{E2FC7E37-DCEC-4051-A010-855D833CE50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2E2954F-1CCE-4624-86F4-12D9F3E3A84A}" type="pres">
      <dgm:prSet presAssocID="{E2FC7E37-DCEC-4051-A010-855D833CE50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4C187DD-F100-46C8-A440-216017102320}" type="pres">
      <dgm:prSet presAssocID="{CD2D673F-FEB9-40D0-99AC-B544980EEF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32350-5D90-48D6-B00C-54FCF72D030C}" type="pres">
      <dgm:prSet presAssocID="{DC6D6E70-A697-412B-9CDB-F16E9334D234}" presName="sibTrans" presStyleLbl="sibTrans2D1" presStyleIdx="3" presStyleCnt="4"/>
      <dgm:spPr/>
      <dgm:t>
        <a:bodyPr/>
        <a:lstStyle/>
        <a:p>
          <a:endParaRPr lang="ru-RU"/>
        </a:p>
      </dgm:t>
    </dgm:pt>
    <dgm:pt modelId="{F2D6447F-4F42-486E-A94C-58B5855226CB}" type="pres">
      <dgm:prSet presAssocID="{DC6D6E70-A697-412B-9CDB-F16E9334D234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FB57514-0F7B-4D0D-A973-704A2B513BE2}" type="presOf" srcId="{CD2D673F-FEB9-40D0-99AC-B544980EEF1B}" destId="{F4C187DD-F100-46C8-A440-216017102320}" srcOrd="0" destOrd="0" presId="urn:microsoft.com/office/officeart/2005/8/layout/cycle7"/>
    <dgm:cxn modelId="{C571E584-0DDA-4727-A03B-262AE5A31E8A}" type="presOf" srcId="{7E1FFCED-EB5A-45D0-B212-F6B1973D7B60}" destId="{45E3E524-5C8B-4DFB-A22A-BB65135AAC4B}" srcOrd="0" destOrd="0" presId="urn:microsoft.com/office/officeart/2005/8/layout/cycle7"/>
    <dgm:cxn modelId="{1A5458BD-80F5-4714-B7F8-597CA2E90437}" type="presOf" srcId="{E2FC7E37-DCEC-4051-A010-855D833CE50B}" destId="{F2E2954F-1CCE-4624-86F4-12D9F3E3A84A}" srcOrd="1" destOrd="0" presId="urn:microsoft.com/office/officeart/2005/8/layout/cycle7"/>
    <dgm:cxn modelId="{FB3B887A-302C-412B-9967-D074DA096293}" type="presOf" srcId="{DC6D6E70-A697-412B-9CDB-F16E9334D234}" destId="{61B32350-5D90-48D6-B00C-54FCF72D030C}" srcOrd="0" destOrd="0" presId="urn:microsoft.com/office/officeart/2005/8/layout/cycle7"/>
    <dgm:cxn modelId="{892C7BEB-C53D-4938-AA2C-A39B889A6F84}" srcId="{7E1FFCED-EB5A-45D0-B212-F6B1973D7B60}" destId="{CD2D673F-FEB9-40D0-99AC-B544980EEF1B}" srcOrd="3" destOrd="0" parTransId="{50634E5D-16A5-4587-A4FB-2632105A796E}" sibTransId="{DC6D6E70-A697-412B-9CDB-F16E9334D234}"/>
    <dgm:cxn modelId="{654AB2F0-3BAB-429E-A78B-3AE6E7C909EF}" type="presOf" srcId="{652ACC53-3FC3-4BA5-9E8D-78C403CD9E16}" destId="{AA736D42-CFD3-4BBF-B1E8-1D047B7F5599}" srcOrd="0" destOrd="0" presId="urn:microsoft.com/office/officeart/2005/8/layout/cycle7"/>
    <dgm:cxn modelId="{9AFFD9EA-DD3D-4490-89E8-C38F0AA9CF13}" srcId="{7E1FFCED-EB5A-45D0-B212-F6B1973D7B60}" destId="{652ACC53-3FC3-4BA5-9E8D-78C403CD9E16}" srcOrd="0" destOrd="0" parTransId="{D99F4E16-D11B-48AD-96C7-718B5D25EBD6}" sibTransId="{03209664-FCEC-4E43-AE5E-4DCC76C2B7CE}"/>
    <dgm:cxn modelId="{D0F4F901-FA71-4FAE-B339-A9DE1607AF36}" type="presOf" srcId="{03209664-FCEC-4E43-AE5E-4DCC76C2B7CE}" destId="{1D46C66D-311B-4758-8B99-BAFAF2D2C561}" srcOrd="1" destOrd="0" presId="urn:microsoft.com/office/officeart/2005/8/layout/cycle7"/>
    <dgm:cxn modelId="{41B959C5-652D-4708-8E01-B1FEBF77A5D7}" type="presOf" srcId="{03209664-FCEC-4E43-AE5E-4DCC76C2B7CE}" destId="{267A23BE-0EA5-4388-88EB-2FF29FAFD87A}" srcOrd="0" destOrd="0" presId="urn:microsoft.com/office/officeart/2005/8/layout/cycle7"/>
    <dgm:cxn modelId="{6F5CDFDA-3D68-413D-80F9-1B43AFF1DF9C}" type="presOf" srcId="{D1D0D0E3-72C1-4933-BFBA-7A0FF878B622}" destId="{0EE58B49-32D8-49D4-8352-7CE0B5DF74D8}" srcOrd="0" destOrd="0" presId="urn:microsoft.com/office/officeart/2005/8/layout/cycle7"/>
    <dgm:cxn modelId="{17767032-2548-4C07-B0ED-C196E3616CD7}" srcId="{7E1FFCED-EB5A-45D0-B212-F6B1973D7B60}" destId="{DE40BF5F-0557-4010-ABF7-91485EE11245}" srcOrd="1" destOrd="0" parTransId="{A5AB3493-CA27-43C9-A2E5-86242F2CC4B6}" sibTransId="{D1D0D0E3-72C1-4933-BFBA-7A0FF878B622}"/>
    <dgm:cxn modelId="{82060EFF-FB55-48E6-A2A8-85A537BE9ABD}" srcId="{7E1FFCED-EB5A-45D0-B212-F6B1973D7B60}" destId="{4E27B49F-EAC2-44C5-B66C-D65B4A8EF36C}" srcOrd="2" destOrd="0" parTransId="{01053391-9840-4FCC-9437-4ABA60C1D9F3}" sibTransId="{E2FC7E37-DCEC-4051-A010-855D833CE50B}"/>
    <dgm:cxn modelId="{09E09F86-CAE5-4155-B430-A79C4507F4FF}" type="presOf" srcId="{DC6D6E70-A697-412B-9CDB-F16E9334D234}" destId="{F2D6447F-4F42-486E-A94C-58B5855226CB}" srcOrd="1" destOrd="0" presId="urn:microsoft.com/office/officeart/2005/8/layout/cycle7"/>
    <dgm:cxn modelId="{AD38B6E6-75EF-42F3-9EBB-F76ED0A7791A}" type="presOf" srcId="{D1D0D0E3-72C1-4933-BFBA-7A0FF878B622}" destId="{C0EDA322-7713-48D1-9908-AA96A76D1281}" srcOrd="1" destOrd="0" presId="urn:microsoft.com/office/officeart/2005/8/layout/cycle7"/>
    <dgm:cxn modelId="{6842FD52-BF39-456C-B5AF-81219358061B}" type="presOf" srcId="{4E27B49F-EAC2-44C5-B66C-D65B4A8EF36C}" destId="{C79F279C-6871-4ACB-A327-BF3B1EF19F17}" srcOrd="0" destOrd="0" presId="urn:microsoft.com/office/officeart/2005/8/layout/cycle7"/>
    <dgm:cxn modelId="{6CFD42C5-A72F-431A-B372-78B40376FD88}" type="presOf" srcId="{DE40BF5F-0557-4010-ABF7-91485EE11245}" destId="{3DAF2E15-DF6C-471A-A4C6-EFEE802CFBF1}" srcOrd="0" destOrd="0" presId="urn:microsoft.com/office/officeart/2005/8/layout/cycle7"/>
    <dgm:cxn modelId="{C3C60E6B-6612-4C29-A73B-05D7FFA984D9}" type="presOf" srcId="{E2FC7E37-DCEC-4051-A010-855D833CE50B}" destId="{F9E1B53B-FC65-411F-AB22-B59DE85192DB}" srcOrd="0" destOrd="0" presId="urn:microsoft.com/office/officeart/2005/8/layout/cycle7"/>
    <dgm:cxn modelId="{D8853727-3E08-4540-93C1-2F979489E4CB}" type="presParOf" srcId="{45E3E524-5C8B-4DFB-A22A-BB65135AAC4B}" destId="{AA736D42-CFD3-4BBF-B1E8-1D047B7F5599}" srcOrd="0" destOrd="0" presId="urn:microsoft.com/office/officeart/2005/8/layout/cycle7"/>
    <dgm:cxn modelId="{B21E0B56-A801-48D6-B0B8-48AF125EF1A6}" type="presParOf" srcId="{45E3E524-5C8B-4DFB-A22A-BB65135AAC4B}" destId="{267A23BE-0EA5-4388-88EB-2FF29FAFD87A}" srcOrd="1" destOrd="0" presId="urn:microsoft.com/office/officeart/2005/8/layout/cycle7"/>
    <dgm:cxn modelId="{50C43678-B31A-400D-B99E-A4AD39ACD9AB}" type="presParOf" srcId="{267A23BE-0EA5-4388-88EB-2FF29FAFD87A}" destId="{1D46C66D-311B-4758-8B99-BAFAF2D2C561}" srcOrd="0" destOrd="0" presId="urn:microsoft.com/office/officeart/2005/8/layout/cycle7"/>
    <dgm:cxn modelId="{DC311EAB-36DC-4645-ACB9-88938DC53A9F}" type="presParOf" srcId="{45E3E524-5C8B-4DFB-A22A-BB65135AAC4B}" destId="{3DAF2E15-DF6C-471A-A4C6-EFEE802CFBF1}" srcOrd="2" destOrd="0" presId="urn:microsoft.com/office/officeart/2005/8/layout/cycle7"/>
    <dgm:cxn modelId="{6989FDFC-060E-4573-8471-4F6E8E16188B}" type="presParOf" srcId="{45E3E524-5C8B-4DFB-A22A-BB65135AAC4B}" destId="{0EE58B49-32D8-49D4-8352-7CE0B5DF74D8}" srcOrd="3" destOrd="0" presId="urn:microsoft.com/office/officeart/2005/8/layout/cycle7"/>
    <dgm:cxn modelId="{CD7C993F-8F94-4E98-AE61-E1FE6D17F7AF}" type="presParOf" srcId="{0EE58B49-32D8-49D4-8352-7CE0B5DF74D8}" destId="{C0EDA322-7713-48D1-9908-AA96A76D1281}" srcOrd="0" destOrd="0" presId="urn:microsoft.com/office/officeart/2005/8/layout/cycle7"/>
    <dgm:cxn modelId="{884EAEB1-D462-41AE-95F9-11AD608CDF8F}" type="presParOf" srcId="{45E3E524-5C8B-4DFB-A22A-BB65135AAC4B}" destId="{C79F279C-6871-4ACB-A327-BF3B1EF19F17}" srcOrd="4" destOrd="0" presId="urn:microsoft.com/office/officeart/2005/8/layout/cycle7"/>
    <dgm:cxn modelId="{9EC516D6-54A1-4CC2-9B22-0642D586909B}" type="presParOf" srcId="{45E3E524-5C8B-4DFB-A22A-BB65135AAC4B}" destId="{F9E1B53B-FC65-411F-AB22-B59DE85192DB}" srcOrd="5" destOrd="0" presId="urn:microsoft.com/office/officeart/2005/8/layout/cycle7"/>
    <dgm:cxn modelId="{A8963BE6-625C-4889-86D0-FD515EAC428F}" type="presParOf" srcId="{F9E1B53B-FC65-411F-AB22-B59DE85192DB}" destId="{F2E2954F-1CCE-4624-86F4-12D9F3E3A84A}" srcOrd="0" destOrd="0" presId="urn:microsoft.com/office/officeart/2005/8/layout/cycle7"/>
    <dgm:cxn modelId="{1A38CB55-32C3-441D-94E0-7FA3F7CE1DE8}" type="presParOf" srcId="{45E3E524-5C8B-4DFB-A22A-BB65135AAC4B}" destId="{F4C187DD-F100-46C8-A440-216017102320}" srcOrd="6" destOrd="0" presId="urn:microsoft.com/office/officeart/2005/8/layout/cycle7"/>
    <dgm:cxn modelId="{C003FDD3-0DDF-44CC-B901-109C14E59495}" type="presParOf" srcId="{45E3E524-5C8B-4DFB-A22A-BB65135AAC4B}" destId="{61B32350-5D90-48D6-B00C-54FCF72D030C}" srcOrd="7" destOrd="0" presId="urn:microsoft.com/office/officeart/2005/8/layout/cycle7"/>
    <dgm:cxn modelId="{6B788233-D686-4BF6-BEFE-7CD8BD21E919}" type="presParOf" srcId="{61B32350-5D90-48D6-B00C-54FCF72D030C}" destId="{F2D6447F-4F42-486E-A94C-58B5855226C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4F22E7D-3D0B-41F3-89B9-45777CA344E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1D84328-1456-4F0D-9ECE-88310193A696}">
      <dgm:prSet/>
      <dgm:spPr/>
      <dgm:t>
        <a:bodyPr/>
        <a:lstStyle/>
        <a:p>
          <a:pPr rtl="0"/>
          <a:r>
            <a:rPr lang="en-US" b="1" dirty="0" smtClean="0"/>
            <a:t>5. </a:t>
          </a:r>
          <a:r>
            <a:rPr lang="uk-UA" b="1" dirty="0" smtClean="0"/>
            <a:t>Міжнародні сертифікати для підвищення кваліфікації вчителя англійської мови</a:t>
          </a:r>
          <a:endParaRPr lang="ru-RU" dirty="0"/>
        </a:p>
      </dgm:t>
    </dgm:pt>
    <dgm:pt modelId="{818DC056-87AA-4E9E-A8ED-065BC7970B97}" type="parTrans" cxnId="{0509A851-5315-4BBC-9A26-7353D17D349E}">
      <dgm:prSet/>
      <dgm:spPr/>
      <dgm:t>
        <a:bodyPr/>
        <a:lstStyle/>
        <a:p>
          <a:endParaRPr lang="ru-RU"/>
        </a:p>
      </dgm:t>
    </dgm:pt>
    <dgm:pt modelId="{7CD935D6-7764-4307-AE9E-C82F3D567223}" type="sibTrans" cxnId="{0509A851-5315-4BBC-9A26-7353D17D349E}">
      <dgm:prSet/>
      <dgm:spPr/>
      <dgm:t>
        <a:bodyPr/>
        <a:lstStyle/>
        <a:p>
          <a:endParaRPr lang="ru-RU"/>
        </a:p>
      </dgm:t>
    </dgm:pt>
    <dgm:pt modelId="{7664DF35-13D5-47C8-B972-C305D76CE2D6}" type="pres">
      <dgm:prSet presAssocID="{A4F22E7D-3D0B-41F3-89B9-45777CA344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9F80B6-2DB0-4D1F-AFF3-999042B75163}" type="pres">
      <dgm:prSet presAssocID="{01D84328-1456-4F0D-9ECE-88310193A6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94BC76-A3FF-460C-A493-9D2F3F15668B}" type="presOf" srcId="{01D84328-1456-4F0D-9ECE-88310193A696}" destId="{C99F80B6-2DB0-4D1F-AFF3-999042B75163}" srcOrd="0" destOrd="0" presId="urn:microsoft.com/office/officeart/2005/8/layout/vList2"/>
    <dgm:cxn modelId="{0509A851-5315-4BBC-9A26-7353D17D349E}" srcId="{A4F22E7D-3D0B-41F3-89B9-45777CA344E5}" destId="{01D84328-1456-4F0D-9ECE-88310193A696}" srcOrd="0" destOrd="0" parTransId="{818DC056-87AA-4E9E-A8ED-065BC7970B97}" sibTransId="{7CD935D6-7764-4307-AE9E-C82F3D567223}"/>
    <dgm:cxn modelId="{0AAB4E7E-D37B-4C86-A8E5-6028AC138E86}" type="presOf" srcId="{A4F22E7D-3D0B-41F3-89B9-45777CA344E5}" destId="{7664DF35-13D5-47C8-B972-C305D76CE2D6}" srcOrd="0" destOrd="0" presId="urn:microsoft.com/office/officeart/2005/8/layout/vList2"/>
    <dgm:cxn modelId="{B6A691E0-1923-446E-852E-7D999EF81DB7}" type="presParOf" srcId="{7664DF35-13D5-47C8-B972-C305D76CE2D6}" destId="{C99F80B6-2DB0-4D1F-AFF3-999042B751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4640510-7BFC-4346-9C48-49F889C533DC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7D6D2FA-6D5D-45F0-B650-D87CB37E4A0F}">
      <dgm:prSet/>
      <dgm:spPr/>
      <dgm:t>
        <a:bodyPr/>
        <a:lstStyle/>
        <a:p>
          <a:pPr rtl="0"/>
          <a:r>
            <a:rPr lang="ru-RU" b="1" smtClean="0"/>
            <a:t>TKT</a:t>
          </a:r>
          <a:endParaRPr lang="ru-RU"/>
        </a:p>
      </dgm:t>
    </dgm:pt>
    <dgm:pt modelId="{860D5BC4-A495-4E28-A27A-32BED35E7854}" type="parTrans" cxnId="{0CF7C7BF-4609-45FF-BE8C-B313E1481B38}">
      <dgm:prSet/>
      <dgm:spPr/>
      <dgm:t>
        <a:bodyPr/>
        <a:lstStyle/>
        <a:p>
          <a:endParaRPr lang="ru-RU"/>
        </a:p>
      </dgm:t>
    </dgm:pt>
    <dgm:pt modelId="{26D1E517-A38C-42D2-A6FA-3E6E47D70C30}" type="sibTrans" cxnId="{0CF7C7BF-4609-45FF-BE8C-B313E1481B38}">
      <dgm:prSet/>
      <dgm:spPr/>
      <dgm:t>
        <a:bodyPr/>
        <a:lstStyle/>
        <a:p>
          <a:endParaRPr lang="ru-RU"/>
        </a:p>
      </dgm:t>
    </dgm:pt>
    <dgm:pt modelId="{D4A282E2-D648-4267-816D-27C84961DCEC}">
      <dgm:prSet/>
      <dgm:spPr/>
      <dgm:t>
        <a:bodyPr/>
        <a:lstStyle/>
        <a:p>
          <a:pPr rtl="0"/>
          <a:r>
            <a:rPr lang="ru-RU" b="1" smtClean="0"/>
            <a:t>DELTA</a:t>
          </a:r>
          <a:endParaRPr lang="ru-RU"/>
        </a:p>
      </dgm:t>
    </dgm:pt>
    <dgm:pt modelId="{D9900767-667C-4668-8DB9-A38B84BC9082}" type="parTrans" cxnId="{CDC6186E-B1B4-405C-B11F-AB5392B3015F}">
      <dgm:prSet/>
      <dgm:spPr/>
      <dgm:t>
        <a:bodyPr/>
        <a:lstStyle/>
        <a:p>
          <a:endParaRPr lang="ru-RU"/>
        </a:p>
      </dgm:t>
    </dgm:pt>
    <dgm:pt modelId="{E521BE02-7672-4C7D-B662-10D0312A8194}" type="sibTrans" cxnId="{CDC6186E-B1B4-405C-B11F-AB5392B3015F}">
      <dgm:prSet/>
      <dgm:spPr/>
      <dgm:t>
        <a:bodyPr/>
        <a:lstStyle/>
        <a:p>
          <a:endParaRPr lang="ru-RU"/>
        </a:p>
      </dgm:t>
    </dgm:pt>
    <dgm:pt modelId="{7550665A-06FB-41D3-88F9-39862C6B6966}">
      <dgm:prSet/>
      <dgm:spPr/>
      <dgm:t>
        <a:bodyPr/>
        <a:lstStyle/>
        <a:p>
          <a:pPr rtl="0"/>
          <a:r>
            <a:rPr lang="uk-UA" b="1" smtClean="0"/>
            <a:t>С</a:t>
          </a:r>
          <a:r>
            <a:rPr lang="en-US" b="1" smtClean="0"/>
            <a:t>ELTA</a:t>
          </a:r>
          <a:endParaRPr lang="ru-RU"/>
        </a:p>
      </dgm:t>
    </dgm:pt>
    <dgm:pt modelId="{15C5224E-3CA4-401C-A91E-350F7BBB83DA}" type="parTrans" cxnId="{D2D5A4CD-EA4F-43D9-BE97-88B5A4381363}">
      <dgm:prSet/>
      <dgm:spPr/>
      <dgm:t>
        <a:bodyPr/>
        <a:lstStyle/>
        <a:p>
          <a:endParaRPr lang="ru-RU"/>
        </a:p>
      </dgm:t>
    </dgm:pt>
    <dgm:pt modelId="{13B79D05-522E-4536-A63D-898162079B62}" type="sibTrans" cxnId="{D2D5A4CD-EA4F-43D9-BE97-88B5A4381363}">
      <dgm:prSet/>
      <dgm:spPr/>
      <dgm:t>
        <a:bodyPr/>
        <a:lstStyle/>
        <a:p>
          <a:endParaRPr lang="ru-RU"/>
        </a:p>
      </dgm:t>
    </dgm:pt>
    <dgm:pt modelId="{6D94344A-D564-4ED4-879C-0D81F190E2E1}" type="pres">
      <dgm:prSet presAssocID="{24640510-7BFC-4346-9C48-49F889C533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C510AC-14F3-46C8-9062-08A9D0FD5ACA}" type="pres">
      <dgm:prSet presAssocID="{47D6D2FA-6D5D-45F0-B650-D87CB37E4A0F}" presName="composite" presStyleCnt="0"/>
      <dgm:spPr/>
    </dgm:pt>
    <dgm:pt modelId="{9104E1F5-75EF-4DAA-B297-2ABD8628BAC1}" type="pres">
      <dgm:prSet presAssocID="{47D6D2FA-6D5D-45F0-B650-D87CB37E4A0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A0EB2-B37C-4862-9D78-2105CF3EF61A}" type="pres">
      <dgm:prSet presAssocID="{47D6D2FA-6D5D-45F0-B650-D87CB37E4A0F}" presName="desTx" presStyleLbl="alignAccFollowNode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CE476C-861D-454D-9B54-612CD5886CCA}" type="pres">
      <dgm:prSet presAssocID="{26D1E517-A38C-42D2-A6FA-3E6E47D70C30}" presName="space" presStyleCnt="0"/>
      <dgm:spPr/>
    </dgm:pt>
    <dgm:pt modelId="{EB878975-22FC-49AC-A163-A90A1DFA7F7A}" type="pres">
      <dgm:prSet presAssocID="{D4A282E2-D648-4267-816D-27C84961DCEC}" presName="composite" presStyleCnt="0"/>
      <dgm:spPr/>
    </dgm:pt>
    <dgm:pt modelId="{0C16A5B2-D06B-4597-AB4E-9CBF17F1CDF5}" type="pres">
      <dgm:prSet presAssocID="{D4A282E2-D648-4267-816D-27C84961DCE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DD61A-2D05-4B75-81AD-C35A4CF2ECAA}" type="pres">
      <dgm:prSet presAssocID="{D4A282E2-D648-4267-816D-27C84961DCEC}" presName="desTx" presStyleLbl="alignAccFollowNode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20D59F4-5E78-4272-BD2A-A156FFE2A298}" type="pres">
      <dgm:prSet presAssocID="{E521BE02-7672-4C7D-B662-10D0312A8194}" presName="space" presStyleCnt="0"/>
      <dgm:spPr/>
    </dgm:pt>
    <dgm:pt modelId="{FD582B2C-6083-4CC4-A016-73F84FFE120B}" type="pres">
      <dgm:prSet presAssocID="{7550665A-06FB-41D3-88F9-39862C6B6966}" presName="composite" presStyleCnt="0"/>
      <dgm:spPr/>
    </dgm:pt>
    <dgm:pt modelId="{C940485C-BD8C-4A05-B2FC-2B9692ED4BD0}" type="pres">
      <dgm:prSet presAssocID="{7550665A-06FB-41D3-88F9-39862C6B696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9623A-4B92-4298-A820-2BCBD365B579}" type="pres">
      <dgm:prSet presAssocID="{7550665A-06FB-41D3-88F9-39862C6B6966}" presName="desTx" presStyleLbl="alignAccFollowNode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2D5A4CD-EA4F-43D9-BE97-88B5A4381363}" srcId="{24640510-7BFC-4346-9C48-49F889C533DC}" destId="{7550665A-06FB-41D3-88F9-39862C6B6966}" srcOrd="2" destOrd="0" parTransId="{15C5224E-3CA4-401C-A91E-350F7BBB83DA}" sibTransId="{13B79D05-522E-4536-A63D-898162079B62}"/>
    <dgm:cxn modelId="{5B95A08D-0F3A-4C82-B752-06E5D97E2820}" type="presOf" srcId="{7550665A-06FB-41D3-88F9-39862C6B6966}" destId="{C940485C-BD8C-4A05-B2FC-2B9692ED4BD0}" srcOrd="0" destOrd="0" presId="urn:microsoft.com/office/officeart/2005/8/layout/hList1"/>
    <dgm:cxn modelId="{0CF7C7BF-4609-45FF-BE8C-B313E1481B38}" srcId="{24640510-7BFC-4346-9C48-49F889C533DC}" destId="{47D6D2FA-6D5D-45F0-B650-D87CB37E4A0F}" srcOrd="0" destOrd="0" parTransId="{860D5BC4-A495-4E28-A27A-32BED35E7854}" sibTransId="{26D1E517-A38C-42D2-A6FA-3E6E47D70C30}"/>
    <dgm:cxn modelId="{5890A042-A0C9-4D1B-AEC8-9D49DBA6DD4F}" type="presOf" srcId="{D4A282E2-D648-4267-816D-27C84961DCEC}" destId="{0C16A5B2-D06B-4597-AB4E-9CBF17F1CDF5}" srcOrd="0" destOrd="0" presId="urn:microsoft.com/office/officeart/2005/8/layout/hList1"/>
    <dgm:cxn modelId="{36D97DC6-0641-4A55-8D1B-C184586D32C1}" type="presOf" srcId="{24640510-7BFC-4346-9C48-49F889C533DC}" destId="{6D94344A-D564-4ED4-879C-0D81F190E2E1}" srcOrd="0" destOrd="0" presId="urn:microsoft.com/office/officeart/2005/8/layout/hList1"/>
    <dgm:cxn modelId="{CDC6186E-B1B4-405C-B11F-AB5392B3015F}" srcId="{24640510-7BFC-4346-9C48-49F889C533DC}" destId="{D4A282E2-D648-4267-816D-27C84961DCEC}" srcOrd="1" destOrd="0" parTransId="{D9900767-667C-4668-8DB9-A38B84BC9082}" sibTransId="{E521BE02-7672-4C7D-B662-10D0312A8194}"/>
    <dgm:cxn modelId="{18F78783-06D0-413E-83CD-5105BA94F8B3}" type="presOf" srcId="{47D6D2FA-6D5D-45F0-B650-D87CB37E4A0F}" destId="{9104E1F5-75EF-4DAA-B297-2ABD8628BAC1}" srcOrd="0" destOrd="0" presId="urn:microsoft.com/office/officeart/2005/8/layout/hList1"/>
    <dgm:cxn modelId="{7EF542B8-929F-4E54-9DD3-86414902C127}" type="presParOf" srcId="{6D94344A-D564-4ED4-879C-0D81F190E2E1}" destId="{8AC510AC-14F3-46C8-9062-08A9D0FD5ACA}" srcOrd="0" destOrd="0" presId="urn:microsoft.com/office/officeart/2005/8/layout/hList1"/>
    <dgm:cxn modelId="{89E7B4AA-C371-4358-AD63-9D73D59E4222}" type="presParOf" srcId="{8AC510AC-14F3-46C8-9062-08A9D0FD5ACA}" destId="{9104E1F5-75EF-4DAA-B297-2ABD8628BAC1}" srcOrd="0" destOrd="0" presId="urn:microsoft.com/office/officeart/2005/8/layout/hList1"/>
    <dgm:cxn modelId="{94745BD4-C31A-4C5E-A72A-DC1AB9F51514}" type="presParOf" srcId="{8AC510AC-14F3-46C8-9062-08A9D0FD5ACA}" destId="{787A0EB2-B37C-4862-9D78-2105CF3EF61A}" srcOrd="1" destOrd="0" presId="urn:microsoft.com/office/officeart/2005/8/layout/hList1"/>
    <dgm:cxn modelId="{715FC7F9-3C19-4477-9613-7B9D6872FCFF}" type="presParOf" srcId="{6D94344A-D564-4ED4-879C-0D81F190E2E1}" destId="{C0CE476C-861D-454D-9B54-612CD5886CCA}" srcOrd="1" destOrd="0" presId="urn:microsoft.com/office/officeart/2005/8/layout/hList1"/>
    <dgm:cxn modelId="{0F3C4DAA-90EC-45AF-8B6D-93DA092E0EAE}" type="presParOf" srcId="{6D94344A-D564-4ED4-879C-0D81F190E2E1}" destId="{EB878975-22FC-49AC-A163-A90A1DFA7F7A}" srcOrd="2" destOrd="0" presId="urn:microsoft.com/office/officeart/2005/8/layout/hList1"/>
    <dgm:cxn modelId="{B4AB4B27-865F-493F-9DCF-E8F0141647E9}" type="presParOf" srcId="{EB878975-22FC-49AC-A163-A90A1DFA7F7A}" destId="{0C16A5B2-D06B-4597-AB4E-9CBF17F1CDF5}" srcOrd="0" destOrd="0" presId="urn:microsoft.com/office/officeart/2005/8/layout/hList1"/>
    <dgm:cxn modelId="{028E1D42-CE28-4E6A-A258-1A6C63AAA724}" type="presParOf" srcId="{EB878975-22FC-49AC-A163-A90A1DFA7F7A}" destId="{7A8DD61A-2D05-4B75-81AD-C35A4CF2ECAA}" srcOrd="1" destOrd="0" presId="urn:microsoft.com/office/officeart/2005/8/layout/hList1"/>
    <dgm:cxn modelId="{70FFF043-5C68-46CA-B67C-91529DD73AC6}" type="presParOf" srcId="{6D94344A-D564-4ED4-879C-0D81F190E2E1}" destId="{420D59F4-5E78-4272-BD2A-A156FFE2A298}" srcOrd="3" destOrd="0" presId="urn:microsoft.com/office/officeart/2005/8/layout/hList1"/>
    <dgm:cxn modelId="{3C934E10-46EE-47E4-8ED7-AC316CA0CA91}" type="presParOf" srcId="{6D94344A-D564-4ED4-879C-0D81F190E2E1}" destId="{FD582B2C-6083-4CC4-A016-73F84FFE120B}" srcOrd="4" destOrd="0" presId="urn:microsoft.com/office/officeart/2005/8/layout/hList1"/>
    <dgm:cxn modelId="{11A2834A-4390-443E-87CD-2794AC8B8B0D}" type="presParOf" srcId="{FD582B2C-6083-4CC4-A016-73F84FFE120B}" destId="{C940485C-BD8C-4A05-B2FC-2B9692ED4BD0}" srcOrd="0" destOrd="0" presId="urn:microsoft.com/office/officeart/2005/8/layout/hList1"/>
    <dgm:cxn modelId="{8A71D071-0E42-45A6-B3D6-A1002128F6F7}" type="presParOf" srcId="{FD582B2C-6083-4CC4-A016-73F84FFE120B}" destId="{CF89623A-4B92-4298-A820-2BCBD365B5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E701E6D-D4BE-4465-AF21-C1A2281A7A83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/>
      <dgm:spPr/>
      <dgm:t>
        <a:bodyPr/>
        <a:lstStyle/>
        <a:p>
          <a:endParaRPr lang="ru-RU"/>
        </a:p>
      </dgm:t>
    </dgm:pt>
    <dgm:pt modelId="{977C1636-FDCF-43A9-8240-D9FC3147C000}">
      <dgm:prSet/>
      <dgm:spPr/>
      <dgm:t>
        <a:bodyPr/>
        <a:lstStyle/>
        <a:p>
          <a:pPr rtl="0"/>
          <a:r>
            <a:rPr lang="en-US" b="1" smtClean="0"/>
            <a:t>Teaching Knowledge Test (TKT)</a:t>
          </a:r>
          <a:endParaRPr lang="ru-RU"/>
        </a:p>
      </dgm:t>
    </dgm:pt>
    <dgm:pt modelId="{46220273-BF71-4B30-9B63-7A4EC8E790EF}" type="parTrans" cxnId="{A455FAF2-F08C-4917-A21F-C7580EF10C69}">
      <dgm:prSet/>
      <dgm:spPr/>
      <dgm:t>
        <a:bodyPr/>
        <a:lstStyle/>
        <a:p>
          <a:endParaRPr lang="ru-RU"/>
        </a:p>
      </dgm:t>
    </dgm:pt>
    <dgm:pt modelId="{6086310A-C874-4F32-83DC-68EBE1ABCF7C}" type="sibTrans" cxnId="{A455FAF2-F08C-4917-A21F-C7580EF10C69}">
      <dgm:prSet/>
      <dgm:spPr/>
      <dgm:t>
        <a:bodyPr/>
        <a:lstStyle/>
        <a:p>
          <a:endParaRPr lang="ru-RU"/>
        </a:p>
      </dgm:t>
    </dgm:pt>
    <dgm:pt modelId="{44E6554A-379B-4AAC-AE1B-50061E472001}" type="pres">
      <dgm:prSet presAssocID="{2E701E6D-D4BE-4465-AF21-C1A2281A7A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DA6042-54AA-487F-ABE4-8848740AE32A}" type="pres">
      <dgm:prSet presAssocID="{977C1636-FDCF-43A9-8240-D9FC3147C000}" presName="parentLin" presStyleCnt="0"/>
      <dgm:spPr/>
    </dgm:pt>
    <dgm:pt modelId="{459CA48C-2DC7-4284-B822-135F2CA3D619}" type="pres">
      <dgm:prSet presAssocID="{977C1636-FDCF-43A9-8240-D9FC3147C00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FCE133C-BF67-4EC9-982A-E5F04A588132}" type="pres">
      <dgm:prSet presAssocID="{977C1636-FDCF-43A9-8240-D9FC3147C0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A8E47-D415-4DE7-8503-E3683373470E}" type="pres">
      <dgm:prSet presAssocID="{977C1636-FDCF-43A9-8240-D9FC3147C000}" presName="negativeSpace" presStyleCnt="0"/>
      <dgm:spPr/>
    </dgm:pt>
    <dgm:pt modelId="{CD9D94FE-B697-4291-A050-40DB97EED27E}" type="pres">
      <dgm:prSet presAssocID="{977C1636-FDCF-43A9-8240-D9FC3147C0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DC95722-3505-4E09-9D8E-95DFEA33026F}" type="presOf" srcId="{977C1636-FDCF-43A9-8240-D9FC3147C000}" destId="{8FCE133C-BF67-4EC9-982A-E5F04A588132}" srcOrd="1" destOrd="0" presId="urn:microsoft.com/office/officeart/2005/8/layout/list1"/>
    <dgm:cxn modelId="{A455FAF2-F08C-4917-A21F-C7580EF10C69}" srcId="{2E701E6D-D4BE-4465-AF21-C1A2281A7A83}" destId="{977C1636-FDCF-43A9-8240-D9FC3147C000}" srcOrd="0" destOrd="0" parTransId="{46220273-BF71-4B30-9B63-7A4EC8E790EF}" sibTransId="{6086310A-C874-4F32-83DC-68EBE1ABCF7C}"/>
    <dgm:cxn modelId="{A6FE0994-B9B9-4820-9AB3-63BD3BB97950}" type="presOf" srcId="{2E701E6D-D4BE-4465-AF21-C1A2281A7A83}" destId="{44E6554A-379B-4AAC-AE1B-50061E472001}" srcOrd="0" destOrd="0" presId="urn:microsoft.com/office/officeart/2005/8/layout/list1"/>
    <dgm:cxn modelId="{7429E034-0D3B-4D48-B648-DAD7CAD83967}" type="presOf" srcId="{977C1636-FDCF-43A9-8240-D9FC3147C000}" destId="{459CA48C-2DC7-4284-B822-135F2CA3D619}" srcOrd="0" destOrd="0" presId="urn:microsoft.com/office/officeart/2005/8/layout/list1"/>
    <dgm:cxn modelId="{CF68538D-9C8B-4BF8-A827-B8E022257611}" type="presParOf" srcId="{44E6554A-379B-4AAC-AE1B-50061E472001}" destId="{45DA6042-54AA-487F-ABE4-8848740AE32A}" srcOrd="0" destOrd="0" presId="urn:microsoft.com/office/officeart/2005/8/layout/list1"/>
    <dgm:cxn modelId="{8AAEF350-123F-4497-A72F-25C6B22EA617}" type="presParOf" srcId="{45DA6042-54AA-487F-ABE4-8848740AE32A}" destId="{459CA48C-2DC7-4284-B822-135F2CA3D619}" srcOrd="0" destOrd="0" presId="urn:microsoft.com/office/officeart/2005/8/layout/list1"/>
    <dgm:cxn modelId="{D5FF0328-3BE1-41EF-8647-DC97E67C4DE7}" type="presParOf" srcId="{45DA6042-54AA-487F-ABE4-8848740AE32A}" destId="{8FCE133C-BF67-4EC9-982A-E5F04A588132}" srcOrd="1" destOrd="0" presId="urn:microsoft.com/office/officeart/2005/8/layout/list1"/>
    <dgm:cxn modelId="{FCFB52E2-7CC5-4688-8017-B23D54A2997F}" type="presParOf" srcId="{44E6554A-379B-4AAC-AE1B-50061E472001}" destId="{08AA8E47-D415-4DE7-8503-E3683373470E}" srcOrd="1" destOrd="0" presId="urn:microsoft.com/office/officeart/2005/8/layout/list1"/>
    <dgm:cxn modelId="{D9735E1E-82DC-41BE-89A2-33BA9BB38138}" type="presParOf" srcId="{44E6554A-379B-4AAC-AE1B-50061E472001}" destId="{CD9D94FE-B697-4291-A050-40DB97EED27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4B399BE-C7F9-4EE7-B3C3-2774D6CD2AE1}" type="doc">
      <dgm:prSet loTypeId="urn:microsoft.com/office/officeart/2008/layout/LinedList" loCatId="hierarchy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95D8DF25-9084-42B9-9436-036C59BA79A0}">
      <dgm:prSet/>
      <dgm:spPr/>
      <dgm:t>
        <a:bodyPr/>
        <a:lstStyle/>
        <a:p>
          <a:pPr rtl="0"/>
          <a:r>
            <a:rPr lang="ru-RU" b="1" smtClean="0"/>
            <a:t>3 основн</a:t>
          </a:r>
          <a:r>
            <a:rPr lang="uk-UA" b="1" smtClean="0"/>
            <a:t>і</a:t>
          </a:r>
          <a:r>
            <a:rPr lang="ru-RU" b="1" smtClean="0"/>
            <a:t> модулі:</a:t>
          </a:r>
          <a:endParaRPr lang="ru-RU"/>
        </a:p>
      </dgm:t>
    </dgm:pt>
    <dgm:pt modelId="{03F90999-CFE8-4D2E-A8A8-F17C9BF76E58}" type="parTrans" cxnId="{8AFDBD00-46C7-4B23-A634-D5B988D644B0}">
      <dgm:prSet/>
      <dgm:spPr/>
      <dgm:t>
        <a:bodyPr/>
        <a:lstStyle/>
        <a:p>
          <a:endParaRPr lang="ru-RU"/>
        </a:p>
      </dgm:t>
    </dgm:pt>
    <dgm:pt modelId="{CD443163-50A5-42E1-9A4C-539569568A7F}" type="sibTrans" cxnId="{8AFDBD00-46C7-4B23-A634-D5B988D644B0}">
      <dgm:prSet/>
      <dgm:spPr/>
      <dgm:t>
        <a:bodyPr/>
        <a:lstStyle/>
        <a:p>
          <a:endParaRPr lang="ru-RU"/>
        </a:p>
      </dgm:t>
    </dgm:pt>
    <dgm:pt modelId="{070AE911-5867-49AF-B9BB-08CDD1549219}">
      <dgm:prSet/>
      <dgm:spPr/>
      <dgm:t>
        <a:bodyPr/>
        <a:lstStyle/>
        <a:p>
          <a:pPr rtl="0"/>
          <a:r>
            <a:rPr lang="ru-RU" smtClean="0"/>
            <a:t>Мова та основні принципи викладання</a:t>
          </a:r>
          <a:r>
            <a:rPr lang="en-US" smtClean="0"/>
            <a:t> </a:t>
          </a:r>
          <a:r>
            <a:rPr lang="ru-RU" smtClean="0"/>
            <a:t> та вивчення мови</a:t>
          </a:r>
          <a:endParaRPr lang="ru-RU"/>
        </a:p>
      </dgm:t>
    </dgm:pt>
    <dgm:pt modelId="{72CF9088-8A57-4380-BD4B-96CC4F873109}" type="parTrans" cxnId="{A040C02C-36B1-40B1-9240-E6A25AC47EE9}">
      <dgm:prSet/>
      <dgm:spPr/>
      <dgm:t>
        <a:bodyPr/>
        <a:lstStyle/>
        <a:p>
          <a:endParaRPr lang="ru-RU"/>
        </a:p>
      </dgm:t>
    </dgm:pt>
    <dgm:pt modelId="{06D64305-DC4F-46A3-8FFE-BE285A7C3C12}" type="sibTrans" cxnId="{A040C02C-36B1-40B1-9240-E6A25AC47EE9}">
      <dgm:prSet/>
      <dgm:spPr/>
      <dgm:t>
        <a:bodyPr/>
        <a:lstStyle/>
        <a:p>
          <a:endParaRPr lang="ru-RU"/>
        </a:p>
      </dgm:t>
    </dgm:pt>
    <dgm:pt modelId="{01B31676-C312-4FB7-8A30-BBDA41F11FD7}">
      <dgm:prSet/>
      <dgm:spPr/>
      <dgm:t>
        <a:bodyPr/>
        <a:lstStyle/>
        <a:p>
          <a:pPr rtl="0"/>
          <a:r>
            <a:rPr lang="ru-RU" smtClean="0"/>
            <a:t>Планування уроків та використання</a:t>
          </a:r>
          <a:r>
            <a:rPr lang="en-US" smtClean="0"/>
            <a:t> </a:t>
          </a:r>
          <a:r>
            <a:rPr lang="ru-RU" smtClean="0"/>
            <a:t>ресурсів та матеріалів для вивчення мови</a:t>
          </a:r>
          <a:endParaRPr lang="ru-RU"/>
        </a:p>
      </dgm:t>
    </dgm:pt>
    <dgm:pt modelId="{AD7813A8-8C37-44C6-8F98-4A193A753294}" type="parTrans" cxnId="{20463B04-A1AB-4C34-9357-CDF09A1C454F}">
      <dgm:prSet/>
      <dgm:spPr/>
      <dgm:t>
        <a:bodyPr/>
        <a:lstStyle/>
        <a:p>
          <a:endParaRPr lang="ru-RU"/>
        </a:p>
      </dgm:t>
    </dgm:pt>
    <dgm:pt modelId="{09A42ED9-038C-4E12-AD6F-BF8316343E2D}" type="sibTrans" cxnId="{20463B04-A1AB-4C34-9357-CDF09A1C454F}">
      <dgm:prSet/>
      <dgm:spPr/>
      <dgm:t>
        <a:bodyPr/>
        <a:lstStyle/>
        <a:p>
          <a:endParaRPr lang="ru-RU"/>
        </a:p>
      </dgm:t>
    </dgm:pt>
    <dgm:pt modelId="{A13417E0-4DEB-453D-B301-03E2149A7B25}">
      <dgm:prSet/>
      <dgm:spPr/>
      <dgm:t>
        <a:bodyPr/>
        <a:lstStyle/>
        <a:p>
          <a:pPr rtl="0"/>
          <a:r>
            <a:rPr lang="ru-RU" smtClean="0"/>
            <a:t>Організація процесу викладання та</a:t>
          </a:r>
          <a:r>
            <a:rPr lang="en-US" smtClean="0"/>
            <a:t> </a:t>
          </a:r>
          <a:r>
            <a:rPr lang="ru-RU" smtClean="0"/>
            <a:t>вивчення, а також організація роботи у класі</a:t>
          </a:r>
          <a:endParaRPr lang="ru-RU"/>
        </a:p>
      </dgm:t>
    </dgm:pt>
    <dgm:pt modelId="{3682474E-94A9-46D8-ACEF-D9010AB7FD4E}" type="parTrans" cxnId="{8E80D44C-9BFA-4250-8CA1-34C7F7597CCD}">
      <dgm:prSet/>
      <dgm:spPr/>
      <dgm:t>
        <a:bodyPr/>
        <a:lstStyle/>
        <a:p>
          <a:endParaRPr lang="ru-RU"/>
        </a:p>
      </dgm:t>
    </dgm:pt>
    <dgm:pt modelId="{C7CFE00F-4005-4C97-9B10-F7BE1CCEF673}" type="sibTrans" cxnId="{8E80D44C-9BFA-4250-8CA1-34C7F7597CCD}">
      <dgm:prSet/>
      <dgm:spPr/>
      <dgm:t>
        <a:bodyPr/>
        <a:lstStyle/>
        <a:p>
          <a:endParaRPr lang="ru-RU"/>
        </a:p>
      </dgm:t>
    </dgm:pt>
    <dgm:pt modelId="{1548E1C2-246B-488F-BEA4-2279579A6F29}">
      <dgm:prSet/>
      <dgm:spPr/>
      <dgm:t>
        <a:bodyPr/>
        <a:lstStyle/>
        <a:p>
          <a:pPr rtl="0"/>
          <a:r>
            <a:rPr lang="ru-RU" b="1" smtClean="0"/>
            <a:t>2 спеціалізовані модулі:</a:t>
          </a:r>
          <a:endParaRPr lang="ru-RU"/>
        </a:p>
      </dgm:t>
    </dgm:pt>
    <dgm:pt modelId="{E08302F0-096C-45D3-9402-7B1AB7617280}" type="parTrans" cxnId="{183160B5-BACE-42F7-86B1-5EB5FB4F104D}">
      <dgm:prSet/>
      <dgm:spPr/>
      <dgm:t>
        <a:bodyPr/>
        <a:lstStyle/>
        <a:p>
          <a:endParaRPr lang="ru-RU"/>
        </a:p>
      </dgm:t>
    </dgm:pt>
    <dgm:pt modelId="{4CFD6EE2-7F53-4592-B0D8-74ACD44FB82A}" type="sibTrans" cxnId="{183160B5-BACE-42F7-86B1-5EB5FB4F104D}">
      <dgm:prSet/>
      <dgm:spPr/>
      <dgm:t>
        <a:bodyPr/>
        <a:lstStyle/>
        <a:p>
          <a:endParaRPr lang="ru-RU"/>
        </a:p>
      </dgm:t>
    </dgm:pt>
    <dgm:pt modelId="{4792911B-FEFE-4A20-9BE7-87A98C2C0C8C}">
      <dgm:prSet/>
      <dgm:spPr/>
      <dgm:t>
        <a:bodyPr/>
        <a:lstStyle/>
        <a:p>
          <a:pPr rtl="0"/>
          <a:r>
            <a:rPr lang="ru-RU" smtClean="0"/>
            <a:t>TKT: CLIL (Content and Language Integrated Learning)</a:t>
          </a:r>
          <a:endParaRPr lang="ru-RU"/>
        </a:p>
      </dgm:t>
    </dgm:pt>
    <dgm:pt modelId="{C65176E1-8881-47FA-B561-EEDD6865EEDB}" type="parTrans" cxnId="{619307EA-4EF9-40E2-A936-451E0DD94ED2}">
      <dgm:prSet/>
      <dgm:spPr/>
      <dgm:t>
        <a:bodyPr/>
        <a:lstStyle/>
        <a:p>
          <a:endParaRPr lang="ru-RU"/>
        </a:p>
      </dgm:t>
    </dgm:pt>
    <dgm:pt modelId="{8F15CA05-CA23-4E40-9FEF-BA9C74F7E763}" type="sibTrans" cxnId="{619307EA-4EF9-40E2-A936-451E0DD94ED2}">
      <dgm:prSet/>
      <dgm:spPr/>
      <dgm:t>
        <a:bodyPr/>
        <a:lstStyle/>
        <a:p>
          <a:endParaRPr lang="ru-RU"/>
        </a:p>
      </dgm:t>
    </dgm:pt>
    <dgm:pt modelId="{E39DD718-C86B-4A0E-AAA2-AD8E60A29C89}">
      <dgm:prSet/>
      <dgm:spPr/>
      <dgm:t>
        <a:bodyPr/>
        <a:lstStyle/>
        <a:p>
          <a:pPr rtl="0"/>
          <a:r>
            <a:rPr lang="ru-RU" smtClean="0"/>
            <a:t>TKT: YL (Young Learners)</a:t>
          </a:r>
          <a:endParaRPr lang="ru-RU"/>
        </a:p>
      </dgm:t>
    </dgm:pt>
    <dgm:pt modelId="{6E572946-E262-4639-A7AE-A0E185DC8191}" type="parTrans" cxnId="{50ACCB6E-1E53-4E7B-9531-1AD9A0877907}">
      <dgm:prSet/>
      <dgm:spPr/>
      <dgm:t>
        <a:bodyPr/>
        <a:lstStyle/>
        <a:p>
          <a:endParaRPr lang="ru-RU"/>
        </a:p>
      </dgm:t>
    </dgm:pt>
    <dgm:pt modelId="{D3944B69-517E-433C-A354-61CFD50B89F3}" type="sibTrans" cxnId="{50ACCB6E-1E53-4E7B-9531-1AD9A0877907}">
      <dgm:prSet/>
      <dgm:spPr/>
      <dgm:t>
        <a:bodyPr/>
        <a:lstStyle/>
        <a:p>
          <a:endParaRPr lang="ru-RU"/>
        </a:p>
      </dgm:t>
    </dgm:pt>
    <dgm:pt modelId="{C2F45F5F-20C0-474D-BD4A-B86B40BD5861}" type="pres">
      <dgm:prSet presAssocID="{14B399BE-C7F9-4EE7-B3C3-2774D6CD2A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E40E27C-4901-46E9-B233-8F575449CA14}" type="pres">
      <dgm:prSet presAssocID="{95D8DF25-9084-42B9-9436-036C59BA79A0}" presName="thickLine" presStyleLbl="alignNode1" presStyleIdx="0" presStyleCnt="2"/>
      <dgm:spPr/>
    </dgm:pt>
    <dgm:pt modelId="{0A74CEDD-6A8D-427D-8B24-8585650DF9FD}" type="pres">
      <dgm:prSet presAssocID="{95D8DF25-9084-42B9-9436-036C59BA79A0}" presName="horz1" presStyleCnt="0"/>
      <dgm:spPr/>
    </dgm:pt>
    <dgm:pt modelId="{EE5FA064-59C7-4DAC-9FB8-2914F5DFB988}" type="pres">
      <dgm:prSet presAssocID="{95D8DF25-9084-42B9-9436-036C59BA79A0}" presName="tx1" presStyleLbl="revTx" presStyleIdx="0" presStyleCnt="7"/>
      <dgm:spPr/>
      <dgm:t>
        <a:bodyPr/>
        <a:lstStyle/>
        <a:p>
          <a:endParaRPr lang="ru-RU"/>
        </a:p>
      </dgm:t>
    </dgm:pt>
    <dgm:pt modelId="{ED3F44F9-2067-4E56-9E1D-9DCB1258ABCB}" type="pres">
      <dgm:prSet presAssocID="{95D8DF25-9084-42B9-9436-036C59BA79A0}" presName="vert1" presStyleCnt="0"/>
      <dgm:spPr/>
    </dgm:pt>
    <dgm:pt modelId="{BBCE6834-D728-41CB-A32E-06F4137A024D}" type="pres">
      <dgm:prSet presAssocID="{070AE911-5867-49AF-B9BB-08CDD1549219}" presName="vertSpace2a" presStyleCnt="0"/>
      <dgm:spPr/>
    </dgm:pt>
    <dgm:pt modelId="{116694B7-3C5E-47C7-9B45-AF84CA1D3271}" type="pres">
      <dgm:prSet presAssocID="{070AE911-5867-49AF-B9BB-08CDD1549219}" presName="horz2" presStyleCnt="0"/>
      <dgm:spPr/>
    </dgm:pt>
    <dgm:pt modelId="{8F73AB9C-554B-46A0-AA09-AC44CCD2655E}" type="pres">
      <dgm:prSet presAssocID="{070AE911-5867-49AF-B9BB-08CDD1549219}" presName="horzSpace2" presStyleCnt="0"/>
      <dgm:spPr/>
    </dgm:pt>
    <dgm:pt modelId="{1687C1C4-DC28-4085-AF24-66C905397DB4}" type="pres">
      <dgm:prSet presAssocID="{070AE911-5867-49AF-B9BB-08CDD1549219}" presName="tx2" presStyleLbl="revTx" presStyleIdx="1" presStyleCnt="7"/>
      <dgm:spPr/>
      <dgm:t>
        <a:bodyPr/>
        <a:lstStyle/>
        <a:p>
          <a:endParaRPr lang="ru-RU"/>
        </a:p>
      </dgm:t>
    </dgm:pt>
    <dgm:pt modelId="{3F197982-700B-4AEC-B131-737C87B90FA2}" type="pres">
      <dgm:prSet presAssocID="{070AE911-5867-49AF-B9BB-08CDD1549219}" presName="vert2" presStyleCnt="0"/>
      <dgm:spPr/>
    </dgm:pt>
    <dgm:pt modelId="{66D68D04-CFCC-4AA3-B9BA-3B97A1ABB982}" type="pres">
      <dgm:prSet presAssocID="{070AE911-5867-49AF-B9BB-08CDD1549219}" presName="thinLine2b" presStyleLbl="callout" presStyleIdx="0" presStyleCnt="5"/>
      <dgm:spPr/>
    </dgm:pt>
    <dgm:pt modelId="{03158B69-9CFC-4FE7-A166-70E73CA5B1B7}" type="pres">
      <dgm:prSet presAssocID="{070AE911-5867-49AF-B9BB-08CDD1549219}" presName="vertSpace2b" presStyleCnt="0"/>
      <dgm:spPr/>
    </dgm:pt>
    <dgm:pt modelId="{AA92F04D-A306-4463-8800-5AF9C4CF1099}" type="pres">
      <dgm:prSet presAssocID="{01B31676-C312-4FB7-8A30-BBDA41F11FD7}" presName="horz2" presStyleCnt="0"/>
      <dgm:spPr/>
    </dgm:pt>
    <dgm:pt modelId="{27563012-2813-433F-B168-4287BC0ED697}" type="pres">
      <dgm:prSet presAssocID="{01B31676-C312-4FB7-8A30-BBDA41F11FD7}" presName="horzSpace2" presStyleCnt="0"/>
      <dgm:spPr/>
    </dgm:pt>
    <dgm:pt modelId="{A4FB0407-98DE-4D11-BCA8-320AF37FC44E}" type="pres">
      <dgm:prSet presAssocID="{01B31676-C312-4FB7-8A30-BBDA41F11FD7}" presName="tx2" presStyleLbl="revTx" presStyleIdx="2" presStyleCnt="7"/>
      <dgm:spPr/>
      <dgm:t>
        <a:bodyPr/>
        <a:lstStyle/>
        <a:p>
          <a:endParaRPr lang="ru-RU"/>
        </a:p>
      </dgm:t>
    </dgm:pt>
    <dgm:pt modelId="{25947585-623D-4AD9-97DC-1E4E4FC4C295}" type="pres">
      <dgm:prSet presAssocID="{01B31676-C312-4FB7-8A30-BBDA41F11FD7}" presName="vert2" presStyleCnt="0"/>
      <dgm:spPr/>
    </dgm:pt>
    <dgm:pt modelId="{589B2069-E3F8-4D04-8FCE-42AEF1A66566}" type="pres">
      <dgm:prSet presAssocID="{01B31676-C312-4FB7-8A30-BBDA41F11FD7}" presName="thinLine2b" presStyleLbl="callout" presStyleIdx="1" presStyleCnt="5"/>
      <dgm:spPr/>
    </dgm:pt>
    <dgm:pt modelId="{FD248A41-4071-4747-B64F-750617068326}" type="pres">
      <dgm:prSet presAssocID="{01B31676-C312-4FB7-8A30-BBDA41F11FD7}" presName="vertSpace2b" presStyleCnt="0"/>
      <dgm:spPr/>
    </dgm:pt>
    <dgm:pt modelId="{80FBD221-5D76-4352-B61F-B4F72A88DD2C}" type="pres">
      <dgm:prSet presAssocID="{A13417E0-4DEB-453D-B301-03E2149A7B25}" presName="horz2" presStyleCnt="0"/>
      <dgm:spPr/>
    </dgm:pt>
    <dgm:pt modelId="{16A3D9A9-4984-49DF-A944-19C0725DC26E}" type="pres">
      <dgm:prSet presAssocID="{A13417E0-4DEB-453D-B301-03E2149A7B25}" presName="horzSpace2" presStyleCnt="0"/>
      <dgm:spPr/>
    </dgm:pt>
    <dgm:pt modelId="{9968F773-89B8-4E6C-8091-540B8250C2D6}" type="pres">
      <dgm:prSet presAssocID="{A13417E0-4DEB-453D-B301-03E2149A7B25}" presName="tx2" presStyleLbl="revTx" presStyleIdx="3" presStyleCnt="7"/>
      <dgm:spPr/>
      <dgm:t>
        <a:bodyPr/>
        <a:lstStyle/>
        <a:p>
          <a:endParaRPr lang="ru-RU"/>
        </a:p>
      </dgm:t>
    </dgm:pt>
    <dgm:pt modelId="{40800FE2-F043-425B-A626-F147F6BDA42D}" type="pres">
      <dgm:prSet presAssocID="{A13417E0-4DEB-453D-B301-03E2149A7B25}" presName="vert2" presStyleCnt="0"/>
      <dgm:spPr/>
    </dgm:pt>
    <dgm:pt modelId="{C59DC349-D055-415B-B453-D3F336DAEC45}" type="pres">
      <dgm:prSet presAssocID="{A13417E0-4DEB-453D-B301-03E2149A7B25}" presName="thinLine2b" presStyleLbl="callout" presStyleIdx="2" presStyleCnt="5"/>
      <dgm:spPr/>
    </dgm:pt>
    <dgm:pt modelId="{CC0F7AB7-1E34-420A-BBBD-770CF0436EF2}" type="pres">
      <dgm:prSet presAssocID="{A13417E0-4DEB-453D-B301-03E2149A7B25}" presName="vertSpace2b" presStyleCnt="0"/>
      <dgm:spPr/>
    </dgm:pt>
    <dgm:pt modelId="{19053068-EAA3-4831-9B7E-B1B7ECD3129A}" type="pres">
      <dgm:prSet presAssocID="{1548E1C2-246B-488F-BEA4-2279579A6F29}" presName="thickLine" presStyleLbl="alignNode1" presStyleIdx="1" presStyleCnt="2"/>
      <dgm:spPr/>
    </dgm:pt>
    <dgm:pt modelId="{0F261798-D3CB-4B44-8C10-350ECDBD2827}" type="pres">
      <dgm:prSet presAssocID="{1548E1C2-246B-488F-BEA4-2279579A6F29}" presName="horz1" presStyleCnt="0"/>
      <dgm:spPr/>
    </dgm:pt>
    <dgm:pt modelId="{AFCBCEC4-9FF0-412A-B889-15CB67D99507}" type="pres">
      <dgm:prSet presAssocID="{1548E1C2-246B-488F-BEA4-2279579A6F29}" presName="tx1" presStyleLbl="revTx" presStyleIdx="4" presStyleCnt="7"/>
      <dgm:spPr/>
      <dgm:t>
        <a:bodyPr/>
        <a:lstStyle/>
        <a:p>
          <a:endParaRPr lang="ru-RU"/>
        </a:p>
      </dgm:t>
    </dgm:pt>
    <dgm:pt modelId="{0431765E-323A-479C-AD3C-78DE0EB1276C}" type="pres">
      <dgm:prSet presAssocID="{1548E1C2-246B-488F-BEA4-2279579A6F29}" presName="vert1" presStyleCnt="0"/>
      <dgm:spPr/>
    </dgm:pt>
    <dgm:pt modelId="{62755144-7AA1-4967-AC1B-83AB24E6BC2A}" type="pres">
      <dgm:prSet presAssocID="{4792911B-FEFE-4A20-9BE7-87A98C2C0C8C}" presName="vertSpace2a" presStyleCnt="0"/>
      <dgm:spPr/>
    </dgm:pt>
    <dgm:pt modelId="{4F47ED6D-A420-448B-82DD-EB9744679B43}" type="pres">
      <dgm:prSet presAssocID="{4792911B-FEFE-4A20-9BE7-87A98C2C0C8C}" presName="horz2" presStyleCnt="0"/>
      <dgm:spPr/>
    </dgm:pt>
    <dgm:pt modelId="{7D23AB7B-239F-4E8D-8586-17C9DDE86173}" type="pres">
      <dgm:prSet presAssocID="{4792911B-FEFE-4A20-9BE7-87A98C2C0C8C}" presName="horzSpace2" presStyleCnt="0"/>
      <dgm:spPr/>
    </dgm:pt>
    <dgm:pt modelId="{1CF2B512-B32A-495E-A498-B3BB7AD21528}" type="pres">
      <dgm:prSet presAssocID="{4792911B-FEFE-4A20-9BE7-87A98C2C0C8C}" presName="tx2" presStyleLbl="revTx" presStyleIdx="5" presStyleCnt="7"/>
      <dgm:spPr/>
      <dgm:t>
        <a:bodyPr/>
        <a:lstStyle/>
        <a:p>
          <a:endParaRPr lang="ru-RU"/>
        </a:p>
      </dgm:t>
    </dgm:pt>
    <dgm:pt modelId="{12FD05FE-5B34-4CA6-B75A-788E40C6A333}" type="pres">
      <dgm:prSet presAssocID="{4792911B-FEFE-4A20-9BE7-87A98C2C0C8C}" presName="vert2" presStyleCnt="0"/>
      <dgm:spPr/>
    </dgm:pt>
    <dgm:pt modelId="{A8DA8312-47BE-4B1B-B253-58BDCD91F04B}" type="pres">
      <dgm:prSet presAssocID="{4792911B-FEFE-4A20-9BE7-87A98C2C0C8C}" presName="thinLine2b" presStyleLbl="callout" presStyleIdx="3" presStyleCnt="5"/>
      <dgm:spPr/>
    </dgm:pt>
    <dgm:pt modelId="{FF463449-4758-4648-AC3D-0AE8EFDA3D96}" type="pres">
      <dgm:prSet presAssocID="{4792911B-FEFE-4A20-9BE7-87A98C2C0C8C}" presName="vertSpace2b" presStyleCnt="0"/>
      <dgm:spPr/>
    </dgm:pt>
    <dgm:pt modelId="{DC721F1D-AC9E-4265-B484-4EED3FBC2D97}" type="pres">
      <dgm:prSet presAssocID="{E39DD718-C86B-4A0E-AAA2-AD8E60A29C89}" presName="horz2" presStyleCnt="0"/>
      <dgm:spPr/>
    </dgm:pt>
    <dgm:pt modelId="{8F9B8134-02D0-4D89-AA2B-7424865D20C8}" type="pres">
      <dgm:prSet presAssocID="{E39DD718-C86B-4A0E-AAA2-AD8E60A29C89}" presName="horzSpace2" presStyleCnt="0"/>
      <dgm:spPr/>
    </dgm:pt>
    <dgm:pt modelId="{FCE51FAE-7D20-47BD-8679-22FBB6D077D2}" type="pres">
      <dgm:prSet presAssocID="{E39DD718-C86B-4A0E-AAA2-AD8E60A29C89}" presName="tx2" presStyleLbl="revTx" presStyleIdx="6" presStyleCnt="7"/>
      <dgm:spPr/>
      <dgm:t>
        <a:bodyPr/>
        <a:lstStyle/>
        <a:p>
          <a:endParaRPr lang="ru-RU"/>
        </a:p>
      </dgm:t>
    </dgm:pt>
    <dgm:pt modelId="{F08944AA-CE00-4D69-919C-1C793B200E11}" type="pres">
      <dgm:prSet presAssocID="{E39DD718-C86B-4A0E-AAA2-AD8E60A29C89}" presName="vert2" presStyleCnt="0"/>
      <dgm:spPr/>
    </dgm:pt>
    <dgm:pt modelId="{3CC68D89-F11E-48C4-A36B-BC7279AA5257}" type="pres">
      <dgm:prSet presAssocID="{E39DD718-C86B-4A0E-AAA2-AD8E60A29C89}" presName="thinLine2b" presStyleLbl="callout" presStyleIdx="4" presStyleCnt="5"/>
      <dgm:spPr/>
    </dgm:pt>
    <dgm:pt modelId="{A547B741-77B8-4EEB-973F-D3F2F386D826}" type="pres">
      <dgm:prSet presAssocID="{E39DD718-C86B-4A0E-AAA2-AD8E60A29C89}" presName="vertSpace2b" presStyleCnt="0"/>
      <dgm:spPr/>
    </dgm:pt>
  </dgm:ptLst>
  <dgm:cxnLst>
    <dgm:cxn modelId="{3DE7C09D-5F93-46B2-B971-F24B38156747}" type="presOf" srcId="{14B399BE-C7F9-4EE7-B3C3-2774D6CD2AE1}" destId="{C2F45F5F-20C0-474D-BD4A-B86B40BD5861}" srcOrd="0" destOrd="0" presId="urn:microsoft.com/office/officeart/2008/layout/LinedList"/>
    <dgm:cxn modelId="{50ACCB6E-1E53-4E7B-9531-1AD9A0877907}" srcId="{1548E1C2-246B-488F-BEA4-2279579A6F29}" destId="{E39DD718-C86B-4A0E-AAA2-AD8E60A29C89}" srcOrd="1" destOrd="0" parTransId="{6E572946-E262-4639-A7AE-A0E185DC8191}" sibTransId="{D3944B69-517E-433C-A354-61CFD50B89F3}"/>
    <dgm:cxn modelId="{4CD852E7-2A81-4CB3-9908-1D35865F9FF0}" type="presOf" srcId="{95D8DF25-9084-42B9-9436-036C59BA79A0}" destId="{EE5FA064-59C7-4DAC-9FB8-2914F5DFB988}" srcOrd="0" destOrd="0" presId="urn:microsoft.com/office/officeart/2008/layout/LinedList"/>
    <dgm:cxn modelId="{4B38F8A8-555A-4E62-9D8F-D9F205752918}" type="presOf" srcId="{070AE911-5867-49AF-B9BB-08CDD1549219}" destId="{1687C1C4-DC28-4085-AF24-66C905397DB4}" srcOrd="0" destOrd="0" presId="urn:microsoft.com/office/officeart/2008/layout/LinedList"/>
    <dgm:cxn modelId="{A040C02C-36B1-40B1-9240-E6A25AC47EE9}" srcId="{95D8DF25-9084-42B9-9436-036C59BA79A0}" destId="{070AE911-5867-49AF-B9BB-08CDD1549219}" srcOrd="0" destOrd="0" parTransId="{72CF9088-8A57-4380-BD4B-96CC4F873109}" sibTransId="{06D64305-DC4F-46A3-8FFE-BE285A7C3C12}"/>
    <dgm:cxn modelId="{183160B5-BACE-42F7-86B1-5EB5FB4F104D}" srcId="{14B399BE-C7F9-4EE7-B3C3-2774D6CD2AE1}" destId="{1548E1C2-246B-488F-BEA4-2279579A6F29}" srcOrd="1" destOrd="0" parTransId="{E08302F0-096C-45D3-9402-7B1AB7617280}" sibTransId="{4CFD6EE2-7F53-4592-B0D8-74ACD44FB82A}"/>
    <dgm:cxn modelId="{2C45068B-60EB-4A12-B3C2-33DD69ACE7C6}" type="presOf" srcId="{A13417E0-4DEB-453D-B301-03E2149A7B25}" destId="{9968F773-89B8-4E6C-8091-540B8250C2D6}" srcOrd="0" destOrd="0" presId="urn:microsoft.com/office/officeart/2008/layout/LinedList"/>
    <dgm:cxn modelId="{E6CE5D7B-B6F0-4769-B096-5FCF20A8096A}" type="presOf" srcId="{01B31676-C312-4FB7-8A30-BBDA41F11FD7}" destId="{A4FB0407-98DE-4D11-BCA8-320AF37FC44E}" srcOrd="0" destOrd="0" presId="urn:microsoft.com/office/officeart/2008/layout/LinedList"/>
    <dgm:cxn modelId="{20D18CCE-8F84-46D3-91D2-1C4613C9E696}" type="presOf" srcId="{1548E1C2-246B-488F-BEA4-2279579A6F29}" destId="{AFCBCEC4-9FF0-412A-B889-15CB67D99507}" srcOrd="0" destOrd="0" presId="urn:microsoft.com/office/officeart/2008/layout/LinedList"/>
    <dgm:cxn modelId="{8003BF23-42F1-4760-8394-CF5827158BC3}" type="presOf" srcId="{E39DD718-C86B-4A0E-AAA2-AD8E60A29C89}" destId="{FCE51FAE-7D20-47BD-8679-22FBB6D077D2}" srcOrd="0" destOrd="0" presId="urn:microsoft.com/office/officeart/2008/layout/LinedList"/>
    <dgm:cxn modelId="{8E80D44C-9BFA-4250-8CA1-34C7F7597CCD}" srcId="{95D8DF25-9084-42B9-9436-036C59BA79A0}" destId="{A13417E0-4DEB-453D-B301-03E2149A7B25}" srcOrd="2" destOrd="0" parTransId="{3682474E-94A9-46D8-ACEF-D9010AB7FD4E}" sibTransId="{C7CFE00F-4005-4C97-9B10-F7BE1CCEF673}"/>
    <dgm:cxn modelId="{8AFDBD00-46C7-4B23-A634-D5B988D644B0}" srcId="{14B399BE-C7F9-4EE7-B3C3-2774D6CD2AE1}" destId="{95D8DF25-9084-42B9-9436-036C59BA79A0}" srcOrd="0" destOrd="0" parTransId="{03F90999-CFE8-4D2E-A8A8-F17C9BF76E58}" sibTransId="{CD443163-50A5-42E1-9A4C-539569568A7F}"/>
    <dgm:cxn modelId="{20463B04-A1AB-4C34-9357-CDF09A1C454F}" srcId="{95D8DF25-9084-42B9-9436-036C59BA79A0}" destId="{01B31676-C312-4FB7-8A30-BBDA41F11FD7}" srcOrd="1" destOrd="0" parTransId="{AD7813A8-8C37-44C6-8F98-4A193A753294}" sibTransId="{09A42ED9-038C-4E12-AD6F-BF8316343E2D}"/>
    <dgm:cxn modelId="{57C28F4F-0987-4266-A409-86BFF5332667}" type="presOf" srcId="{4792911B-FEFE-4A20-9BE7-87A98C2C0C8C}" destId="{1CF2B512-B32A-495E-A498-B3BB7AD21528}" srcOrd="0" destOrd="0" presId="urn:microsoft.com/office/officeart/2008/layout/LinedList"/>
    <dgm:cxn modelId="{619307EA-4EF9-40E2-A936-451E0DD94ED2}" srcId="{1548E1C2-246B-488F-BEA4-2279579A6F29}" destId="{4792911B-FEFE-4A20-9BE7-87A98C2C0C8C}" srcOrd="0" destOrd="0" parTransId="{C65176E1-8881-47FA-B561-EEDD6865EEDB}" sibTransId="{8F15CA05-CA23-4E40-9FEF-BA9C74F7E763}"/>
    <dgm:cxn modelId="{F97B7ED6-3984-40B8-9C7D-05119FD5BAD4}" type="presParOf" srcId="{C2F45F5F-20C0-474D-BD4A-B86B40BD5861}" destId="{0E40E27C-4901-46E9-B233-8F575449CA14}" srcOrd="0" destOrd="0" presId="urn:microsoft.com/office/officeart/2008/layout/LinedList"/>
    <dgm:cxn modelId="{C1078AF4-68A3-4F8A-B7E2-62B5A4812497}" type="presParOf" srcId="{C2F45F5F-20C0-474D-BD4A-B86B40BD5861}" destId="{0A74CEDD-6A8D-427D-8B24-8585650DF9FD}" srcOrd="1" destOrd="0" presId="urn:microsoft.com/office/officeart/2008/layout/LinedList"/>
    <dgm:cxn modelId="{E4CD5D45-C0D4-4C1F-9226-9477FB88F767}" type="presParOf" srcId="{0A74CEDD-6A8D-427D-8B24-8585650DF9FD}" destId="{EE5FA064-59C7-4DAC-9FB8-2914F5DFB988}" srcOrd="0" destOrd="0" presId="urn:microsoft.com/office/officeart/2008/layout/LinedList"/>
    <dgm:cxn modelId="{8B2F75FA-ACE7-44BA-83B9-2A2D880167A9}" type="presParOf" srcId="{0A74CEDD-6A8D-427D-8B24-8585650DF9FD}" destId="{ED3F44F9-2067-4E56-9E1D-9DCB1258ABCB}" srcOrd="1" destOrd="0" presId="urn:microsoft.com/office/officeart/2008/layout/LinedList"/>
    <dgm:cxn modelId="{0388A7C0-4831-4C4B-8E9F-F52529F8FAFC}" type="presParOf" srcId="{ED3F44F9-2067-4E56-9E1D-9DCB1258ABCB}" destId="{BBCE6834-D728-41CB-A32E-06F4137A024D}" srcOrd="0" destOrd="0" presId="urn:microsoft.com/office/officeart/2008/layout/LinedList"/>
    <dgm:cxn modelId="{1689D67F-BDBD-4968-9FC2-2E8CBCBE8EF2}" type="presParOf" srcId="{ED3F44F9-2067-4E56-9E1D-9DCB1258ABCB}" destId="{116694B7-3C5E-47C7-9B45-AF84CA1D3271}" srcOrd="1" destOrd="0" presId="urn:microsoft.com/office/officeart/2008/layout/LinedList"/>
    <dgm:cxn modelId="{539F000A-0956-4AFE-B32F-76FB30B85E32}" type="presParOf" srcId="{116694B7-3C5E-47C7-9B45-AF84CA1D3271}" destId="{8F73AB9C-554B-46A0-AA09-AC44CCD2655E}" srcOrd="0" destOrd="0" presId="urn:microsoft.com/office/officeart/2008/layout/LinedList"/>
    <dgm:cxn modelId="{5A1C2D87-045F-4DCF-9E87-EB52157E5BEC}" type="presParOf" srcId="{116694B7-3C5E-47C7-9B45-AF84CA1D3271}" destId="{1687C1C4-DC28-4085-AF24-66C905397DB4}" srcOrd="1" destOrd="0" presId="urn:microsoft.com/office/officeart/2008/layout/LinedList"/>
    <dgm:cxn modelId="{2976178A-ACA5-462F-A8F7-1A3331071212}" type="presParOf" srcId="{116694B7-3C5E-47C7-9B45-AF84CA1D3271}" destId="{3F197982-700B-4AEC-B131-737C87B90FA2}" srcOrd="2" destOrd="0" presId="urn:microsoft.com/office/officeart/2008/layout/LinedList"/>
    <dgm:cxn modelId="{C3845EB5-ECEE-45BB-9789-A4D2B9B28662}" type="presParOf" srcId="{ED3F44F9-2067-4E56-9E1D-9DCB1258ABCB}" destId="{66D68D04-CFCC-4AA3-B9BA-3B97A1ABB982}" srcOrd="2" destOrd="0" presId="urn:microsoft.com/office/officeart/2008/layout/LinedList"/>
    <dgm:cxn modelId="{3CCE586C-03D5-4710-9CDF-6013977BEB44}" type="presParOf" srcId="{ED3F44F9-2067-4E56-9E1D-9DCB1258ABCB}" destId="{03158B69-9CFC-4FE7-A166-70E73CA5B1B7}" srcOrd="3" destOrd="0" presId="urn:microsoft.com/office/officeart/2008/layout/LinedList"/>
    <dgm:cxn modelId="{EE62DA7B-BB83-4314-B168-81B352A0C59D}" type="presParOf" srcId="{ED3F44F9-2067-4E56-9E1D-9DCB1258ABCB}" destId="{AA92F04D-A306-4463-8800-5AF9C4CF1099}" srcOrd="4" destOrd="0" presId="urn:microsoft.com/office/officeart/2008/layout/LinedList"/>
    <dgm:cxn modelId="{04EF18FF-7A92-4802-A312-17417EDDEAE3}" type="presParOf" srcId="{AA92F04D-A306-4463-8800-5AF9C4CF1099}" destId="{27563012-2813-433F-B168-4287BC0ED697}" srcOrd="0" destOrd="0" presId="urn:microsoft.com/office/officeart/2008/layout/LinedList"/>
    <dgm:cxn modelId="{2BB79B4D-7930-40BB-94CC-C6740847F7D3}" type="presParOf" srcId="{AA92F04D-A306-4463-8800-5AF9C4CF1099}" destId="{A4FB0407-98DE-4D11-BCA8-320AF37FC44E}" srcOrd="1" destOrd="0" presId="urn:microsoft.com/office/officeart/2008/layout/LinedList"/>
    <dgm:cxn modelId="{1AA23314-579A-43B8-A8E3-4FA1F500A267}" type="presParOf" srcId="{AA92F04D-A306-4463-8800-5AF9C4CF1099}" destId="{25947585-623D-4AD9-97DC-1E4E4FC4C295}" srcOrd="2" destOrd="0" presId="urn:microsoft.com/office/officeart/2008/layout/LinedList"/>
    <dgm:cxn modelId="{A068A826-7378-4B77-97A7-21D6075DF1EF}" type="presParOf" srcId="{ED3F44F9-2067-4E56-9E1D-9DCB1258ABCB}" destId="{589B2069-E3F8-4D04-8FCE-42AEF1A66566}" srcOrd="5" destOrd="0" presId="urn:microsoft.com/office/officeart/2008/layout/LinedList"/>
    <dgm:cxn modelId="{D840B2E6-A57C-416F-BB40-277A4C61CACF}" type="presParOf" srcId="{ED3F44F9-2067-4E56-9E1D-9DCB1258ABCB}" destId="{FD248A41-4071-4747-B64F-750617068326}" srcOrd="6" destOrd="0" presId="urn:microsoft.com/office/officeart/2008/layout/LinedList"/>
    <dgm:cxn modelId="{9A05EAC3-D8AC-40D0-B14A-FDFA36F0FB38}" type="presParOf" srcId="{ED3F44F9-2067-4E56-9E1D-9DCB1258ABCB}" destId="{80FBD221-5D76-4352-B61F-B4F72A88DD2C}" srcOrd="7" destOrd="0" presId="urn:microsoft.com/office/officeart/2008/layout/LinedList"/>
    <dgm:cxn modelId="{DA2F8996-49D8-4F74-972C-A6CFC6F95AD6}" type="presParOf" srcId="{80FBD221-5D76-4352-B61F-B4F72A88DD2C}" destId="{16A3D9A9-4984-49DF-A944-19C0725DC26E}" srcOrd="0" destOrd="0" presId="urn:microsoft.com/office/officeart/2008/layout/LinedList"/>
    <dgm:cxn modelId="{E2217324-4DEA-44FE-819F-0C512F4E371C}" type="presParOf" srcId="{80FBD221-5D76-4352-B61F-B4F72A88DD2C}" destId="{9968F773-89B8-4E6C-8091-540B8250C2D6}" srcOrd="1" destOrd="0" presId="urn:microsoft.com/office/officeart/2008/layout/LinedList"/>
    <dgm:cxn modelId="{FE4CA8D5-73AE-4505-87BF-8C54688D03F5}" type="presParOf" srcId="{80FBD221-5D76-4352-B61F-B4F72A88DD2C}" destId="{40800FE2-F043-425B-A626-F147F6BDA42D}" srcOrd="2" destOrd="0" presId="urn:microsoft.com/office/officeart/2008/layout/LinedList"/>
    <dgm:cxn modelId="{1424D496-5FF2-4C3E-982B-0232F1F2D38E}" type="presParOf" srcId="{ED3F44F9-2067-4E56-9E1D-9DCB1258ABCB}" destId="{C59DC349-D055-415B-B453-D3F336DAEC45}" srcOrd="8" destOrd="0" presId="urn:microsoft.com/office/officeart/2008/layout/LinedList"/>
    <dgm:cxn modelId="{2DA32A40-FEE9-4867-9608-A26D94FA43C5}" type="presParOf" srcId="{ED3F44F9-2067-4E56-9E1D-9DCB1258ABCB}" destId="{CC0F7AB7-1E34-420A-BBBD-770CF0436EF2}" srcOrd="9" destOrd="0" presId="urn:microsoft.com/office/officeart/2008/layout/LinedList"/>
    <dgm:cxn modelId="{8F57E931-BC20-4D4C-9BFA-7C16B5670C7C}" type="presParOf" srcId="{C2F45F5F-20C0-474D-BD4A-B86B40BD5861}" destId="{19053068-EAA3-4831-9B7E-B1B7ECD3129A}" srcOrd="2" destOrd="0" presId="urn:microsoft.com/office/officeart/2008/layout/LinedList"/>
    <dgm:cxn modelId="{FD140661-B63B-42F6-A4D2-D6E4FAC4A0C8}" type="presParOf" srcId="{C2F45F5F-20C0-474D-BD4A-B86B40BD5861}" destId="{0F261798-D3CB-4B44-8C10-350ECDBD2827}" srcOrd="3" destOrd="0" presId="urn:microsoft.com/office/officeart/2008/layout/LinedList"/>
    <dgm:cxn modelId="{2338A287-260C-4E89-A0B4-6BBB7C92EBD4}" type="presParOf" srcId="{0F261798-D3CB-4B44-8C10-350ECDBD2827}" destId="{AFCBCEC4-9FF0-412A-B889-15CB67D99507}" srcOrd="0" destOrd="0" presId="urn:microsoft.com/office/officeart/2008/layout/LinedList"/>
    <dgm:cxn modelId="{6D721143-DD09-4137-AAE7-D905BBD04012}" type="presParOf" srcId="{0F261798-D3CB-4B44-8C10-350ECDBD2827}" destId="{0431765E-323A-479C-AD3C-78DE0EB1276C}" srcOrd="1" destOrd="0" presId="urn:microsoft.com/office/officeart/2008/layout/LinedList"/>
    <dgm:cxn modelId="{E8413B2A-782B-4336-978C-402E8AFA15C4}" type="presParOf" srcId="{0431765E-323A-479C-AD3C-78DE0EB1276C}" destId="{62755144-7AA1-4967-AC1B-83AB24E6BC2A}" srcOrd="0" destOrd="0" presId="urn:microsoft.com/office/officeart/2008/layout/LinedList"/>
    <dgm:cxn modelId="{0483BF4C-53D9-4370-9804-0B9280450C2B}" type="presParOf" srcId="{0431765E-323A-479C-AD3C-78DE0EB1276C}" destId="{4F47ED6D-A420-448B-82DD-EB9744679B43}" srcOrd="1" destOrd="0" presId="urn:microsoft.com/office/officeart/2008/layout/LinedList"/>
    <dgm:cxn modelId="{B1ADDB6B-381F-457B-B9E9-AF0C35305FE4}" type="presParOf" srcId="{4F47ED6D-A420-448B-82DD-EB9744679B43}" destId="{7D23AB7B-239F-4E8D-8586-17C9DDE86173}" srcOrd="0" destOrd="0" presId="urn:microsoft.com/office/officeart/2008/layout/LinedList"/>
    <dgm:cxn modelId="{33FBA6A3-2B13-4D40-A9FB-BA04722F2DFB}" type="presParOf" srcId="{4F47ED6D-A420-448B-82DD-EB9744679B43}" destId="{1CF2B512-B32A-495E-A498-B3BB7AD21528}" srcOrd="1" destOrd="0" presId="urn:microsoft.com/office/officeart/2008/layout/LinedList"/>
    <dgm:cxn modelId="{34EB50F1-F7C4-4856-AF2C-B521CCBE120E}" type="presParOf" srcId="{4F47ED6D-A420-448B-82DD-EB9744679B43}" destId="{12FD05FE-5B34-4CA6-B75A-788E40C6A333}" srcOrd="2" destOrd="0" presId="urn:microsoft.com/office/officeart/2008/layout/LinedList"/>
    <dgm:cxn modelId="{C9BA3471-43DC-4891-A4FF-F9634037EB62}" type="presParOf" srcId="{0431765E-323A-479C-AD3C-78DE0EB1276C}" destId="{A8DA8312-47BE-4B1B-B253-58BDCD91F04B}" srcOrd="2" destOrd="0" presId="urn:microsoft.com/office/officeart/2008/layout/LinedList"/>
    <dgm:cxn modelId="{90BA0138-C3B9-452B-9DBF-D76DA27F6829}" type="presParOf" srcId="{0431765E-323A-479C-AD3C-78DE0EB1276C}" destId="{FF463449-4758-4648-AC3D-0AE8EFDA3D96}" srcOrd="3" destOrd="0" presId="urn:microsoft.com/office/officeart/2008/layout/LinedList"/>
    <dgm:cxn modelId="{2C8E4099-3C32-41DA-8F6B-319EADF1D9B2}" type="presParOf" srcId="{0431765E-323A-479C-AD3C-78DE0EB1276C}" destId="{DC721F1D-AC9E-4265-B484-4EED3FBC2D97}" srcOrd="4" destOrd="0" presId="urn:microsoft.com/office/officeart/2008/layout/LinedList"/>
    <dgm:cxn modelId="{8248C6BD-E3AB-4C7D-9B5E-03ACF1F72098}" type="presParOf" srcId="{DC721F1D-AC9E-4265-B484-4EED3FBC2D97}" destId="{8F9B8134-02D0-4D89-AA2B-7424865D20C8}" srcOrd="0" destOrd="0" presId="urn:microsoft.com/office/officeart/2008/layout/LinedList"/>
    <dgm:cxn modelId="{D0665E4F-A0F9-4E95-AF9F-6F67AFCB2226}" type="presParOf" srcId="{DC721F1D-AC9E-4265-B484-4EED3FBC2D97}" destId="{FCE51FAE-7D20-47BD-8679-22FBB6D077D2}" srcOrd="1" destOrd="0" presId="urn:microsoft.com/office/officeart/2008/layout/LinedList"/>
    <dgm:cxn modelId="{0FD6CF07-0740-4F19-9337-B00D311B3815}" type="presParOf" srcId="{DC721F1D-AC9E-4265-B484-4EED3FBC2D97}" destId="{F08944AA-CE00-4D69-919C-1C793B200E11}" srcOrd="2" destOrd="0" presId="urn:microsoft.com/office/officeart/2008/layout/LinedList"/>
    <dgm:cxn modelId="{91FFF88B-FFA5-48B4-A284-B321DE746FE0}" type="presParOf" srcId="{0431765E-323A-479C-AD3C-78DE0EB1276C}" destId="{3CC68D89-F11E-48C4-A36B-BC7279AA5257}" srcOrd="5" destOrd="0" presId="urn:microsoft.com/office/officeart/2008/layout/LinedList"/>
    <dgm:cxn modelId="{9AF69A5D-2CAF-46D4-9248-162635BFE862}" type="presParOf" srcId="{0431765E-323A-479C-AD3C-78DE0EB1276C}" destId="{A547B741-77B8-4EEB-973F-D3F2F386D82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A64252B-33B7-460F-8EE4-BCDC02095A7A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1EBEA66-B282-4DD1-A763-F6D963EA4238}">
      <dgm:prSet/>
      <dgm:spPr/>
      <dgm:t>
        <a:bodyPr/>
        <a:lstStyle/>
        <a:p>
          <a:pPr rtl="0"/>
          <a:r>
            <a:rPr lang="ru-RU" b="1" smtClean="0"/>
            <a:t>Модуль 1 - Мова та основні принципи викладання та вивчення мови</a:t>
          </a:r>
          <a:endParaRPr lang="ru-RU"/>
        </a:p>
      </dgm:t>
    </dgm:pt>
    <dgm:pt modelId="{F2C545C8-C2B6-4F13-8945-2B1B67A6868A}" type="parTrans" cxnId="{68EA33CF-ACDA-4DF9-879D-E52C128DFCC3}">
      <dgm:prSet/>
      <dgm:spPr/>
      <dgm:t>
        <a:bodyPr/>
        <a:lstStyle/>
        <a:p>
          <a:endParaRPr lang="ru-RU"/>
        </a:p>
      </dgm:t>
    </dgm:pt>
    <dgm:pt modelId="{15766614-B96A-47BF-9315-0155A77B8776}" type="sibTrans" cxnId="{68EA33CF-ACDA-4DF9-879D-E52C128DFCC3}">
      <dgm:prSet/>
      <dgm:spPr/>
      <dgm:t>
        <a:bodyPr/>
        <a:lstStyle/>
        <a:p>
          <a:endParaRPr lang="ru-RU"/>
        </a:p>
      </dgm:t>
    </dgm:pt>
    <dgm:pt modelId="{C41B990B-AAAA-4E16-8B48-0A46813F1C96}" type="pres">
      <dgm:prSet presAssocID="{0A64252B-33B7-460F-8EE4-BCDC02095A7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F42B00-AFCB-4672-AD87-2939F6284F1A}" type="pres">
      <dgm:prSet presAssocID="{0A64252B-33B7-460F-8EE4-BCDC02095A7A}" presName="arrow" presStyleLbl="bgShp" presStyleIdx="0" presStyleCnt="1"/>
      <dgm:spPr/>
    </dgm:pt>
    <dgm:pt modelId="{A79FAA8F-6621-4867-BCBA-76E8E9C6BF8F}" type="pres">
      <dgm:prSet presAssocID="{0A64252B-33B7-460F-8EE4-BCDC02095A7A}" presName="linearProcess" presStyleCnt="0"/>
      <dgm:spPr/>
    </dgm:pt>
    <dgm:pt modelId="{226DFF27-47AE-459B-BC32-28441349D90D}" type="pres">
      <dgm:prSet presAssocID="{A1EBEA66-B282-4DD1-A763-F6D963EA4238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622014-5068-453C-9117-D27C829EFE31}" type="presOf" srcId="{A1EBEA66-B282-4DD1-A763-F6D963EA4238}" destId="{226DFF27-47AE-459B-BC32-28441349D90D}" srcOrd="0" destOrd="0" presId="urn:microsoft.com/office/officeart/2005/8/layout/hProcess9"/>
    <dgm:cxn modelId="{68EA33CF-ACDA-4DF9-879D-E52C128DFCC3}" srcId="{0A64252B-33B7-460F-8EE4-BCDC02095A7A}" destId="{A1EBEA66-B282-4DD1-A763-F6D963EA4238}" srcOrd="0" destOrd="0" parTransId="{F2C545C8-C2B6-4F13-8945-2B1B67A6868A}" sibTransId="{15766614-B96A-47BF-9315-0155A77B8776}"/>
    <dgm:cxn modelId="{6915B563-167B-4CAD-A2EB-44F7E781F97D}" type="presOf" srcId="{0A64252B-33B7-460F-8EE4-BCDC02095A7A}" destId="{C41B990B-AAAA-4E16-8B48-0A46813F1C96}" srcOrd="0" destOrd="0" presId="urn:microsoft.com/office/officeart/2005/8/layout/hProcess9"/>
    <dgm:cxn modelId="{F23F6AC3-8520-4F8C-8684-09F1A5716E28}" type="presParOf" srcId="{C41B990B-AAAA-4E16-8B48-0A46813F1C96}" destId="{94F42B00-AFCB-4672-AD87-2939F6284F1A}" srcOrd="0" destOrd="0" presId="urn:microsoft.com/office/officeart/2005/8/layout/hProcess9"/>
    <dgm:cxn modelId="{D98C9CCC-626A-4928-8304-7082D1835B4D}" type="presParOf" srcId="{C41B990B-AAAA-4E16-8B48-0A46813F1C96}" destId="{A79FAA8F-6621-4867-BCBA-76E8E9C6BF8F}" srcOrd="1" destOrd="0" presId="urn:microsoft.com/office/officeart/2005/8/layout/hProcess9"/>
    <dgm:cxn modelId="{9BC9F2DA-4424-4BF6-9ABF-C6F846E11AB8}" type="presParOf" srcId="{A79FAA8F-6621-4867-BCBA-76E8E9C6BF8F}" destId="{226DFF27-47AE-459B-BC32-28441349D90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159B8F8-E457-4771-AC3A-C9052E5AF0CD}" type="doc">
      <dgm:prSet loTypeId="urn:microsoft.com/office/officeart/2005/8/layout/default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254AFDA6-FBD1-419D-B159-8E1B6A3B31DB}">
      <dgm:prSet/>
      <dgm:spPr/>
      <dgm:t>
        <a:bodyPr/>
        <a:lstStyle/>
        <a:p>
          <a:pPr rtl="0"/>
          <a:r>
            <a:rPr lang="ru-RU" smtClean="0"/>
            <a:t>Терміни та концепти, пов’язані з викладанням англійської мови</a:t>
          </a:r>
          <a:endParaRPr lang="ru-RU"/>
        </a:p>
      </dgm:t>
    </dgm:pt>
    <dgm:pt modelId="{EDC45ED8-C5BB-47C9-BE5E-D9DF55F44755}" type="parTrans" cxnId="{478BF7C2-4EA7-4693-B9CB-7903B11D5B91}">
      <dgm:prSet/>
      <dgm:spPr/>
      <dgm:t>
        <a:bodyPr/>
        <a:lstStyle/>
        <a:p>
          <a:endParaRPr lang="ru-RU"/>
        </a:p>
      </dgm:t>
    </dgm:pt>
    <dgm:pt modelId="{828A633A-4FE0-4AF2-BC99-03C36E1AA23C}" type="sibTrans" cxnId="{478BF7C2-4EA7-4693-B9CB-7903B11D5B91}">
      <dgm:prSet/>
      <dgm:spPr/>
      <dgm:t>
        <a:bodyPr/>
        <a:lstStyle/>
        <a:p>
          <a:endParaRPr lang="ru-RU"/>
        </a:p>
      </dgm:t>
    </dgm:pt>
    <dgm:pt modelId="{D600C2ED-8C83-42A9-A706-181408781CEE}">
      <dgm:prSet/>
      <dgm:spPr/>
      <dgm:t>
        <a:bodyPr/>
        <a:lstStyle/>
        <a:p>
          <a:pPr rtl="0"/>
          <a:r>
            <a:rPr lang="ru-RU" dirty="0" err="1" smtClean="0"/>
            <a:t>Фактори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впливають</a:t>
          </a:r>
          <a:r>
            <a:rPr lang="ru-RU" dirty="0" smtClean="0"/>
            <a:t> на </a:t>
          </a:r>
          <a:r>
            <a:rPr lang="ru-RU" dirty="0" err="1" smtClean="0"/>
            <a:t>вивчення</a:t>
          </a:r>
          <a:r>
            <a:rPr lang="ru-RU" dirty="0" smtClean="0"/>
            <a:t> </a:t>
          </a:r>
          <a:r>
            <a:rPr lang="ru-RU" dirty="0" err="1" smtClean="0"/>
            <a:t>англійської</a:t>
          </a:r>
          <a:endParaRPr lang="ru-RU" dirty="0"/>
        </a:p>
      </dgm:t>
    </dgm:pt>
    <dgm:pt modelId="{39C88256-E259-4AA3-961C-4920CA8542B5}" type="parTrans" cxnId="{DBA29A2B-CA57-4034-A706-BDA2CC0E0EE4}">
      <dgm:prSet/>
      <dgm:spPr/>
      <dgm:t>
        <a:bodyPr/>
        <a:lstStyle/>
        <a:p>
          <a:endParaRPr lang="ru-RU"/>
        </a:p>
      </dgm:t>
    </dgm:pt>
    <dgm:pt modelId="{62428AD6-DD39-4BB9-A978-0574CF344DA9}" type="sibTrans" cxnId="{DBA29A2B-CA57-4034-A706-BDA2CC0E0EE4}">
      <dgm:prSet/>
      <dgm:spPr/>
      <dgm:t>
        <a:bodyPr/>
        <a:lstStyle/>
        <a:p>
          <a:endParaRPr lang="ru-RU"/>
        </a:p>
      </dgm:t>
    </dgm:pt>
    <dgm:pt modelId="{7125B535-BC79-48A6-B379-C914950D282A}">
      <dgm:prSet/>
      <dgm:spPr/>
      <dgm:t>
        <a:bodyPr/>
        <a:lstStyle/>
        <a:p>
          <a:pPr rtl="0"/>
          <a:r>
            <a:rPr lang="ru-RU" smtClean="0"/>
            <a:t>Знання та використання матеріалів та ресурсів, вправ та завдань, що використовуються у викладанні англійської мови</a:t>
          </a:r>
          <a:endParaRPr lang="ru-RU"/>
        </a:p>
      </dgm:t>
    </dgm:pt>
    <dgm:pt modelId="{C2F72088-E62A-49C6-8E5A-79BB6EAD8C59}" type="parTrans" cxnId="{4EE73426-F8AC-4979-8509-7B634684ACC3}">
      <dgm:prSet/>
      <dgm:spPr/>
      <dgm:t>
        <a:bodyPr/>
        <a:lstStyle/>
        <a:p>
          <a:endParaRPr lang="ru-RU"/>
        </a:p>
      </dgm:t>
    </dgm:pt>
    <dgm:pt modelId="{7C79C691-9DED-49AC-B989-7F1B13D3C5E4}" type="sibTrans" cxnId="{4EE73426-F8AC-4979-8509-7B634684ACC3}">
      <dgm:prSet/>
      <dgm:spPr/>
      <dgm:t>
        <a:bodyPr/>
        <a:lstStyle/>
        <a:p>
          <a:endParaRPr lang="ru-RU"/>
        </a:p>
      </dgm:t>
    </dgm:pt>
    <dgm:pt modelId="{F938F413-8D15-4818-88D6-BC0271C3CB96}" type="pres">
      <dgm:prSet presAssocID="{6159B8F8-E457-4771-AC3A-C9052E5AF0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9BBE71-C404-4510-97DF-1FE3FF62E605}" type="pres">
      <dgm:prSet presAssocID="{254AFDA6-FBD1-419D-B159-8E1B6A3B31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9DA42-0755-4937-99D0-EFA759C1D9B4}" type="pres">
      <dgm:prSet presAssocID="{828A633A-4FE0-4AF2-BC99-03C36E1AA23C}" presName="sibTrans" presStyleCnt="0"/>
      <dgm:spPr/>
      <dgm:t>
        <a:bodyPr/>
        <a:lstStyle/>
        <a:p>
          <a:endParaRPr lang="ru-RU"/>
        </a:p>
      </dgm:t>
    </dgm:pt>
    <dgm:pt modelId="{7BFF632C-5B2D-4E20-BFAD-28B3B48859C9}" type="pres">
      <dgm:prSet presAssocID="{D600C2ED-8C83-42A9-A706-181408781C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7497B-EAD2-493E-8AEC-9DCF626B668D}" type="pres">
      <dgm:prSet presAssocID="{62428AD6-DD39-4BB9-A978-0574CF344DA9}" presName="sibTrans" presStyleCnt="0"/>
      <dgm:spPr/>
      <dgm:t>
        <a:bodyPr/>
        <a:lstStyle/>
        <a:p>
          <a:endParaRPr lang="ru-RU"/>
        </a:p>
      </dgm:t>
    </dgm:pt>
    <dgm:pt modelId="{8CEB3B64-33FD-4B18-867F-96B3BCB5458A}" type="pres">
      <dgm:prSet presAssocID="{7125B535-BC79-48A6-B379-C914950D28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9C4DBC-1FC1-400E-A0D3-13298DAD6339}" type="presOf" srcId="{6159B8F8-E457-4771-AC3A-C9052E5AF0CD}" destId="{F938F413-8D15-4818-88D6-BC0271C3CB96}" srcOrd="0" destOrd="0" presId="urn:microsoft.com/office/officeart/2005/8/layout/default"/>
    <dgm:cxn modelId="{4EE73426-F8AC-4979-8509-7B634684ACC3}" srcId="{6159B8F8-E457-4771-AC3A-C9052E5AF0CD}" destId="{7125B535-BC79-48A6-B379-C914950D282A}" srcOrd="2" destOrd="0" parTransId="{C2F72088-E62A-49C6-8E5A-79BB6EAD8C59}" sibTransId="{7C79C691-9DED-49AC-B989-7F1B13D3C5E4}"/>
    <dgm:cxn modelId="{464F65A8-C038-411B-9E33-302A4307832F}" type="presOf" srcId="{254AFDA6-FBD1-419D-B159-8E1B6A3B31DB}" destId="{5F9BBE71-C404-4510-97DF-1FE3FF62E605}" srcOrd="0" destOrd="0" presId="urn:microsoft.com/office/officeart/2005/8/layout/default"/>
    <dgm:cxn modelId="{DBA29A2B-CA57-4034-A706-BDA2CC0E0EE4}" srcId="{6159B8F8-E457-4771-AC3A-C9052E5AF0CD}" destId="{D600C2ED-8C83-42A9-A706-181408781CEE}" srcOrd="1" destOrd="0" parTransId="{39C88256-E259-4AA3-961C-4920CA8542B5}" sibTransId="{62428AD6-DD39-4BB9-A978-0574CF344DA9}"/>
    <dgm:cxn modelId="{0C39313D-C017-492E-8DE4-19DAB97BB533}" type="presOf" srcId="{7125B535-BC79-48A6-B379-C914950D282A}" destId="{8CEB3B64-33FD-4B18-867F-96B3BCB5458A}" srcOrd="0" destOrd="0" presId="urn:microsoft.com/office/officeart/2005/8/layout/default"/>
    <dgm:cxn modelId="{478BF7C2-4EA7-4693-B9CB-7903B11D5B91}" srcId="{6159B8F8-E457-4771-AC3A-C9052E5AF0CD}" destId="{254AFDA6-FBD1-419D-B159-8E1B6A3B31DB}" srcOrd="0" destOrd="0" parTransId="{EDC45ED8-C5BB-47C9-BE5E-D9DF55F44755}" sibTransId="{828A633A-4FE0-4AF2-BC99-03C36E1AA23C}"/>
    <dgm:cxn modelId="{3B811FC3-DE4B-4E55-A428-7105179AEE22}" type="presOf" srcId="{D600C2ED-8C83-42A9-A706-181408781CEE}" destId="{7BFF632C-5B2D-4E20-BFAD-28B3B48859C9}" srcOrd="0" destOrd="0" presId="urn:microsoft.com/office/officeart/2005/8/layout/default"/>
    <dgm:cxn modelId="{7CF0C43D-13B2-4AD6-AFD1-1F8FFE441CF7}" type="presParOf" srcId="{F938F413-8D15-4818-88D6-BC0271C3CB96}" destId="{5F9BBE71-C404-4510-97DF-1FE3FF62E605}" srcOrd="0" destOrd="0" presId="urn:microsoft.com/office/officeart/2005/8/layout/default"/>
    <dgm:cxn modelId="{6AF8263E-2EDD-431E-8D06-0ADBB89AFDA4}" type="presParOf" srcId="{F938F413-8D15-4818-88D6-BC0271C3CB96}" destId="{7BE9DA42-0755-4937-99D0-EFA759C1D9B4}" srcOrd="1" destOrd="0" presId="urn:microsoft.com/office/officeart/2005/8/layout/default"/>
    <dgm:cxn modelId="{4DE937AC-223B-4AB9-B3EC-B8E4B85BE721}" type="presParOf" srcId="{F938F413-8D15-4818-88D6-BC0271C3CB96}" destId="{7BFF632C-5B2D-4E20-BFAD-28B3B48859C9}" srcOrd="2" destOrd="0" presId="urn:microsoft.com/office/officeart/2005/8/layout/default"/>
    <dgm:cxn modelId="{23354013-0A8A-446D-A499-EE53482C9AA1}" type="presParOf" srcId="{F938F413-8D15-4818-88D6-BC0271C3CB96}" destId="{DCE7497B-EAD2-493E-8AEC-9DCF626B668D}" srcOrd="3" destOrd="0" presId="urn:microsoft.com/office/officeart/2005/8/layout/default"/>
    <dgm:cxn modelId="{DEA44DD9-07ED-4214-BB3F-8080B57AEE33}" type="presParOf" srcId="{F938F413-8D15-4818-88D6-BC0271C3CB96}" destId="{8CEB3B64-33FD-4B18-867F-96B3BCB5458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C6E8359-F1C6-40AB-92DF-C4AE23BAF341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4B40AF-E548-4F27-80B2-592D81291E9C}">
      <dgm:prSet custT="1"/>
      <dgm:spPr/>
      <dgm:t>
        <a:bodyPr/>
        <a:lstStyle/>
        <a:p>
          <a:pPr rtl="0"/>
          <a:r>
            <a:rPr lang="ru-RU" sz="1800" b="1" dirty="0" smtClean="0"/>
            <a:t>Модуль 2. </a:t>
          </a:r>
          <a:r>
            <a:rPr lang="ru-RU" sz="1800" b="1" dirty="0" err="1" smtClean="0"/>
            <a:t>Планування</a:t>
          </a:r>
          <a:r>
            <a:rPr lang="ru-RU" sz="1800" b="1" dirty="0" smtClean="0"/>
            <a:t> </a:t>
          </a:r>
          <a:r>
            <a:rPr lang="ru-RU" sz="1800" b="1" dirty="0" err="1" smtClean="0"/>
            <a:t>уроків</a:t>
          </a:r>
          <a:r>
            <a:rPr lang="ru-RU" sz="1800" b="1" dirty="0" smtClean="0"/>
            <a:t> та </a:t>
          </a:r>
          <a:r>
            <a:rPr lang="ru-RU" sz="1800" b="1" dirty="0" err="1" smtClean="0"/>
            <a:t>використання</a:t>
          </a:r>
          <a:r>
            <a:rPr lang="ru-RU" sz="1800" b="1" dirty="0" smtClean="0"/>
            <a:t> </a:t>
          </a:r>
          <a:r>
            <a:rPr lang="ru-RU" sz="1800" b="1" dirty="0" err="1" smtClean="0"/>
            <a:t>матеріалів</a:t>
          </a:r>
          <a:r>
            <a:rPr lang="ru-RU" sz="1800" b="1" dirty="0" smtClean="0"/>
            <a:t> для </a:t>
          </a:r>
          <a:r>
            <a:rPr lang="ru-RU" sz="1800" b="1" dirty="0" err="1" smtClean="0"/>
            <a:t>вивчення</a:t>
          </a:r>
          <a:r>
            <a:rPr lang="ru-RU" sz="1800" b="1" dirty="0" smtClean="0"/>
            <a:t> </a:t>
          </a:r>
          <a:r>
            <a:rPr lang="ru-RU" sz="1800" b="1" dirty="0" err="1" smtClean="0"/>
            <a:t>мови</a:t>
          </a:r>
          <a:endParaRPr lang="ru-RU" sz="1800" dirty="0"/>
        </a:p>
      </dgm:t>
    </dgm:pt>
    <dgm:pt modelId="{195D9CDB-B898-42D5-9F91-EBF87C782C62}" type="parTrans" cxnId="{E07CA657-C9FD-414F-86C6-A9259BF76929}">
      <dgm:prSet/>
      <dgm:spPr/>
      <dgm:t>
        <a:bodyPr/>
        <a:lstStyle/>
        <a:p>
          <a:endParaRPr lang="ru-RU"/>
        </a:p>
      </dgm:t>
    </dgm:pt>
    <dgm:pt modelId="{34152A85-BEA7-4869-A1AA-4BC58B5EF14B}" type="sibTrans" cxnId="{E07CA657-C9FD-414F-86C6-A9259BF76929}">
      <dgm:prSet/>
      <dgm:spPr/>
      <dgm:t>
        <a:bodyPr/>
        <a:lstStyle/>
        <a:p>
          <a:endParaRPr lang="ru-RU"/>
        </a:p>
      </dgm:t>
    </dgm:pt>
    <dgm:pt modelId="{242F0602-B4A4-41A1-B2A0-88DB55BA346D}" type="pres">
      <dgm:prSet presAssocID="{4C6E8359-F1C6-40AB-92DF-C4AE23BAF34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FF716-328B-4968-B92E-2060FA70700C}" type="pres">
      <dgm:prSet presAssocID="{4C6E8359-F1C6-40AB-92DF-C4AE23BAF341}" presName="arrow" presStyleLbl="bgShp" presStyleIdx="0" presStyleCnt="1"/>
      <dgm:spPr/>
    </dgm:pt>
    <dgm:pt modelId="{C2BF54F5-B7A5-4043-8337-E1F743B55AF7}" type="pres">
      <dgm:prSet presAssocID="{4C6E8359-F1C6-40AB-92DF-C4AE23BAF341}" presName="linearProcess" presStyleCnt="0"/>
      <dgm:spPr/>
    </dgm:pt>
    <dgm:pt modelId="{7CC729E8-4CDD-4165-9089-43BD39F86AF4}" type="pres">
      <dgm:prSet presAssocID="{B94B40AF-E548-4F27-80B2-592D81291E9C}" presName="textNode" presStyleLbl="node1" presStyleIdx="0" presStyleCnt="1" custScaleX="116945" custScaleY="183497" custLinFactNeighborX="-7409" custLinFactNeighborY="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40CB91-CEA9-4976-9C19-8A247ED35A25}" type="presOf" srcId="{4C6E8359-F1C6-40AB-92DF-C4AE23BAF341}" destId="{242F0602-B4A4-41A1-B2A0-88DB55BA346D}" srcOrd="0" destOrd="0" presId="urn:microsoft.com/office/officeart/2005/8/layout/hProcess9"/>
    <dgm:cxn modelId="{ADF3A921-8DF5-4F5F-9F3D-8B330B755908}" type="presOf" srcId="{B94B40AF-E548-4F27-80B2-592D81291E9C}" destId="{7CC729E8-4CDD-4165-9089-43BD39F86AF4}" srcOrd="0" destOrd="0" presId="urn:microsoft.com/office/officeart/2005/8/layout/hProcess9"/>
    <dgm:cxn modelId="{E07CA657-C9FD-414F-86C6-A9259BF76929}" srcId="{4C6E8359-F1C6-40AB-92DF-C4AE23BAF341}" destId="{B94B40AF-E548-4F27-80B2-592D81291E9C}" srcOrd="0" destOrd="0" parTransId="{195D9CDB-B898-42D5-9F91-EBF87C782C62}" sibTransId="{34152A85-BEA7-4869-A1AA-4BC58B5EF14B}"/>
    <dgm:cxn modelId="{46B05C81-89B0-41CA-8A10-40AD710148BA}" type="presParOf" srcId="{242F0602-B4A4-41A1-B2A0-88DB55BA346D}" destId="{99AFF716-328B-4968-B92E-2060FA70700C}" srcOrd="0" destOrd="0" presId="urn:microsoft.com/office/officeart/2005/8/layout/hProcess9"/>
    <dgm:cxn modelId="{6F6DB01E-9D33-4ACA-8A9B-40630DD431A8}" type="presParOf" srcId="{242F0602-B4A4-41A1-B2A0-88DB55BA346D}" destId="{C2BF54F5-B7A5-4043-8337-E1F743B55AF7}" srcOrd="1" destOrd="0" presId="urn:microsoft.com/office/officeart/2005/8/layout/hProcess9"/>
    <dgm:cxn modelId="{4C3819A8-F467-45C8-B93A-18AE48D18899}" type="presParOf" srcId="{C2BF54F5-B7A5-4043-8337-E1F743B55AF7}" destId="{7CC729E8-4CDD-4165-9089-43BD39F86AF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B91D9B-20E7-4B1A-A10F-57267BBC33DA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653BB08-B41A-4032-B536-EF62DFE69847}">
      <dgm:prSet/>
      <dgm:spPr/>
      <dgm:t>
        <a:bodyPr/>
        <a:lstStyle/>
        <a:p>
          <a:pPr rtl="0"/>
          <a:r>
            <a:rPr lang="en-US" b="1" dirty="0" smtClean="0"/>
            <a:t>Language proficiency </a:t>
          </a:r>
        </a:p>
        <a:p>
          <a:pPr rtl="0"/>
          <a:r>
            <a:rPr lang="en-US" dirty="0" smtClean="0"/>
            <a:t>is a measurement of how well an individual has mastered a language. Proficiency is measured in terms of receptive and expressive language skills, syntax, vocabulary, semantics, and other areas that demonstrate language abilities. </a:t>
          </a:r>
          <a:endParaRPr lang="ru-RU" dirty="0"/>
        </a:p>
      </dgm:t>
    </dgm:pt>
    <dgm:pt modelId="{215C92A7-DC46-4BEF-A145-7CCD79757F30}" type="parTrans" cxnId="{376108A9-E455-452F-9D50-C39C67F42823}">
      <dgm:prSet/>
      <dgm:spPr/>
      <dgm:t>
        <a:bodyPr/>
        <a:lstStyle/>
        <a:p>
          <a:endParaRPr lang="ru-RU"/>
        </a:p>
      </dgm:t>
    </dgm:pt>
    <dgm:pt modelId="{34758DD4-5B39-4C89-AF41-5EE96BE1CE90}" type="sibTrans" cxnId="{376108A9-E455-452F-9D50-C39C67F42823}">
      <dgm:prSet/>
      <dgm:spPr/>
      <dgm:t>
        <a:bodyPr/>
        <a:lstStyle/>
        <a:p>
          <a:endParaRPr lang="ru-RU"/>
        </a:p>
      </dgm:t>
    </dgm:pt>
    <dgm:pt modelId="{9ED584E3-3DC5-433F-A3C9-084E80FF18E2}">
      <dgm:prSet/>
      <dgm:spPr/>
      <dgm:t>
        <a:bodyPr/>
        <a:lstStyle/>
        <a:p>
          <a:pPr rtl="0"/>
          <a:r>
            <a:rPr lang="en-US" b="1" smtClean="0"/>
            <a:t>There are four domains to language proficiency: </a:t>
          </a:r>
          <a:endParaRPr lang="ru-RU"/>
        </a:p>
      </dgm:t>
    </dgm:pt>
    <dgm:pt modelId="{5090D4AE-80D1-4EB9-92B9-26561D1E5569}" type="parTrans" cxnId="{E4B80A47-CC9E-4E78-B96F-2A0D6BFEBB85}">
      <dgm:prSet/>
      <dgm:spPr/>
      <dgm:t>
        <a:bodyPr/>
        <a:lstStyle/>
        <a:p>
          <a:endParaRPr lang="ru-RU"/>
        </a:p>
      </dgm:t>
    </dgm:pt>
    <dgm:pt modelId="{3E3A65D1-E16C-48AA-B15C-BD304C692F14}" type="sibTrans" cxnId="{E4B80A47-CC9E-4E78-B96F-2A0D6BFEBB85}">
      <dgm:prSet/>
      <dgm:spPr/>
      <dgm:t>
        <a:bodyPr/>
        <a:lstStyle/>
        <a:p>
          <a:endParaRPr lang="ru-RU"/>
        </a:p>
      </dgm:t>
    </dgm:pt>
    <dgm:pt modelId="{6AABCDF9-65C7-421A-AA7B-153A23F0B679}">
      <dgm:prSet/>
      <dgm:spPr/>
      <dgm:t>
        <a:bodyPr/>
        <a:lstStyle/>
        <a:p>
          <a:pPr rtl="0"/>
          <a:r>
            <a:rPr lang="en-US" smtClean="0"/>
            <a:t>reading, </a:t>
          </a:r>
          <a:endParaRPr lang="ru-RU"/>
        </a:p>
      </dgm:t>
    </dgm:pt>
    <dgm:pt modelId="{5AABE95E-5FA6-4ECB-911B-034937876B64}" type="parTrans" cxnId="{CAFDB93B-3E01-4986-8CEB-D2D72E3604EF}">
      <dgm:prSet/>
      <dgm:spPr/>
      <dgm:t>
        <a:bodyPr/>
        <a:lstStyle/>
        <a:p>
          <a:endParaRPr lang="ru-RU"/>
        </a:p>
      </dgm:t>
    </dgm:pt>
    <dgm:pt modelId="{ECC3981C-467C-499A-85A1-5FCA5AF24A52}" type="sibTrans" cxnId="{CAFDB93B-3E01-4986-8CEB-D2D72E3604EF}">
      <dgm:prSet/>
      <dgm:spPr/>
      <dgm:t>
        <a:bodyPr/>
        <a:lstStyle/>
        <a:p>
          <a:endParaRPr lang="ru-RU"/>
        </a:p>
      </dgm:t>
    </dgm:pt>
    <dgm:pt modelId="{8FB4E3E5-281F-4D74-AA23-5F0A3E3BC48F}">
      <dgm:prSet/>
      <dgm:spPr/>
      <dgm:t>
        <a:bodyPr/>
        <a:lstStyle/>
        <a:p>
          <a:pPr rtl="0"/>
          <a:r>
            <a:rPr lang="en-US" smtClean="0"/>
            <a:t>writing, </a:t>
          </a:r>
          <a:endParaRPr lang="ru-RU"/>
        </a:p>
      </dgm:t>
    </dgm:pt>
    <dgm:pt modelId="{A9F06B72-A5F4-4719-92A6-74D39F809105}" type="parTrans" cxnId="{2FD7EAE4-BB46-4E57-A574-9FA551A58D10}">
      <dgm:prSet/>
      <dgm:spPr/>
      <dgm:t>
        <a:bodyPr/>
        <a:lstStyle/>
        <a:p>
          <a:endParaRPr lang="ru-RU"/>
        </a:p>
      </dgm:t>
    </dgm:pt>
    <dgm:pt modelId="{E771DABC-FE29-4D5E-B4F7-55E6B27B1D5D}" type="sibTrans" cxnId="{2FD7EAE4-BB46-4E57-A574-9FA551A58D10}">
      <dgm:prSet/>
      <dgm:spPr/>
      <dgm:t>
        <a:bodyPr/>
        <a:lstStyle/>
        <a:p>
          <a:endParaRPr lang="ru-RU"/>
        </a:p>
      </dgm:t>
    </dgm:pt>
    <dgm:pt modelId="{D2785C12-348A-469D-9C1F-F4C5F5B35FCE}">
      <dgm:prSet/>
      <dgm:spPr/>
      <dgm:t>
        <a:bodyPr/>
        <a:lstStyle/>
        <a:p>
          <a:pPr rtl="0"/>
          <a:r>
            <a:rPr lang="en-US" smtClean="0"/>
            <a:t>speaking, </a:t>
          </a:r>
          <a:endParaRPr lang="ru-RU"/>
        </a:p>
      </dgm:t>
    </dgm:pt>
    <dgm:pt modelId="{BA62FF99-C322-437A-B4F0-03A8FB826669}" type="parTrans" cxnId="{0C57F42C-7F78-4FA6-ACC4-4C055C98BEDE}">
      <dgm:prSet/>
      <dgm:spPr/>
      <dgm:t>
        <a:bodyPr/>
        <a:lstStyle/>
        <a:p>
          <a:endParaRPr lang="ru-RU"/>
        </a:p>
      </dgm:t>
    </dgm:pt>
    <dgm:pt modelId="{237B34A9-261D-4AFF-A172-DB94C24F160E}" type="sibTrans" cxnId="{0C57F42C-7F78-4FA6-ACC4-4C055C98BEDE}">
      <dgm:prSet/>
      <dgm:spPr/>
      <dgm:t>
        <a:bodyPr/>
        <a:lstStyle/>
        <a:p>
          <a:endParaRPr lang="ru-RU"/>
        </a:p>
      </dgm:t>
    </dgm:pt>
    <dgm:pt modelId="{89BBB4E2-92A5-472A-98B1-CF6DFFFF9971}">
      <dgm:prSet/>
      <dgm:spPr/>
      <dgm:t>
        <a:bodyPr/>
        <a:lstStyle/>
        <a:p>
          <a:pPr rtl="0"/>
          <a:r>
            <a:rPr lang="en-US" smtClean="0"/>
            <a:t>listening. </a:t>
          </a:r>
          <a:endParaRPr lang="ru-RU"/>
        </a:p>
      </dgm:t>
    </dgm:pt>
    <dgm:pt modelId="{14E844EA-5A83-4616-B888-F83573A99281}" type="parTrans" cxnId="{11096E23-CE96-4525-93FC-C79FFE6FF937}">
      <dgm:prSet/>
      <dgm:spPr/>
      <dgm:t>
        <a:bodyPr/>
        <a:lstStyle/>
        <a:p>
          <a:endParaRPr lang="ru-RU"/>
        </a:p>
      </dgm:t>
    </dgm:pt>
    <dgm:pt modelId="{9806EC20-1710-4392-9AD8-F349C360939E}" type="sibTrans" cxnId="{11096E23-CE96-4525-93FC-C79FFE6FF937}">
      <dgm:prSet/>
      <dgm:spPr/>
      <dgm:t>
        <a:bodyPr/>
        <a:lstStyle/>
        <a:p>
          <a:endParaRPr lang="ru-RU"/>
        </a:p>
      </dgm:t>
    </dgm:pt>
    <dgm:pt modelId="{D1B80432-4402-4A9B-8F44-4E1226C3DB9B}" type="pres">
      <dgm:prSet presAssocID="{49B91D9B-20E7-4B1A-A10F-57267BBC33D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B1BD32-6349-4A83-B74F-E7EF534B3B9F}" type="pres">
      <dgm:prSet presAssocID="{7653BB08-B41A-4032-B536-EF62DFE69847}" presName="comp" presStyleCnt="0"/>
      <dgm:spPr/>
    </dgm:pt>
    <dgm:pt modelId="{C4506769-0D49-4D0E-89B1-2DC7EC48B6BF}" type="pres">
      <dgm:prSet presAssocID="{7653BB08-B41A-4032-B536-EF62DFE69847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15A98-C8A3-4D7F-BC38-0DAEF9864085}" type="pres">
      <dgm:prSet presAssocID="{7653BB08-B41A-4032-B536-EF62DFE69847}" presName="rect1" presStyleLbl="ln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02D124E-E043-4481-B40C-1857DA365B9A}" type="pres">
      <dgm:prSet presAssocID="{34758DD4-5B39-4C89-AF41-5EE96BE1CE90}" presName="sibTrans" presStyleCnt="0"/>
      <dgm:spPr/>
    </dgm:pt>
    <dgm:pt modelId="{38857E62-3B84-468B-B035-E9E8770687E6}" type="pres">
      <dgm:prSet presAssocID="{9ED584E3-3DC5-433F-A3C9-084E80FF18E2}" presName="comp" presStyleCnt="0"/>
      <dgm:spPr/>
    </dgm:pt>
    <dgm:pt modelId="{84AA4CA0-6CF2-4462-95CB-1574A1C42060}" type="pres">
      <dgm:prSet presAssocID="{9ED584E3-3DC5-433F-A3C9-084E80FF18E2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A1703-B1B7-4B22-AD72-007A6E0CF2E9}" type="pres">
      <dgm:prSet presAssocID="{9ED584E3-3DC5-433F-A3C9-084E80FF18E2}" presName="rect1" presStyleLbl="ln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</dgm:ptLst>
  <dgm:cxnLst>
    <dgm:cxn modelId="{376108A9-E455-452F-9D50-C39C67F42823}" srcId="{49B91D9B-20E7-4B1A-A10F-57267BBC33DA}" destId="{7653BB08-B41A-4032-B536-EF62DFE69847}" srcOrd="0" destOrd="0" parTransId="{215C92A7-DC46-4BEF-A145-7CCD79757F30}" sibTransId="{34758DD4-5B39-4C89-AF41-5EE96BE1CE90}"/>
    <dgm:cxn modelId="{40FBF92F-6FE0-45A7-A6A8-0A5A9E5D3F23}" type="presOf" srcId="{6AABCDF9-65C7-421A-AA7B-153A23F0B679}" destId="{84AA4CA0-6CF2-4462-95CB-1574A1C42060}" srcOrd="0" destOrd="1" presId="urn:microsoft.com/office/officeart/2008/layout/AlternatingPictureBlocks"/>
    <dgm:cxn modelId="{2FD7EAE4-BB46-4E57-A574-9FA551A58D10}" srcId="{9ED584E3-3DC5-433F-A3C9-084E80FF18E2}" destId="{8FB4E3E5-281F-4D74-AA23-5F0A3E3BC48F}" srcOrd="1" destOrd="0" parTransId="{A9F06B72-A5F4-4719-92A6-74D39F809105}" sibTransId="{E771DABC-FE29-4D5E-B4F7-55E6B27B1D5D}"/>
    <dgm:cxn modelId="{8BBBE2B4-1F96-40CE-95EB-66C0C826C53F}" type="presOf" srcId="{7653BB08-B41A-4032-B536-EF62DFE69847}" destId="{C4506769-0D49-4D0E-89B1-2DC7EC48B6BF}" srcOrd="0" destOrd="0" presId="urn:microsoft.com/office/officeart/2008/layout/AlternatingPictureBlocks"/>
    <dgm:cxn modelId="{081D7D7F-3CC4-494C-9D4F-E08EB9E60D52}" type="presOf" srcId="{89BBB4E2-92A5-472A-98B1-CF6DFFFF9971}" destId="{84AA4CA0-6CF2-4462-95CB-1574A1C42060}" srcOrd="0" destOrd="4" presId="urn:microsoft.com/office/officeart/2008/layout/AlternatingPictureBlocks"/>
    <dgm:cxn modelId="{7307BF57-2FEE-4A79-9968-F73D7A1D20EC}" type="presOf" srcId="{8FB4E3E5-281F-4D74-AA23-5F0A3E3BC48F}" destId="{84AA4CA0-6CF2-4462-95CB-1574A1C42060}" srcOrd="0" destOrd="2" presId="urn:microsoft.com/office/officeart/2008/layout/AlternatingPictureBlocks"/>
    <dgm:cxn modelId="{CAFDB93B-3E01-4986-8CEB-D2D72E3604EF}" srcId="{9ED584E3-3DC5-433F-A3C9-084E80FF18E2}" destId="{6AABCDF9-65C7-421A-AA7B-153A23F0B679}" srcOrd="0" destOrd="0" parTransId="{5AABE95E-5FA6-4ECB-911B-034937876B64}" sibTransId="{ECC3981C-467C-499A-85A1-5FCA5AF24A52}"/>
    <dgm:cxn modelId="{E4B80A47-CC9E-4E78-B96F-2A0D6BFEBB85}" srcId="{49B91D9B-20E7-4B1A-A10F-57267BBC33DA}" destId="{9ED584E3-3DC5-433F-A3C9-084E80FF18E2}" srcOrd="1" destOrd="0" parTransId="{5090D4AE-80D1-4EB9-92B9-26561D1E5569}" sibTransId="{3E3A65D1-E16C-48AA-B15C-BD304C692F14}"/>
    <dgm:cxn modelId="{C1596230-7FF1-40BE-B349-8BFEFFB6C93B}" type="presOf" srcId="{D2785C12-348A-469D-9C1F-F4C5F5B35FCE}" destId="{84AA4CA0-6CF2-4462-95CB-1574A1C42060}" srcOrd="0" destOrd="3" presId="urn:microsoft.com/office/officeart/2008/layout/AlternatingPictureBlocks"/>
    <dgm:cxn modelId="{0C57F42C-7F78-4FA6-ACC4-4C055C98BEDE}" srcId="{9ED584E3-3DC5-433F-A3C9-084E80FF18E2}" destId="{D2785C12-348A-469D-9C1F-F4C5F5B35FCE}" srcOrd="2" destOrd="0" parTransId="{BA62FF99-C322-437A-B4F0-03A8FB826669}" sibTransId="{237B34A9-261D-4AFF-A172-DB94C24F160E}"/>
    <dgm:cxn modelId="{11096E23-CE96-4525-93FC-C79FFE6FF937}" srcId="{9ED584E3-3DC5-433F-A3C9-084E80FF18E2}" destId="{89BBB4E2-92A5-472A-98B1-CF6DFFFF9971}" srcOrd="3" destOrd="0" parTransId="{14E844EA-5A83-4616-B888-F83573A99281}" sibTransId="{9806EC20-1710-4392-9AD8-F349C360939E}"/>
    <dgm:cxn modelId="{E18CDC38-11F4-4972-89EA-94B310BE4934}" type="presOf" srcId="{9ED584E3-3DC5-433F-A3C9-084E80FF18E2}" destId="{84AA4CA0-6CF2-4462-95CB-1574A1C42060}" srcOrd="0" destOrd="0" presId="urn:microsoft.com/office/officeart/2008/layout/AlternatingPictureBlocks"/>
    <dgm:cxn modelId="{6C9E484E-7C48-4EA6-8D2E-F7F0B6C04C62}" type="presOf" srcId="{49B91D9B-20E7-4B1A-A10F-57267BBC33DA}" destId="{D1B80432-4402-4A9B-8F44-4E1226C3DB9B}" srcOrd="0" destOrd="0" presId="urn:microsoft.com/office/officeart/2008/layout/AlternatingPictureBlocks"/>
    <dgm:cxn modelId="{EEC3A629-EA82-49AB-B383-E5FB811CF5B8}" type="presParOf" srcId="{D1B80432-4402-4A9B-8F44-4E1226C3DB9B}" destId="{07B1BD32-6349-4A83-B74F-E7EF534B3B9F}" srcOrd="0" destOrd="0" presId="urn:microsoft.com/office/officeart/2008/layout/AlternatingPictureBlocks"/>
    <dgm:cxn modelId="{D8DFD912-3D2F-4D85-B8E0-E912A0900F2E}" type="presParOf" srcId="{07B1BD32-6349-4A83-B74F-E7EF534B3B9F}" destId="{C4506769-0D49-4D0E-89B1-2DC7EC48B6BF}" srcOrd="0" destOrd="0" presId="urn:microsoft.com/office/officeart/2008/layout/AlternatingPictureBlocks"/>
    <dgm:cxn modelId="{B6620B1D-D68B-4508-9DB5-3DF190D3850B}" type="presParOf" srcId="{07B1BD32-6349-4A83-B74F-E7EF534B3B9F}" destId="{1BF15A98-C8A3-4D7F-BC38-0DAEF9864085}" srcOrd="1" destOrd="0" presId="urn:microsoft.com/office/officeart/2008/layout/AlternatingPictureBlocks"/>
    <dgm:cxn modelId="{56F9EDCA-183E-4DA6-980D-3571030AB01E}" type="presParOf" srcId="{D1B80432-4402-4A9B-8F44-4E1226C3DB9B}" destId="{602D124E-E043-4481-B40C-1857DA365B9A}" srcOrd="1" destOrd="0" presId="urn:microsoft.com/office/officeart/2008/layout/AlternatingPictureBlocks"/>
    <dgm:cxn modelId="{A6A83448-52D1-4617-B302-E346E9ED71D1}" type="presParOf" srcId="{D1B80432-4402-4A9B-8F44-4E1226C3DB9B}" destId="{38857E62-3B84-468B-B035-E9E8770687E6}" srcOrd="2" destOrd="0" presId="urn:microsoft.com/office/officeart/2008/layout/AlternatingPictureBlocks"/>
    <dgm:cxn modelId="{CFA3E178-2085-48E8-95B2-FADCBF3B05E4}" type="presParOf" srcId="{38857E62-3B84-468B-B035-E9E8770687E6}" destId="{84AA4CA0-6CF2-4462-95CB-1574A1C42060}" srcOrd="0" destOrd="0" presId="urn:microsoft.com/office/officeart/2008/layout/AlternatingPictureBlocks"/>
    <dgm:cxn modelId="{95342EE8-7FF7-43BE-B065-63CA44661AF7}" type="presParOf" srcId="{38857E62-3B84-468B-B035-E9E8770687E6}" destId="{591A1703-B1B7-4B22-AD72-007A6E0CF2E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B7853AC-BDAB-4B99-AF5B-7F5D9012B0E1}" type="doc">
      <dgm:prSet loTypeId="urn:microsoft.com/office/officeart/2005/8/layout/default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AF04936-5F90-431E-BFFB-D49BFF8F2F8F}">
      <dgm:prSet custT="1"/>
      <dgm:spPr/>
      <dgm:t>
        <a:bodyPr/>
        <a:lstStyle/>
        <a:p>
          <a:pPr algn="l" rtl="0"/>
          <a:r>
            <a:rPr lang="ru-RU" sz="2400" dirty="0" err="1" smtClean="0"/>
            <a:t>Знання</a:t>
          </a:r>
          <a:r>
            <a:rPr lang="ru-RU" sz="2400" dirty="0" smtClean="0"/>
            <a:t> та </a:t>
          </a:r>
          <a:r>
            <a:rPr lang="ru-RU" sz="2400" dirty="0" err="1" smtClean="0"/>
            <a:t>навички</a:t>
          </a:r>
          <a:r>
            <a:rPr lang="ru-RU" sz="2400" dirty="0" smtClean="0"/>
            <a:t>, </a:t>
          </a:r>
          <a:r>
            <a:rPr lang="ru-RU" sz="2400" dirty="0" err="1" smtClean="0"/>
            <a:t>необхідні</a:t>
          </a:r>
          <a:r>
            <a:rPr lang="ru-RU" sz="2400" dirty="0" smtClean="0"/>
            <a:t> для </a:t>
          </a:r>
          <a:r>
            <a:rPr lang="ru-RU" sz="2400" dirty="0" err="1" smtClean="0"/>
            <a:t>планування</a:t>
          </a:r>
          <a:r>
            <a:rPr lang="ru-RU" sz="2400" dirty="0" smtClean="0"/>
            <a:t> </a:t>
          </a:r>
          <a:r>
            <a:rPr lang="ru-RU" sz="2400" dirty="0" err="1" smtClean="0"/>
            <a:t>уроків</a:t>
          </a:r>
          <a:endParaRPr lang="ru-RU" sz="2400" dirty="0"/>
        </a:p>
      </dgm:t>
    </dgm:pt>
    <dgm:pt modelId="{ED6491E5-33C2-4992-947F-B5C52D4A4845}" type="parTrans" cxnId="{73AF8E70-0466-42F9-ABA2-F1D4FB525562}">
      <dgm:prSet/>
      <dgm:spPr/>
      <dgm:t>
        <a:bodyPr/>
        <a:lstStyle/>
        <a:p>
          <a:endParaRPr lang="ru-RU"/>
        </a:p>
      </dgm:t>
    </dgm:pt>
    <dgm:pt modelId="{FE1BD1CC-5240-44BC-A7FA-36BA42ABFBF5}" type="sibTrans" cxnId="{73AF8E70-0466-42F9-ABA2-F1D4FB525562}">
      <dgm:prSet/>
      <dgm:spPr/>
      <dgm:t>
        <a:bodyPr/>
        <a:lstStyle/>
        <a:p>
          <a:endParaRPr lang="ru-RU"/>
        </a:p>
      </dgm:t>
    </dgm:pt>
    <dgm:pt modelId="{AC2E1BF3-C369-4393-B302-C53C40D7FF39}">
      <dgm:prSet custT="1"/>
      <dgm:spPr/>
      <dgm:t>
        <a:bodyPr/>
        <a:lstStyle/>
        <a:p>
          <a:pPr algn="l" rtl="0"/>
          <a:r>
            <a:rPr lang="ru-RU" sz="2400" dirty="0" err="1" smtClean="0"/>
            <a:t>Знання</a:t>
          </a:r>
          <a:r>
            <a:rPr lang="ru-RU" sz="2800" dirty="0" smtClean="0"/>
            <a:t> </a:t>
          </a:r>
          <a:r>
            <a:rPr lang="ru-RU" sz="2400" dirty="0" smtClean="0"/>
            <a:t>та </a:t>
          </a:r>
          <a:r>
            <a:rPr lang="ru-RU" sz="2400" dirty="0" err="1" smtClean="0"/>
            <a:t>вміння</a:t>
          </a:r>
          <a:r>
            <a:rPr lang="ru-RU" sz="2400" dirty="0" smtClean="0"/>
            <a:t> </a:t>
          </a:r>
          <a:r>
            <a:rPr lang="ru-RU" sz="2400" dirty="0" err="1" smtClean="0"/>
            <a:t>працювати</a:t>
          </a:r>
          <a:r>
            <a:rPr lang="ru-RU" sz="2400" dirty="0" smtClean="0"/>
            <a:t> з ресурсами та системами </a:t>
          </a:r>
          <a:r>
            <a:rPr lang="ru-RU" sz="2400" dirty="0" err="1" smtClean="0"/>
            <a:t>оцінювання</a:t>
          </a:r>
          <a:r>
            <a:rPr lang="ru-RU" sz="2400" dirty="0" smtClean="0"/>
            <a:t>, </a:t>
          </a:r>
          <a:r>
            <a:rPr lang="ru-RU" sz="2400" dirty="0" err="1" smtClean="0"/>
            <a:t>що</a:t>
          </a:r>
          <a:r>
            <a:rPr lang="ru-RU" sz="2400" dirty="0" smtClean="0"/>
            <a:t> </a:t>
          </a:r>
          <a:r>
            <a:rPr lang="ru-RU" sz="2400" dirty="0" err="1" smtClean="0"/>
            <a:t>впливають</a:t>
          </a:r>
          <a:r>
            <a:rPr lang="ru-RU" sz="2400" dirty="0" smtClean="0"/>
            <a:t> на </a:t>
          </a:r>
          <a:r>
            <a:rPr lang="ru-RU" sz="2400" dirty="0" err="1" smtClean="0"/>
            <a:t>планування</a:t>
          </a:r>
          <a:r>
            <a:rPr lang="ru-RU" sz="2400" dirty="0" smtClean="0"/>
            <a:t> </a:t>
          </a:r>
          <a:r>
            <a:rPr lang="ru-RU" sz="2400" dirty="0" err="1" smtClean="0"/>
            <a:t>уроків</a:t>
          </a:r>
          <a:endParaRPr lang="ru-RU" sz="2400" dirty="0"/>
        </a:p>
      </dgm:t>
    </dgm:pt>
    <dgm:pt modelId="{349ADC09-4103-4D30-A584-A605B1917B4D}" type="parTrans" cxnId="{781DDF86-07B5-4D34-A993-1576E059F88B}">
      <dgm:prSet/>
      <dgm:spPr/>
      <dgm:t>
        <a:bodyPr/>
        <a:lstStyle/>
        <a:p>
          <a:endParaRPr lang="ru-RU"/>
        </a:p>
      </dgm:t>
    </dgm:pt>
    <dgm:pt modelId="{85B07BAA-83E7-4D59-94D2-4F9F27124C94}" type="sibTrans" cxnId="{781DDF86-07B5-4D34-A993-1576E059F88B}">
      <dgm:prSet/>
      <dgm:spPr/>
      <dgm:t>
        <a:bodyPr/>
        <a:lstStyle/>
        <a:p>
          <a:endParaRPr lang="ru-RU"/>
        </a:p>
      </dgm:t>
    </dgm:pt>
    <dgm:pt modelId="{1C6BCB49-9ADC-4D03-8C60-2BB2F6C8DD99}" type="pres">
      <dgm:prSet presAssocID="{4B7853AC-BDAB-4B99-AF5B-7F5D9012B0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5EBDFB-01D3-49AB-9AB2-523B4F92E2A8}" type="pres">
      <dgm:prSet presAssocID="{EAF04936-5F90-431E-BFFB-D49BFF8F2F8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C413E-4232-4BF9-8C90-0A4E41BD2D96}" type="pres">
      <dgm:prSet presAssocID="{FE1BD1CC-5240-44BC-A7FA-36BA42ABFBF5}" presName="sibTrans" presStyleCnt="0"/>
      <dgm:spPr/>
      <dgm:t>
        <a:bodyPr/>
        <a:lstStyle/>
        <a:p>
          <a:endParaRPr lang="ru-RU"/>
        </a:p>
      </dgm:t>
    </dgm:pt>
    <dgm:pt modelId="{F0237C9B-51A8-4A68-95D5-D77F65BCC813}" type="pres">
      <dgm:prSet presAssocID="{AC2E1BF3-C369-4393-B302-C53C40D7FF39}" presName="node" presStyleLbl="node1" presStyleIdx="1" presStyleCnt="2" custLinFactNeighborX="2352" custLinFactNeighborY="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1DDF86-07B5-4D34-A993-1576E059F88B}" srcId="{4B7853AC-BDAB-4B99-AF5B-7F5D9012B0E1}" destId="{AC2E1BF3-C369-4393-B302-C53C40D7FF39}" srcOrd="1" destOrd="0" parTransId="{349ADC09-4103-4D30-A584-A605B1917B4D}" sibTransId="{85B07BAA-83E7-4D59-94D2-4F9F27124C94}"/>
    <dgm:cxn modelId="{C1315516-944A-4456-8542-1E764A980420}" type="presOf" srcId="{4B7853AC-BDAB-4B99-AF5B-7F5D9012B0E1}" destId="{1C6BCB49-9ADC-4D03-8C60-2BB2F6C8DD99}" srcOrd="0" destOrd="0" presId="urn:microsoft.com/office/officeart/2005/8/layout/default"/>
    <dgm:cxn modelId="{F7C66E28-96CB-459B-BD75-1989672B41D0}" type="presOf" srcId="{AC2E1BF3-C369-4393-B302-C53C40D7FF39}" destId="{F0237C9B-51A8-4A68-95D5-D77F65BCC813}" srcOrd="0" destOrd="0" presId="urn:microsoft.com/office/officeart/2005/8/layout/default"/>
    <dgm:cxn modelId="{73AF8E70-0466-42F9-ABA2-F1D4FB525562}" srcId="{4B7853AC-BDAB-4B99-AF5B-7F5D9012B0E1}" destId="{EAF04936-5F90-431E-BFFB-D49BFF8F2F8F}" srcOrd="0" destOrd="0" parTransId="{ED6491E5-33C2-4992-947F-B5C52D4A4845}" sibTransId="{FE1BD1CC-5240-44BC-A7FA-36BA42ABFBF5}"/>
    <dgm:cxn modelId="{58C81EEE-3CE3-459A-A1D4-B4B995350620}" type="presOf" srcId="{EAF04936-5F90-431E-BFFB-D49BFF8F2F8F}" destId="{E15EBDFB-01D3-49AB-9AB2-523B4F92E2A8}" srcOrd="0" destOrd="0" presId="urn:microsoft.com/office/officeart/2005/8/layout/default"/>
    <dgm:cxn modelId="{E5B24619-E312-4D1C-9A69-BCD5D1D5C0D5}" type="presParOf" srcId="{1C6BCB49-9ADC-4D03-8C60-2BB2F6C8DD99}" destId="{E15EBDFB-01D3-49AB-9AB2-523B4F92E2A8}" srcOrd="0" destOrd="0" presId="urn:microsoft.com/office/officeart/2005/8/layout/default"/>
    <dgm:cxn modelId="{AEA26C03-D7FF-4DB6-A32E-EFB524C1C392}" type="presParOf" srcId="{1C6BCB49-9ADC-4D03-8C60-2BB2F6C8DD99}" destId="{C23C413E-4232-4BF9-8C90-0A4E41BD2D96}" srcOrd="1" destOrd="0" presId="urn:microsoft.com/office/officeart/2005/8/layout/default"/>
    <dgm:cxn modelId="{82DA34B6-A910-44EB-B7B4-4A25DA6A76AA}" type="presParOf" srcId="{1C6BCB49-9ADC-4D03-8C60-2BB2F6C8DD99}" destId="{F0237C9B-51A8-4A68-95D5-D77F65BCC81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18E2DE3-7988-436B-978C-F186BF4FB815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1BBF21-5AA0-43EA-89E8-172DB6B87057}">
      <dgm:prSet/>
      <dgm:spPr/>
      <dgm:t>
        <a:bodyPr/>
        <a:lstStyle/>
        <a:p>
          <a:pPr rtl="0"/>
          <a:r>
            <a:rPr lang="ru-RU" b="1" dirty="0" smtClean="0"/>
            <a:t>Модуль 3. </a:t>
          </a:r>
          <a:r>
            <a:rPr lang="ru-RU" b="1" dirty="0" err="1" smtClean="0"/>
            <a:t>Організація</a:t>
          </a:r>
          <a:r>
            <a:rPr lang="ru-RU" b="1" dirty="0" smtClean="0"/>
            <a:t> </a:t>
          </a:r>
          <a:r>
            <a:rPr lang="ru-RU" b="1" dirty="0" err="1" smtClean="0"/>
            <a:t>процесу</a:t>
          </a:r>
          <a:r>
            <a:rPr lang="ru-RU" b="1" dirty="0" smtClean="0"/>
            <a:t> </a:t>
          </a:r>
          <a:r>
            <a:rPr lang="ru-RU" b="1" dirty="0" err="1" smtClean="0"/>
            <a:t>викладання</a:t>
          </a:r>
          <a:r>
            <a:rPr lang="ru-RU" b="1" dirty="0" smtClean="0"/>
            <a:t> та </a:t>
          </a:r>
          <a:r>
            <a:rPr lang="ru-RU" b="1" dirty="0" err="1" smtClean="0"/>
            <a:t>вивчення</a:t>
          </a:r>
          <a:r>
            <a:rPr lang="ru-RU" b="1" dirty="0" smtClean="0"/>
            <a:t>, </a:t>
          </a:r>
          <a:r>
            <a:rPr lang="ru-RU" b="1" dirty="0" err="1" smtClean="0"/>
            <a:t>організація</a:t>
          </a:r>
          <a:r>
            <a:rPr lang="ru-RU" b="1" dirty="0" smtClean="0"/>
            <a:t> </a:t>
          </a:r>
          <a:r>
            <a:rPr lang="ru-RU" b="1" dirty="0" err="1" smtClean="0"/>
            <a:t>роботи</a:t>
          </a:r>
          <a:r>
            <a:rPr lang="ru-RU" b="1" dirty="0" smtClean="0"/>
            <a:t> у </a:t>
          </a:r>
          <a:r>
            <a:rPr lang="ru-RU" b="1" dirty="0" err="1" smtClean="0"/>
            <a:t>класі</a:t>
          </a:r>
          <a:endParaRPr lang="ru-RU" dirty="0"/>
        </a:p>
      </dgm:t>
    </dgm:pt>
    <dgm:pt modelId="{98095A4D-3586-4317-81D6-58B17F2E7737}" type="parTrans" cxnId="{A251A66F-662E-459F-8713-A7FF50A13252}">
      <dgm:prSet/>
      <dgm:spPr/>
      <dgm:t>
        <a:bodyPr/>
        <a:lstStyle/>
        <a:p>
          <a:endParaRPr lang="ru-RU"/>
        </a:p>
      </dgm:t>
    </dgm:pt>
    <dgm:pt modelId="{C7537F5C-C84D-4AE9-BCE5-AD1D0826432A}" type="sibTrans" cxnId="{A251A66F-662E-459F-8713-A7FF50A13252}">
      <dgm:prSet/>
      <dgm:spPr/>
      <dgm:t>
        <a:bodyPr/>
        <a:lstStyle/>
        <a:p>
          <a:endParaRPr lang="ru-RU"/>
        </a:p>
      </dgm:t>
    </dgm:pt>
    <dgm:pt modelId="{A99E6EB5-8784-400D-B63A-AD27C52F1681}" type="pres">
      <dgm:prSet presAssocID="{B18E2DE3-7988-436B-978C-F186BF4FB81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55F465-DAB1-4AF5-BA1B-4673409DB45E}" type="pres">
      <dgm:prSet presAssocID="{B18E2DE3-7988-436B-978C-F186BF4FB815}" presName="arrow" presStyleLbl="bgShp" presStyleIdx="0" presStyleCnt="1"/>
      <dgm:spPr/>
    </dgm:pt>
    <dgm:pt modelId="{CBB19C9D-7EA1-4F00-9BE8-FFE9370794FB}" type="pres">
      <dgm:prSet presAssocID="{B18E2DE3-7988-436B-978C-F186BF4FB815}" presName="linearProcess" presStyleCnt="0"/>
      <dgm:spPr/>
    </dgm:pt>
    <dgm:pt modelId="{EDE4B9C7-17C6-449E-A93B-903175378995}" type="pres">
      <dgm:prSet presAssocID="{A51BBF21-5AA0-43EA-89E8-172DB6B87057}" presName="textNode" presStyleLbl="node1" presStyleIdx="0" presStyleCnt="1" custScaleX="90587" custScaleY="194499" custLinFactNeighborX="-9723" custLinFactNeighborY="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51A66F-662E-459F-8713-A7FF50A13252}" srcId="{B18E2DE3-7988-436B-978C-F186BF4FB815}" destId="{A51BBF21-5AA0-43EA-89E8-172DB6B87057}" srcOrd="0" destOrd="0" parTransId="{98095A4D-3586-4317-81D6-58B17F2E7737}" sibTransId="{C7537F5C-C84D-4AE9-BCE5-AD1D0826432A}"/>
    <dgm:cxn modelId="{319DE55D-D603-4D1F-94BB-EF9B2B897F6C}" type="presOf" srcId="{B18E2DE3-7988-436B-978C-F186BF4FB815}" destId="{A99E6EB5-8784-400D-B63A-AD27C52F1681}" srcOrd="0" destOrd="0" presId="urn:microsoft.com/office/officeart/2005/8/layout/hProcess9"/>
    <dgm:cxn modelId="{5DA6B8EA-1C13-4471-9D21-C1AF8E931353}" type="presOf" srcId="{A51BBF21-5AA0-43EA-89E8-172DB6B87057}" destId="{EDE4B9C7-17C6-449E-A93B-903175378995}" srcOrd="0" destOrd="0" presId="urn:microsoft.com/office/officeart/2005/8/layout/hProcess9"/>
    <dgm:cxn modelId="{D4F8C234-3ACD-4CB2-9321-1CF0BD9B9759}" type="presParOf" srcId="{A99E6EB5-8784-400D-B63A-AD27C52F1681}" destId="{3655F465-DAB1-4AF5-BA1B-4673409DB45E}" srcOrd="0" destOrd="0" presId="urn:microsoft.com/office/officeart/2005/8/layout/hProcess9"/>
    <dgm:cxn modelId="{D11D0248-6C1F-4AA2-830E-82EB23A0912E}" type="presParOf" srcId="{A99E6EB5-8784-400D-B63A-AD27C52F1681}" destId="{CBB19C9D-7EA1-4F00-9BE8-FFE9370794FB}" srcOrd="1" destOrd="0" presId="urn:microsoft.com/office/officeart/2005/8/layout/hProcess9"/>
    <dgm:cxn modelId="{41AB5AB1-3263-4F7C-9035-439E24402281}" type="presParOf" srcId="{CBB19C9D-7EA1-4F00-9BE8-FFE9370794FB}" destId="{EDE4B9C7-17C6-449E-A93B-90317537899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AF74556-FE2F-49A0-B667-EBFC6E8F20E7}" type="doc">
      <dgm:prSet loTypeId="urn:microsoft.com/office/officeart/2005/8/layout/default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80B95FC-1A58-4D62-AB83-4FDCAE9DC13B}">
      <dgm:prSet custT="1"/>
      <dgm:spPr/>
      <dgm:t>
        <a:bodyPr/>
        <a:lstStyle/>
        <a:p>
          <a:pPr rtl="0"/>
          <a:r>
            <a:rPr lang="ru-RU" sz="2400" dirty="0" err="1" smtClean="0"/>
            <a:t>Розуміння</a:t>
          </a:r>
          <a:r>
            <a:rPr lang="ru-RU" sz="2400" dirty="0" smtClean="0"/>
            <a:t> </a:t>
          </a:r>
          <a:r>
            <a:rPr lang="ru-RU" sz="2400" dirty="0" err="1" smtClean="0"/>
            <a:t>мовлення</a:t>
          </a:r>
          <a:r>
            <a:rPr lang="ru-RU" sz="2400" dirty="0" smtClean="0"/>
            <a:t> </a:t>
          </a:r>
          <a:r>
            <a:rPr lang="ru-RU" sz="2400" dirty="0" err="1" smtClean="0"/>
            <a:t>вчителів</a:t>
          </a:r>
          <a:r>
            <a:rPr lang="ru-RU" sz="2400" dirty="0" smtClean="0"/>
            <a:t> та </a:t>
          </a:r>
          <a:r>
            <a:rPr lang="ru-RU" sz="2400" dirty="0" err="1" smtClean="0"/>
            <a:t>учнів</a:t>
          </a:r>
          <a:endParaRPr lang="ru-RU" sz="2400" dirty="0"/>
        </a:p>
      </dgm:t>
    </dgm:pt>
    <dgm:pt modelId="{7A0EBF6E-28DC-4581-A46D-B7F835E04DC1}" type="parTrans" cxnId="{9C1690E6-F82A-4F94-BD95-90C7F4B87B7A}">
      <dgm:prSet/>
      <dgm:spPr/>
      <dgm:t>
        <a:bodyPr/>
        <a:lstStyle/>
        <a:p>
          <a:endParaRPr lang="ru-RU"/>
        </a:p>
      </dgm:t>
    </dgm:pt>
    <dgm:pt modelId="{24037A89-1DB6-4165-8E6E-64B5CC06B34B}" type="sibTrans" cxnId="{9C1690E6-F82A-4F94-BD95-90C7F4B87B7A}">
      <dgm:prSet/>
      <dgm:spPr/>
      <dgm:t>
        <a:bodyPr/>
        <a:lstStyle/>
        <a:p>
          <a:endParaRPr lang="ru-RU"/>
        </a:p>
      </dgm:t>
    </dgm:pt>
    <dgm:pt modelId="{03A4034C-D7E5-4090-8D31-77BA67627D7B}">
      <dgm:prSet custT="1"/>
      <dgm:spPr/>
      <dgm:t>
        <a:bodyPr/>
        <a:lstStyle/>
        <a:p>
          <a:pPr rtl="0"/>
          <a:r>
            <a:rPr lang="ru-RU" sz="2400" dirty="0" err="1" smtClean="0"/>
            <a:t>Навички</a:t>
          </a:r>
          <a:r>
            <a:rPr lang="ru-RU" sz="2400" dirty="0" smtClean="0"/>
            <a:t> та </a:t>
          </a:r>
          <a:r>
            <a:rPr lang="ru-RU" sz="2400" dirty="0" err="1" smtClean="0"/>
            <a:t>знання</a:t>
          </a:r>
          <a:r>
            <a:rPr lang="ru-RU" sz="2400" dirty="0" smtClean="0"/>
            <a:t>, </a:t>
          </a:r>
          <a:r>
            <a:rPr lang="ru-RU" sz="2400" dirty="0" err="1" smtClean="0"/>
            <a:t>необхідні</a:t>
          </a:r>
          <a:r>
            <a:rPr lang="ru-RU" sz="2400" dirty="0" smtClean="0"/>
            <a:t> для </a:t>
          </a:r>
          <a:r>
            <a:rPr lang="ru-RU" sz="2400" dirty="0" err="1" smtClean="0"/>
            <a:t>організації</a:t>
          </a:r>
          <a:r>
            <a:rPr lang="ru-RU" sz="2400" dirty="0" smtClean="0"/>
            <a:t> </a:t>
          </a:r>
          <a:r>
            <a:rPr lang="ru-RU" sz="2400" dirty="0" err="1" smtClean="0"/>
            <a:t>роботи</a:t>
          </a:r>
          <a:r>
            <a:rPr lang="ru-RU" sz="2400" dirty="0" smtClean="0"/>
            <a:t> у </a:t>
          </a:r>
          <a:r>
            <a:rPr lang="ru-RU" sz="2400" dirty="0" err="1" smtClean="0"/>
            <a:t>класі</a:t>
          </a:r>
          <a:endParaRPr lang="ru-RU" sz="2400" dirty="0"/>
        </a:p>
      </dgm:t>
    </dgm:pt>
    <dgm:pt modelId="{0544868A-9F74-432E-8827-90BF1C0B10C6}" type="parTrans" cxnId="{B927D13C-60D2-4D83-8046-BE3B39C6F3E4}">
      <dgm:prSet/>
      <dgm:spPr/>
      <dgm:t>
        <a:bodyPr/>
        <a:lstStyle/>
        <a:p>
          <a:endParaRPr lang="ru-RU"/>
        </a:p>
      </dgm:t>
    </dgm:pt>
    <dgm:pt modelId="{F5D8F33A-75A5-4B4F-A0A6-ADCC56194510}" type="sibTrans" cxnId="{B927D13C-60D2-4D83-8046-BE3B39C6F3E4}">
      <dgm:prSet/>
      <dgm:spPr/>
      <dgm:t>
        <a:bodyPr/>
        <a:lstStyle/>
        <a:p>
          <a:endParaRPr lang="ru-RU"/>
        </a:p>
      </dgm:t>
    </dgm:pt>
    <dgm:pt modelId="{EAB40079-885E-4F86-8A7D-72EFA0063B75}" type="pres">
      <dgm:prSet presAssocID="{CAF74556-FE2F-49A0-B667-EBFC6E8F20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CCDB9-D18A-4654-BE28-5AC8189D41F7}" type="pres">
      <dgm:prSet presAssocID="{980B95FC-1A58-4D62-AB83-4FDCAE9DC13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21E13-B6BD-4277-9043-E67C8EE4D5EE}" type="pres">
      <dgm:prSet presAssocID="{24037A89-1DB6-4165-8E6E-64B5CC06B34B}" presName="sibTrans" presStyleCnt="0"/>
      <dgm:spPr/>
      <dgm:t>
        <a:bodyPr/>
        <a:lstStyle/>
        <a:p>
          <a:endParaRPr lang="ru-RU"/>
        </a:p>
      </dgm:t>
    </dgm:pt>
    <dgm:pt modelId="{5C641730-8B0B-46A4-B143-5E29DB338C47}" type="pres">
      <dgm:prSet presAssocID="{03A4034C-D7E5-4090-8D31-77BA67627D7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63EFD-09BB-4216-AB4D-21BA4985843E}" type="presOf" srcId="{CAF74556-FE2F-49A0-B667-EBFC6E8F20E7}" destId="{EAB40079-885E-4F86-8A7D-72EFA0063B75}" srcOrd="0" destOrd="0" presId="urn:microsoft.com/office/officeart/2005/8/layout/default"/>
    <dgm:cxn modelId="{BAAA6A59-7B2A-409B-A3DE-9764BE244A23}" type="presOf" srcId="{980B95FC-1A58-4D62-AB83-4FDCAE9DC13B}" destId="{F28CCDB9-D18A-4654-BE28-5AC8189D41F7}" srcOrd="0" destOrd="0" presId="urn:microsoft.com/office/officeart/2005/8/layout/default"/>
    <dgm:cxn modelId="{B927D13C-60D2-4D83-8046-BE3B39C6F3E4}" srcId="{CAF74556-FE2F-49A0-B667-EBFC6E8F20E7}" destId="{03A4034C-D7E5-4090-8D31-77BA67627D7B}" srcOrd="1" destOrd="0" parTransId="{0544868A-9F74-432E-8827-90BF1C0B10C6}" sibTransId="{F5D8F33A-75A5-4B4F-A0A6-ADCC56194510}"/>
    <dgm:cxn modelId="{9C1690E6-F82A-4F94-BD95-90C7F4B87B7A}" srcId="{CAF74556-FE2F-49A0-B667-EBFC6E8F20E7}" destId="{980B95FC-1A58-4D62-AB83-4FDCAE9DC13B}" srcOrd="0" destOrd="0" parTransId="{7A0EBF6E-28DC-4581-A46D-B7F835E04DC1}" sibTransId="{24037A89-1DB6-4165-8E6E-64B5CC06B34B}"/>
    <dgm:cxn modelId="{9D85A5BD-56F9-4D0B-AEE4-4D789511B231}" type="presOf" srcId="{03A4034C-D7E5-4090-8D31-77BA67627D7B}" destId="{5C641730-8B0B-46A4-B143-5E29DB338C47}" srcOrd="0" destOrd="0" presId="urn:microsoft.com/office/officeart/2005/8/layout/default"/>
    <dgm:cxn modelId="{6E919B9B-00ED-4F30-9F6C-5519898FD199}" type="presParOf" srcId="{EAB40079-885E-4F86-8A7D-72EFA0063B75}" destId="{F28CCDB9-D18A-4654-BE28-5AC8189D41F7}" srcOrd="0" destOrd="0" presId="urn:microsoft.com/office/officeart/2005/8/layout/default"/>
    <dgm:cxn modelId="{BC0AC757-77C3-45EF-91E3-AAF9EF15995F}" type="presParOf" srcId="{EAB40079-885E-4F86-8A7D-72EFA0063B75}" destId="{5C421E13-B6BD-4277-9043-E67C8EE4D5EE}" srcOrd="1" destOrd="0" presId="urn:microsoft.com/office/officeart/2005/8/layout/default"/>
    <dgm:cxn modelId="{ECC22094-6748-4771-9AF7-A167F2C25E45}" type="presParOf" srcId="{EAB40079-885E-4F86-8A7D-72EFA0063B75}" destId="{5C641730-8B0B-46A4-B143-5E29DB338C4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6295121-456B-495E-913A-E2D03261ACB3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68F0B3-8BF0-446D-AB38-05E150B0EA42}">
      <dgm:prSet/>
      <dgm:spPr/>
      <dgm:t>
        <a:bodyPr/>
        <a:lstStyle/>
        <a:p>
          <a:pPr rtl="0"/>
          <a:r>
            <a:rPr lang="ru-RU" b="1" dirty="0" smtClean="0"/>
            <a:t>Модуль </a:t>
          </a:r>
          <a:r>
            <a:rPr lang="ru-RU" b="1" dirty="0" err="1" smtClean="0"/>
            <a:t>спеціалізації</a:t>
          </a:r>
          <a:r>
            <a:rPr lang="ru-RU" b="1" dirty="0" smtClean="0"/>
            <a:t>: </a:t>
          </a:r>
          <a:r>
            <a:rPr lang="ru-RU" b="1" dirty="0" err="1" smtClean="0"/>
            <a:t>викладання</a:t>
          </a:r>
          <a:r>
            <a:rPr lang="ru-RU" b="1" dirty="0" smtClean="0"/>
            <a:t> </a:t>
          </a:r>
          <a:r>
            <a:rPr lang="ru-RU" b="1" dirty="0" err="1" smtClean="0"/>
            <a:t>англійської</a:t>
          </a:r>
          <a:r>
            <a:rPr lang="ru-RU" b="1" dirty="0" smtClean="0"/>
            <a:t> </a:t>
          </a:r>
          <a:r>
            <a:rPr lang="ru-RU" b="1" dirty="0" err="1" smtClean="0"/>
            <a:t>мови</a:t>
          </a:r>
          <a:r>
            <a:rPr lang="ru-RU" b="1" dirty="0" smtClean="0"/>
            <a:t> </a:t>
          </a:r>
          <a:r>
            <a:rPr lang="ru-RU" b="1" dirty="0" err="1" smtClean="0"/>
            <a:t>дітям</a:t>
          </a:r>
          <a:endParaRPr lang="ru-RU" dirty="0"/>
        </a:p>
      </dgm:t>
    </dgm:pt>
    <dgm:pt modelId="{DD3F04A7-E6CF-4476-A58C-28DDDF32CCBE}" type="parTrans" cxnId="{B16B47B6-89BB-4247-8255-CC6C279A8D28}">
      <dgm:prSet/>
      <dgm:spPr/>
      <dgm:t>
        <a:bodyPr/>
        <a:lstStyle/>
        <a:p>
          <a:endParaRPr lang="ru-RU"/>
        </a:p>
      </dgm:t>
    </dgm:pt>
    <dgm:pt modelId="{82FCBB89-FE61-41CD-ACE5-7A7F388D86B3}" type="sibTrans" cxnId="{B16B47B6-89BB-4247-8255-CC6C279A8D28}">
      <dgm:prSet/>
      <dgm:spPr/>
      <dgm:t>
        <a:bodyPr/>
        <a:lstStyle/>
        <a:p>
          <a:endParaRPr lang="ru-RU"/>
        </a:p>
      </dgm:t>
    </dgm:pt>
    <dgm:pt modelId="{F90815D2-CB6A-45A1-8B1C-651C340AFDC9}" type="pres">
      <dgm:prSet presAssocID="{26295121-456B-495E-913A-E2D03261ACB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02E93-E47B-405B-B76F-7E218CB113A6}" type="pres">
      <dgm:prSet presAssocID="{26295121-456B-495E-913A-E2D03261ACB3}" presName="arrow" presStyleLbl="bgShp" presStyleIdx="0" presStyleCnt="1"/>
      <dgm:spPr/>
    </dgm:pt>
    <dgm:pt modelId="{4CFB493F-06A8-4E8A-A9D7-A0B93279E943}" type="pres">
      <dgm:prSet presAssocID="{26295121-456B-495E-913A-E2D03261ACB3}" presName="linearProcess" presStyleCnt="0"/>
      <dgm:spPr/>
    </dgm:pt>
    <dgm:pt modelId="{61D5B329-7D9A-400E-A154-9237FA737CD4}" type="pres">
      <dgm:prSet presAssocID="{E768F0B3-8BF0-446D-AB38-05E150B0EA42}" presName="textNode" presStyleLbl="node1" presStyleIdx="0" presStyleCnt="1" custScaleX="121207" custScaleY="214996" custLinFactNeighborX="-17379" custLinFactNeighborY="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5F99D9-377C-4DB1-B3B5-709DE96B86E2}" type="presOf" srcId="{26295121-456B-495E-913A-E2D03261ACB3}" destId="{F90815D2-CB6A-45A1-8B1C-651C340AFDC9}" srcOrd="0" destOrd="0" presId="urn:microsoft.com/office/officeart/2005/8/layout/hProcess9"/>
    <dgm:cxn modelId="{B16B47B6-89BB-4247-8255-CC6C279A8D28}" srcId="{26295121-456B-495E-913A-E2D03261ACB3}" destId="{E768F0B3-8BF0-446D-AB38-05E150B0EA42}" srcOrd="0" destOrd="0" parTransId="{DD3F04A7-E6CF-4476-A58C-28DDDF32CCBE}" sibTransId="{82FCBB89-FE61-41CD-ACE5-7A7F388D86B3}"/>
    <dgm:cxn modelId="{DA9CECC6-8FAC-463B-A05E-FCDD0F71B275}" type="presOf" srcId="{E768F0B3-8BF0-446D-AB38-05E150B0EA42}" destId="{61D5B329-7D9A-400E-A154-9237FA737CD4}" srcOrd="0" destOrd="0" presId="urn:microsoft.com/office/officeart/2005/8/layout/hProcess9"/>
    <dgm:cxn modelId="{5D714479-1B7F-40EB-A205-CFFC05FBDB31}" type="presParOf" srcId="{F90815D2-CB6A-45A1-8B1C-651C340AFDC9}" destId="{B0002E93-E47B-405B-B76F-7E218CB113A6}" srcOrd="0" destOrd="0" presId="urn:microsoft.com/office/officeart/2005/8/layout/hProcess9"/>
    <dgm:cxn modelId="{9014F53B-405C-46C1-AC72-84C0DD07912E}" type="presParOf" srcId="{F90815D2-CB6A-45A1-8B1C-651C340AFDC9}" destId="{4CFB493F-06A8-4E8A-A9D7-A0B93279E943}" srcOrd="1" destOrd="0" presId="urn:microsoft.com/office/officeart/2005/8/layout/hProcess9"/>
    <dgm:cxn modelId="{E570348B-8823-436B-9EB0-DDB9B5165352}" type="presParOf" srcId="{4CFB493F-06A8-4E8A-A9D7-A0B93279E943}" destId="{61D5B329-7D9A-400E-A154-9237FA737CD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1299845-1008-4620-8CA7-0710A714170F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ACEB2A8A-3CC2-41D8-B278-00638D91460E}">
      <dgm:prSet/>
      <dgm:spPr/>
      <dgm:t>
        <a:bodyPr/>
        <a:lstStyle/>
        <a:p>
          <a:pPr rtl="0"/>
          <a:r>
            <a:rPr lang="ru-RU" smtClean="0"/>
            <a:t>Принципи розвитку та вивчення мови у дітей</a:t>
          </a:r>
          <a:endParaRPr lang="ru-RU"/>
        </a:p>
      </dgm:t>
    </dgm:pt>
    <dgm:pt modelId="{82A6A22C-BECA-4B6B-BD56-033C7BDB36DA}" type="parTrans" cxnId="{B64CE41A-7997-4C95-BF80-0ADC2A7534A5}">
      <dgm:prSet/>
      <dgm:spPr/>
      <dgm:t>
        <a:bodyPr/>
        <a:lstStyle/>
        <a:p>
          <a:endParaRPr lang="ru-RU"/>
        </a:p>
      </dgm:t>
    </dgm:pt>
    <dgm:pt modelId="{59DFDD90-655F-4D70-A921-E5ED9BDB6818}" type="sibTrans" cxnId="{B64CE41A-7997-4C95-BF80-0ADC2A7534A5}">
      <dgm:prSet/>
      <dgm:spPr/>
      <dgm:t>
        <a:bodyPr/>
        <a:lstStyle/>
        <a:p>
          <a:endParaRPr lang="ru-RU"/>
        </a:p>
      </dgm:t>
    </dgm:pt>
    <dgm:pt modelId="{69F5C1A1-058A-4213-8133-FC0190DA7EB5}">
      <dgm:prSet/>
      <dgm:spPr/>
      <dgm:t>
        <a:bodyPr/>
        <a:lstStyle/>
        <a:p>
          <a:pPr rtl="0"/>
          <a:r>
            <a:rPr lang="ru-RU" smtClean="0"/>
            <a:t>Стратегії та навички, необхідні для навчання дітей віком від 6 до 12 років</a:t>
          </a:r>
          <a:endParaRPr lang="ru-RU"/>
        </a:p>
      </dgm:t>
    </dgm:pt>
    <dgm:pt modelId="{A81D5EC4-1E7C-4144-9E9A-A6290C010049}" type="parTrans" cxnId="{8411C5B0-49ED-4E90-A8AD-137DE09DBA50}">
      <dgm:prSet/>
      <dgm:spPr/>
      <dgm:t>
        <a:bodyPr/>
        <a:lstStyle/>
        <a:p>
          <a:endParaRPr lang="ru-RU"/>
        </a:p>
      </dgm:t>
    </dgm:pt>
    <dgm:pt modelId="{7CA621F6-21CB-40FA-9BE6-FFC163DC0B8B}" type="sibTrans" cxnId="{8411C5B0-49ED-4E90-A8AD-137DE09DBA50}">
      <dgm:prSet/>
      <dgm:spPr/>
      <dgm:t>
        <a:bodyPr/>
        <a:lstStyle/>
        <a:p>
          <a:endParaRPr lang="ru-RU"/>
        </a:p>
      </dgm:t>
    </dgm:pt>
    <dgm:pt modelId="{A6E128A2-A0F3-48B5-A2C5-12848B8551B3}">
      <dgm:prSet/>
      <dgm:spPr/>
      <dgm:t>
        <a:bodyPr/>
        <a:lstStyle/>
        <a:p>
          <a:pPr rtl="0"/>
          <a:r>
            <a:rPr lang="ru-RU" smtClean="0"/>
            <a:t>Планування уроків, вправ та ресурсів у викладанні англійської дітям</a:t>
          </a:r>
          <a:endParaRPr lang="ru-RU"/>
        </a:p>
      </dgm:t>
    </dgm:pt>
    <dgm:pt modelId="{36DDC183-A72A-40AC-AC22-45FE7D4757E6}" type="parTrans" cxnId="{D1FF6129-4EDD-42DE-AAAA-C04CFCE03406}">
      <dgm:prSet/>
      <dgm:spPr/>
      <dgm:t>
        <a:bodyPr/>
        <a:lstStyle/>
        <a:p>
          <a:endParaRPr lang="ru-RU"/>
        </a:p>
      </dgm:t>
    </dgm:pt>
    <dgm:pt modelId="{8E560033-8F6D-4CBD-A967-0E90BF683913}" type="sibTrans" cxnId="{D1FF6129-4EDD-42DE-AAAA-C04CFCE03406}">
      <dgm:prSet/>
      <dgm:spPr/>
      <dgm:t>
        <a:bodyPr/>
        <a:lstStyle/>
        <a:p>
          <a:endParaRPr lang="ru-RU"/>
        </a:p>
      </dgm:t>
    </dgm:pt>
    <dgm:pt modelId="{B41DBC43-AA6B-4367-9A7E-3EE76A3CDB87}">
      <dgm:prSet/>
      <dgm:spPr/>
      <dgm:t>
        <a:bodyPr/>
        <a:lstStyle/>
        <a:p>
          <a:pPr rtl="0"/>
          <a:r>
            <a:rPr lang="ru-RU" smtClean="0"/>
            <a:t>Проведення уроків та оцінювання знань у дітей</a:t>
          </a:r>
          <a:endParaRPr lang="ru-RU"/>
        </a:p>
      </dgm:t>
    </dgm:pt>
    <dgm:pt modelId="{0C0C3622-0C35-45A6-A52D-7084941E52D9}" type="parTrans" cxnId="{59881CBB-B169-4D99-B874-A663BB383780}">
      <dgm:prSet/>
      <dgm:spPr/>
      <dgm:t>
        <a:bodyPr/>
        <a:lstStyle/>
        <a:p>
          <a:endParaRPr lang="ru-RU"/>
        </a:p>
      </dgm:t>
    </dgm:pt>
    <dgm:pt modelId="{112590BE-2023-4107-B13D-EA5F12E45B85}" type="sibTrans" cxnId="{59881CBB-B169-4D99-B874-A663BB383780}">
      <dgm:prSet/>
      <dgm:spPr/>
      <dgm:t>
        <a:bodyPr/>
        <a:lstStyle/>
        <a:p>
          <a:endParaRPr lang="ru-RU"/>
        </a:p>
      </dgm:t>
    </dgm:pt>
    <dgm:pt modelId="{2B6D7FF3-BB74-4C78-B6C7-686622395330}" type="pres">
      <dgm:prSet presAssocID="{B1299845-1008-4620-8CA7-0710A71417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615704-C078-4ED7-A91F-29CDED1D6500}" type="pres">
      <dgm:prSet presAssocID="{ACEB2A8A-3CC2-41D8-B278-00638D91460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3F103-C3D2-48D8-8C0F-5BE6481FA525}" type="pres">
      <dgm:prSet presAssocID="{59DFDD90-655F-4D70-A921-E5ED9BDB6818}" presName="spacer" presStyleCnt="0"/>
      <dgm:spPr/>
    </dgm:pt>
    <dgm:pt modelId="{8437510E-293A-4ACC-963A-BCBCC6DFBA4A}" type="pres">
      <dgm:prSet presAssocID="{69F5C1A1-058A-4213-8133-FC0190DA7EB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CF26F-A97E-4E6C-B5E7-39C7FD001B84}" type="pres">
      <dgm:prSet presAssocID="{7CA621F6-21CB-40FA-9BE6-FFC163DC0B8B}" presName="spacer" presStyleCnt="0"/>
      <dgm:spPr/>
    </dgm:pt>
    <dgm:pt modelId="{1370A9B8-0E15-4094-9339-0963B67CDD5D}" type="pres">
      <dgm:prSet presAssocID="{A6E128A2-A0F3-48B5-A2C5-12848B8551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5F2FB-CE7C-43A1-9CF0-B457F3B046CC}" type="pres">
      <dgm:prSet presAssocID="{8E560033-8F6D-4CBD-A967-0E90BF683913}" presName="spacer" presStyleCnt="0"/>
      <dgm:spPr/>
    </dgm:pt>
    <dgm:pt modelId="{DC88FEAC-E0E8-49E9-85D9-2383A369B829}" type="pres">
      <dgm:prSet presAssocID="{B41DBC43-AA6B-4367-9A7E-3EE76A3CDB8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881CBB-B169-4D99-B874-A663BB383780}" srcId="{B1299845-1008-4620-8CA7-0710A714170F}" destId="{B41DBC43-AA6B-4367-9A7E-3EE76A3CDB87}" srcOrd="3" destOrd="0" parTransId="{0C0C3622-0C35-45A6-A52D-7084941E52D9}" sibTransId="{112590BE-2023-4107-B13D-EA5F12E45B85}"/>
    <dgm:cxn modelId="{D3500B3A-9F92-42E3-9072-86159E14CF06}" type="presOf" srcId="{69F5C1A1-058A-4213-8133-FC0190DA7EB5}" destId="{8437510E-293A-4ACC-963A-BCBCC6DFBA4A}" srcOrd="0" destOrd="0" presId="urn:microsoft.com/office/officeart/2005/8/layout/vList2"/>
    <dgm:cxn modelId="{B64CE41A-7997-4C95-BF80-0ADC2A7534A5}" srcId="{B1299845-1008-4620-8CA7-0710A714170F}" destId="{ACEB2A8A-3CC2-41D8-B278-00638D91460E}" srcOrd="0" destOrd="0" parTransId="{82A6A22C-BECA-4B6B-BD56-033C7BDB36DA}" sibTransId="{59DFDD90-655F-4D70-A921-E5ED9BDB6818}"/>
    <dgm:cxn modelId="{D1FF6129-4EDD-42DE-AAAA-C04CFCE03406}" srcId="{B1299845-1008-4620-8CA7-0710A714170F}" destId="{A6E128A2-A0F3-48B5-A2C5-12848B8551B3}" srcOrd="2" destOrd="0" parTransId="{36DDC183-A72A-40AC-AC22-45FE7D4757E6}" sibTransId="{8E560033-8F6D-4CBD-A967-0E90BF683913}"/>
    <dgm:cxn modelId="{8411C5B0-49ED-4E90-A8AD-137DE09DBA50}" srcId="{B1299845-1008-4620-8CA7-0710A714170F}" destId="{69F5C1A1-058A-4213-8133-FC0190DA7EB5}" srcOrd="1" destOrd="0" parTransId="{A81D5EC4-1E7C-4144-9E9A-A6290C010049}" sibTransId="{7CA621F6-21CB-40FA-9BE6-FFC163DC0B8B}"/>
    <dgm:cxn modelId="{A53E4F3F-2D6B-47BE-B94B-C011AEFC3867}" type="presOf" srcId="{ACEB2A8A-3CC2-41D8-B278-00638D91460E}" destId="{E0615704-C078-4ED7-A91F-29CDED1D6500}" srcOrd="0" destOrd="0" presId="urn:microsoft.com/office/officeart/2005/8/layout/vList2"/>
    <dgm:cxn modelId="{9481CC16-53D3-428F-B53E-3653C20C292E}" type="presOf" srcId="{B1299845-1008-4620-8CA7-0710A714170F}" destId="{2B6D7FF3-BB74-4C78-B6C7-686622395330}" srcOrd="0" destOrd="0" presId="urn:microsoft.com/office/officeart/2005/8/layout/vList2"/>
    <dgm:cxn modelId="{EEE57F98-F2F1-49AA-8361-8AB01994C9F4}" type="presOf" srcId="{B41DBC43-AA6B-4367-9A7E-3EE76A3CDB87}" destId="{DC88FEAC-E0E8-49E9-85D9-2383A369B829}" srcOrd="0" destOrd="0" presId="urn:microsoft.com/office/officeart/2005/8/layout/vList2"/>
    <dgm:cxn modelId="{423E3024-37D6-4E5F-9CC1-11EC467D6563}" type="presOf" srcId="{A6E128A2-A0F3-48B5-A2C5-12848B8551B3}" destId="{1370A9B8-0E15-4094-9339-0963B67CDD5D}" srcOrd="0" destOrd="0" presId="urn:microsoft.com/office/officeart/2005/8/layout/vList2"/>
    <dgm:cxn modelId="{4E01CF9C-625E-431C-AD0C-DC34905D170C}" type="presParOf" srcId="{2B6D7FF3-BB74-4C78-B6C7-686622395330}" destId="{E0615704-C078-4ED7-A91F-29CDED1D6500}" srcOrd="0" destOrd="0" presId="urn:microsoft.com/office/officeart/2005/8/layout/vList2"/>
    <dgm:cxn modelId="{38F5DC9C-0A58-441C-AAB1-FDBB47DABC5D}" type="presParOf" srcId="{2B6D7FF3-BB74-4C78-B6C7-686622395330}" destId="{4C13F103-C3D2-48D8-8C0F-5BE6481FA525}" srcOrd="1" destOrd="0" presId="urn:microsoft.com/office/officeart/2005/8/layout/vList2"/>
    <dgm:cxn modelId="{93455107-4682-455E-9903-88D36173C61C}" type="presParOf" srcId="{2B6D7FF3-BB74-4C78-B6C7-686622395330}" destId="{8437510E-293A-4ACC-963A-BCBCC6DFBA4A}" srcOrd="2" destOrd="0" presId="urn:microsoft.com/office/officeart/2005/8/layout/vList2"/>
    <dgm:cxn modelId="{180AD1C9-99A7-4895-A78D-308162B30F66}" type="presParOf" srcId="{2B6D7FF3-BB74-4C78-B6C7-686622395330}" destId="{546CF26F-A97E-4E6C-B5E7-39C7FD001B84}" srcOrd="3" destOrd="0" presId="urn:microsoft.com/office/officeart/2005/8/layout/vList2"/>
    <dgm:cxn modelId="{35B74DAA-27CB-4F7E-8320-878EA5B6AF83}" type="presParOf" srcId="{2B6D7FF3-BB74-4C78-B6C7-686622395330}" destId="{1370A9B8-0E15-4094-9339-0963B67CDD5D}" srcOrd="4" destOrd="0" presId="urn:microsoft.com/office/officeart/2005/8/layout/vList2"/>
    <dgm:cxn modelId="{3DF1F359-A754-4301-B0AE-EDE899662DC1}" type="presParOf" srcId="{2B6D7FF3-BB74-4C78-B6C7-686622395330}" destId="{18D5F2FB-CE7C-43A1-9CF0-B457F3B046CC}" srcOrd="5" destOrd="0" presId="urn:microsoft.com/office/officeart/2005/8/layout/vList2"/>
    <dgm:cxn modelId="{F7E5E594-A568-47B3-ACED-D2955B730DCB}" type="presParOf" srcId="{2B6D7FF3-BB74-4C78-B6C7-686622395330}" destId="{DC88FEAC-E0E8-49E9-85D9-2383A369B82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2EF0646-1B5D-4804-9FB2-3303AE234C16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D38598-B61E-4DC2-B6E6-10CA25824CF1}">
      <dgm:prSet/>
      <dgm:spPr/>
      <dgm:t>
        <a:bodyPr/>
        <a:lstStyle/>
        <a:p>
          <a:pPr rtl="0"/>
          <a:r>
            <a:rPr lang="ru-RU" b="1" dirty="0" smtClean="0"/>
            <a:t>Модуль </a:t>
          </a:r>
          <a:r>
            <a:rPr lang="ru-RU" b="1" dirty="0" err="1" smtClean="0"/>
            <a:t>спеціалізації</a:t>
          </a:r>
          <a:r>
            <a:rPr lang="ru-RU" b="1" dirty="0" smtClean="0"/>
            <a:t>: предметно-</a:t>
          </a:r>
          <a:r>
            <a:rPr lang="ru-RU" b="1" dirty="0" err="1" smtClean="0"/>
            <a:t>мовне</a:t>
          </a:r>
          <a:r>
            <a:rPr lang="ru-RU" b="1" dirty="0" smtClean="0"/>
            <a:t> </a:t>
          </a:r>
          <a:r>
            <a:rPr lang="ru-RU" b="1" dirty="0" err="1" smtClean="0"/>
            <a:t>інтегроване</a:t>
          </a:r>
          <a:r>
            <a:rPr lang="ru-RU" b="1" dirty="0" smtClean="0"/>
            <a:t> </a:t>
          </a:r>
          <a:r>
            <a:rPr lang="ru-RU" b="1" dirty="0" err="1" smtClean="0"/>
            <a:t>навчання</a:t>
          </a:r>
          <a:endParaRPr lang="ru-RU" dirty="0"/>
        </a:p>
      </dgm:t>
    </dgm:pt>
    <dgm:pt modelId="{89B2F368-07EA-4CC8-AE80-60B6D6965556}" type="parTrans" cxnId="{E6F51000-0C7D-4CD9-A554-12CE9A40A980}">
      <dgm:prSet/>
      <dgm:spPr/>
      <dgm:t>
        <a:bodyPr/>
        <a:lstStyle/>
        <a:p>
          <a:endParaRPr lang="ru-RU"/>
        </a:p>
      </dgm:t>
    </dgm:pt>
    <dgm:pt modelId="{08F68E1C-2CEB-4A43-AEBF-E2D7065A5354}" type="sibTrans" cxnId="{E6F51000-0C7D-4CD9-A554-12CE9A40A980}">
      <dgm:prSet/>
      <dgm:spPr/>
      <dgm:t>
        <a:bodyPr/>
        <a:lstStyle/>
        <a:p>
          <a:endParaRPr lang="ru-RU"/>
        </a:p>
      </dgm:t>
    </dgm:pt>
    <dgm:pt modelId="{1E84F8FE-F836-4277-A947-82990EA024EE}" type="pres">
      <dgm:prSet presAssocID="{D2EF0646-1B5D-4804-9FB2-3303AE234C1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31C1D5-5EA1-4C8A-8B83-F9AA252BB9F2}" type="pres">
      <dgm:prSet presAssocID="{D2EF0646-1B5D-4804-9FB2-3303AE234C16}" presName="arrow" presStyleLbl="bgShp" presStyleIdx="0" presStyleCnt="1"/>
      <dgm:spPr/>
    </dgm:pt>
    <dgm:pt modelId="{B6C14D19-FBC9-4DBC-AF8A-038C5DFEB4EA}" type="pres">
      <dgm:prSet presAssocID="{D2EF0646-1B5D-4804-9FB2-3303AE234C16}" presName="linearProcess" presStyleCnt="0"/>
      <dgm:spPr/>
    </dgm:pt>
    <dgm:pt modelId="{A9BD806C-E432-4E11-B44D-06460C9803CF}" type="pres">
      <dgm:prSet presAssocID="{0FD38598-B61E-4DC2-B6E6-10CA25824CF1}" presName="textNode" presStyleLbl="node1" presStyleIdx="0" presStyleCnt="1" custScaleX="94823" custScaleY="18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F51000-0C7D-4CD9-A554-12CE9A40A980}" srcId="{D2EF0646-1B5D-4804-9FB2-3303AE234C16}" destId="{0FD38598-B61E-4DC2-B6E6-10CA25824CF1}" srcOrd="0" destOrd="0" parTransId="{89B2F368-07EA-4CC8-AE80-60B6D6965556}" sibTransId="{08F68E1C-2CEB-4A43-AEBF-E2D7065A5354}"/>
    <dgm:cxn modelId="{20A9D65C-C538-46AE-9EAC-59ABFDD7E27A}" type="presOf" srcId="{D2EF0646-1B5D-4804-9FB2-3303AE234C16}" destId="{1E84F8FE-F836-4277-A947-82990EA024EE}" srcOrd="0" destOrd="0" presId="urn:microsoft.com/office/officeart/2005/8/layout/hProcess9"/>
    <dgm:cxn modelId="{6F174893-FE4E-4572-85D8-6F96FAED52A6}" type="presOf" srcId="{0FD38598-B61E-4DC2-B6E6-10CA25824CF1}" destId="{A9BD806C-E432-4E11-B44D-06460C9803CF}" srcOrd="0" destOrd="0" presId="urn:microsoft.com/office/officeart/2005/8/layout/hProcess9"/>
    <dgm:cxn modelId="{2A4EB98A-EA57-4927-AB69-D37D0666A077}" type="presParOf" srcId="{1E84F8FE-F836-4277-A947-82990EA024EE}" destId="{D331C1D5-5EA1-4C8A-8B83-F9AA252BB9F2}" srcOrd="0" destOrd="0" presId="urn:microsoft.com/office/officeart/2005/8/layout/hProcess9"/>
    <dgm:cxn modelId="{14D3A112-E4F8-4DAC-BA7B-489A6C2230B3}" type="presParOf" srcId="{1E84F8FE-F836-4277-A947-82990EA024EE}" destId="{B6C14D19-FBC9-4DBC-AF8A-038C5DFEB4EA}" srcOrd="1" destOrd="0" presId="urn:microsoft.com/office/officeart/2005/8/layout/hProcess9"/>
    <dgm:cxn modelId="{BF9CCB60-1E8F-4DF3-B9D4-92D74AC959B5}" type="presParOf" srcId="{B6C14D19-FBC9-4DBC-AF8A-038C5DFEB4EA}" destId="{A9BD806C-E432-4E11-B44D-06460C9803CF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C55B797-C80E-4969-BF34-65C5DB3291FE}" type="doc">
      <dgm:prSet loTypeId="urn:microsoft.com/office/officeart/2005/8/layout/default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9FFDC05E-0C7C-497D-8531-A72E109EA38A}">
      <dgm:prSet/>
      <dgm:spPr/>
      <dgm:t>
        <a:bodyPr/>
        <a:lstStyle/>
        <a:p>
          <a:pPr rtl="0"/>
          <a:r>
            <a:rPr lang="ru-RU" dirty="0" err="1" smtClean="0"/>
            <a:t>Процеси</a:t>
          </a:r>
          <a:r>
            <a:rPr lang="ru-RU" dirty="0" smtClean="0"/>
            <a:t> </a:t>
          </a:r>
          <a:r>
            <a:rPr lang="ru-RU" dirty="0" err="1" smtClean="0"/>
            <a:t>мислення</a:t>
          </a:r>
          <a:r>
            <a:rPr lang="ru-RU" dirty="0" smtClean="0"/>
            <a:t> та </a:t>
          </a:r>
          <a:r>
            <a:rPr lang="ru-RU" dirty="0" err="1" smtClean="0"/>
            <a:t>навчання</a:t>
          </a:r>
          <a:r>
            <a:rPr lang="ru-RU" dirty="0" smtClean="0"/>
            <a:t>, а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мовленнєві</a:t>
          </a:r>
          <a:r>
            <a:rPr lang="ru-RU" dirty="0" smtClean="0"/>
            <a:t> </a:t>
          </a:r>
          <a:r>
            <a:rPr lang="ru-RU" dirty="0" err="1" smtClean="0"/>
            <a:t>навички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учні</a:t>
          </a:r>
          <a:r>
            <a:rPr lang="ru-RU" dirty="0" smtClean="0"/>
            <a:t> </a:t>
          </a:r>
          <a:r>
            <a:rPr lang="ru-RU" dirty="0" err="1" smtClean="0"/>
            <a:t>здобувають</a:t>
          </a:r>
          <a:r>
            <a:rPr lang="ru-RU" dirty="0" smtClean="0"/>
            <a:t> у </a:t>
          </a:r>
          <a:r>
            <a:rPr lang="ru-RU" dirty="0" err="1" smtClean="0"/>
            <a:t>процесі</a:t>
          </a:r>
          <a:r>
            <a:rPr lang="ru-RU" dirty="0" smtClean="0"/>
            <a:t> </a:t>
          </a:r>
          <a:r>
            <a:rPr lang="ru-RU" dirty="0" err="1" smtClean="0"/>
            <a:t>вивчення</a:t>
          </a:r>
          <a:r>
            <a:rPr lang="ru-RU" dirty="0" smtClean="0"/>
            <a:t> </a:t>
          </a:r>
          <a:r>
            <a:rPr lang="ru-RU" dirty="0" err="1" smtClean="0"/>
            <a:t>інших</a:t>
          </a:r>
          <a:r>
            <a:rPr lang="ru-RU" dirty="0" smtClean="0"/>
            <a:t> </a:t>
          </a:r>
          <a:r>
            <a:rPr lang="ru-RU" dirty="0" err="1" smtClean="0"/>
            <a:t>предметів</a:t>
          </a:r>
          <a:endParaRPr lang="ru-RU" dirty="0"/>
        </a:p>
      </dgm:t>
    </dgm:pt>
    <dgm:pt modelId="{9D099B03-7EE0-4040-ACF5-AECB81F875D0}" type="parTrans" cxnId="{6D79068C-DED5-4696-924C-7FA97B54C5A5}">
      <dgm:prSet/>
      <dgm:spPr/>
      <dgm:t>
        <a:bodyPr/>
        <a:lstStyle/>
        <a:p>
          <a:endParaRPr lang="ru-RU"/>
        </a:p>
      </dgm:t>
    </dgm:pt>
    <dgm:pt modelId="{8F196AC6-BFF4-4ED0-97CF-4EF280170C45}" type="sibTrans" cxnId="{6D79068C-DED5-4696-924C-7FA97B54C5A5}">
      <dgm:prSet/>
      <dgm:spPr/>
      <dgm:t>
        <a:bodyPr/>
        <a:lstStyle/>
        <a:p>
          <a:endParaRPr lang="ru-RU"/>
        </a:p>
      </dgm:t>
    </dgm:pt>
    <dgm:pt modelId="{866610DB-9F47-4407-8BBB-E7E1D5B10ADC}">
      <dgm:prSet/>
      <dgm:spPr/>
      <dgm:t>
        <a:bodyPr/>
        <a:lstStyle/>
        <a:p>
          <a:pPr rtl="0"/>
          <a:r>
            <a:rPr lang="ru-RU" smtClean="0"/>
            <a:t>Планування уроків, вправ та ресурсів у предметно-мовному інтегрованому навчанні</a:t>
          </a:r>
          <a:endParaRPr lang="ru-RU"/>
        </a:p>
      </dgm:t>
    </dgm:pt>
    <dgm:pt modelId="{7BC02EC6-EF18-48D0-9B80-1B3D4CC7E0DF}" type="parTrans" cxnId="{CD54F839-E8C1-4DD8-B7B0-C774A91A8AD6}">
      <dgm:prSet/>
      <dgm:spPr/>
      <dgm:t>
        <a:bodyPr/>
        <a:lstStyle/>
        <a:p>
          <a:endParaRPr lang="ru-RU"/>
        </a:p>
      </dgm:t>
    </dgm:pt>
    <dgm:pt modelId="{EF22DB74-A3B4-47A5-99BC-7532605381A4}" type="sibTrans" cxnId="{CD54F839-E8C1-4DD8-B7B0-C774A91A8AD6}">
      <dgm:prSet/>
      <dgm:spPr/>
      <dgm:t>
        <a:bodyPr/>
        <a:lstStyle/>
        <a:p>
          <a:endParaRPr lang="ru-RU"/>
        </a:p>
      </dgm:t>
    </dgm:pt>
    <dgm:pt modelId="{637FC3AB-EAF4-4659-95DD-C63D37C3AE4B}">
      <dgm:prSet/>
      <dgm:spPr/>
      <dgm:t>
        <a:bodyPr/>
        <a:lstStyle/>
        <a:p>
          <a:pPr rtl="0"/>
          <a:r>
            <a:rPr lang="ru-RU" smtClean="0"/>
            <a:t>Проведення уроків та оцінювання знань у предметно-мовному інтегрованому навчанні</a:t>
          </a:r>
          <a:endParaRPr lang="ru-RU"/>
        </a:p>
      </dgm:t>
    </dgm:pt>
    <dgm:pt modelId="{70D87CF4-6639-49F0-87BD-3BBC48E639A0}" type="parTrans" cxnId="{D972FAF0-ECCD-4DFA-99DE-E4DA796E2132}">
      <dgm:prSet/>
      <dgm:spPr/>
      <dgm:t>
        <a:bodyPr/>
        <a:lstStyle/>
        <a:p>
          <a:endParaRPr lang="ru-RU"/>
        </a:p>
      </dgm:t>
    </dgm:pt>
    <dgm:pt modelId="{6E74E358-54B8-485D-B7AF-2D5D67880D15}" type="sibTrans" cxnId="{D972FAF0-ECCD-4DFA-99DE-E4DA796E2132}">
      <dgm:prSet/>
      <dgm:spPr/>
      <dgm:t>
        <a:bodyPr/>
        <a:lstStyle/>
        <a:p>
          <a:endParaRPr lang="ru-RU"/>
        </a:p>
      </dgm:t>
    </dgm:pt>
    <dgm:pt modelId="{DAB93914-1805-4F4E-A16C-E707513901A8}" type="pres">
      <dgm:prSet presAssocID="{2C55B797-C80E-4969-BF34-65C5DB3291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C6397C-C9A3-4CCF-988F-76A46498A5AF}" type="pres">
      <dgm:prSet presAssocID="{9FFDC05E-0C7C-497D-8531-A72E109EA3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A5EF4-0BFB-4003-95D1-00E0F279E39F}" type="pres">
      <dgm:prSet presAssocID="{8F196AC6-BFF4-4ED0-97CF-4EF280170C45}" presName="sibTrans" presStyleCnt="0"/>
      <dgm:spPr/>
      <dgm:t>
        <a:bodyPr/>
        <a:lstStyle/>
        <a:p>
          <a:endParaRPr lang="ru-RU"/>
        </a:p>
      </dgm:t>
    </dgm:pt>
    <dgm:pt modelId="{EC80F4C4-FEC6-4567-971A-1672D2EB08B3}" type="pres">
      <dgm:prSet presAssocID="{866610DB-9F47-4407-8BBB-E7E1D5B10A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0EDD9-E306-4AE7-BCD2-01CE674B10DC}" type="pres">
      <dgm:prSet presAssocID="{EF22DB74-A3B4-47A5-99BC-7532605381A4}" presName="sibTrans" presStyleCnt="0"/>
      <dgm:spPr/>
      <dgm:t>
        <a:bodyPr/>
        <a:lstStyle/>
        <a:p>
          <a:endParaRPr lang="ru-RU"/>
        </a:p>
      </dgm:t>
    </dgm:pt>
    <dgm:pt modelId="{4EA85258-029B-44D8-AA5D-410AD225AA32}" type="pres">
      <dgm:prSet presAssocID="{637FC3AB-EAF4-4659-95DD-C63D37C3AE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54F839-E8C1-4DD8-B7B0-C774A91A8AD6}" srcId="{2C55B797-C80E-4969-BF34-65C5DB3291FE}" destId="{866610DB-9F47-4407-8BBB-E7E1D5B10ADC}" srcOrd="1" destOrd="0" parTransId="{7BC02EC6-EF18-48D0-9B80-1B3D4CC7E0DF}" sibTransId="{EF22DB74-A3B4-47A5-99BC-7532605381A4}"/>
    <dgm:cxn modelId="{D972FAF0-ECCD-4DFA-99DE-E4DA796E2132}" srcId="{2C55B797-C80E-4969-BF34-65C5DB3291FE}" destId="{637FC3AB-EAF4-4659-95DD-C63D37C3AE4B}" srcOrd="2" destOrd="0" parTransId="{70D87CF4-6639-49F0-87BD-3BBC48E639A0}" sibTransId="{6E74E358-54B8-485D-B7AF-2D5D67880D15}"/>
    <dgm:cxn modelId="{552813F1-58F8-458B-BD1F-420E005D8FAF}" type="presOf" srcId="{866610DB-9F47-4407-8BBB-E7E1D5B10ADC}" destId="{EC80F4C4-FEC6-4567-971A-1672D2EB08B3}" srcOrd="0" destOrd="0" presId="urn:microsoft.com/office/officeart/2005/8/layout/default"/>
    <dgm:cxn modelId="{32A8AD34-ED1F-4B86-9A65-A651A26B5348}" type="presOf" srcId="{637FC3AB-EAF4-4659-95DD-C63D37C3AE4B}" destId="{4EA85258-029B-44D8-AA5D-410AD225AA32}" srcOrd="0" destOrd="0" presId="urn:microsoft.com/office/officeart/2005/8/layout/default"/>
    <dgm:cxn modelId="{6D79068C-DED5-4696-924C-7FA97B54C5A5}" srcId="{2C55B797-C80E-4969-BF34-65C5DB3291FE}" destId="{9FFDC05E-0C7C-497D-8531-A72E109EA38A}" srcOrd="0" destOrd="0" parTransId="{9D099B03-7EE0-4040-ACF5-AECB81F875D0}" sibTransId="{8F196AC6-BFF4-4ED0-97CF-4EF280170C45}"/>
    <dgm:cxn modelId="{C9FC440F-36D0-4AFC-B73E-7DA87933BFBC}" type="presOf" srcId="{2C55B797-C80E-4969-BF34-65C5DB3291FE}" destId="{DAB93914-1805-4F4E-A16C-E707513901A8}" srcOrd="0" destOrd="0" presId="urn:microsoft.com/office/officeart/2005/8/layout/default"/>
    <dgm:cxn modelId="{86978525-5043-4C84-BAC4-96DB1B614E46}" type="presOf" srcId="{9FFDC05E-0C7C-497D-8531-A72E109EA38A}" destId="{C2C6397C-C9A3-4CCF-988F-76A46498A5AF}" srcOrd="0" destOrd="0" presId="urn:microsoft.com/office/officeart/2005/8/layout/default"/>
    <dgm:cxn modelId="{49BA0F4D-F35A-43C9-A66E-470BC8C037C7}" type="presParOf" srcId="{DAB93914-1805-4F4E-A16C-E707513901A8}" destId="{C2C6397C-C9A3-4CCF-988F-76A46498A5AF}" srcOrd="0" destOrd="0" presId="urn:microsoft.com/office/officeart/2005/8/layout/default"/>
    <dgm:cxn modelId="{FEDD9AC5-75F8-4A87-8CED-F966D9F421D8}" type="presParOf" srcId="{DAB93914-1805-4F4E-A16C-E707513901A8}" destId="{50DA5EF4-0BFB-4003-95D1-00E0F279E39F}" srcOrd="1" destOrd="0" presId="urn:microsoft.com/office/officeart/2005/8/layout/default"/>
    <dgm:cxn modelId="{5DBDBD03-D6C4-4232-879A-850240470FE1}" type="presParOf" srcId="{DAB93914-1805-4F4E-A16C-E707513901A8}" destId="{EC80F4C4-FEC6-4567-971A-1672D2EB08B3}" srcOrd="2" destOrd="0" presId="urn:microsoft.com/office/officeart/2005/8/layout/default"/>
    <dgm:cxn modelId="{43972A77-6853-4C33-80E3-413EB9FC1BA8}" type="presParOf" srcId="{DAB93914-1805-4F4E-A16C-E707513901A8}" destId="{F600EDD9-E306-4AE7-BCD2-01CE674B10DC}" srcOrd="3" destOrd="0" presId="urn:microsoft.com/office/officeart/2005/8/layout/default"/>
    <dgm:cxn modelId="{76A4A951-B513-4EF5-AB69-4BBF1A909E60}" type="presParOf" srcId="{DAB93914-1805-4F4E-A16C-E707513901A8}" destId="{4EA85258-029B-44D8-AA5D-410AD225AA3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EB8ECA0-3DCA-4710-B8B7-6A9FABAFC30C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FFF6A0DF-DD9D-4BF5-BA4E-8330A3ED5730}">
      <dgm:prSet/>
      <dgm:spPr/>
      <dgm:t>
        <a:bodyPr/>
        <a:lstStyle/>
        <a:p>
          <a:pPr rtl="0"/>
          <a:r>
            <a:rPr lang="ru-RU" b="1" smtClean="0"/>
            <a:t>Один модуль - це 80 питань різного формату щодо:</a:t>
          </a:r>
          <a:endParaRPr lang="ru-RU"/>
        </a:p>
      </dgm:t>
    </dgm:pt>
    <dgm:pt modelId="{3C178EC8-6835-4602-A4AC-CE6450CF6D56}" type="parTrans" cxnId="{AAF28E9B-BCBA-4292-8316-7BC45B874084}">
      <dgm:prSet/>
      <dgm:spPr/>
      <dgm:t>
        <a:bodyPr/>
        <a:lstStyle/>
        <a:p>
          <a:endParaRPr lang="ru-RU"/>
        </a:p>
      </dgm:t>
    </dgm:pt>
    <dgm:pt modelId="{9BF7B6DF-9A49-4BC6-8BD4-5D9A9ACF1022}" type="sibTrans" cxnId="{AAF28E9B-BCBA-4292-8316-7BC45B874084}">
      <dgm:prSet/>
      <dgm:spPr/>
      <dgm:t>
        <a:bodyPr/>
        <a:lstStyle/>
        <a:p>
          <a:endParaRPr lang="ru-RU"/>
        </a:p>
      </dgm:t>
    </dgm:pt>
    <dgm:pt modelId="{4222A9C2-7651-4C8A-8C61-92122DBCAF9A}" type="pres">
      <dgm:prSet presAssocID="{BEB8ECA0-3DCA-4710-B8B7-6A9FABAFC3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5C0D87-BB2F-4711-BF26-D0037A502E1B}" type="pres">
      <dgm:prSet presAssocID="{FFF6A0DF-DD9D-4BF5-BA4E-8330A3ED5730}" presName="parentLin" presStyleCnt="0"/>
      <dgm:spPr/>
    </dgm:pt>
    <dgm:pt modelId="{1D6CA7DD-E262-4581-B082-9BA0F7BB589D}" type="pres">
      <dgm:prSet presAssocID="{FFF6A0DF-DD9D-4BF5-BA4E-8330A3ED573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4E74D17-F34B-4FB0-9A31-41C542E71B60}" type="pres">
      <dgm:prSet presAssocID="{FFF6A0DF-DD9D-4BF5-BA4E-8330A3ED57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5B1BD-8E48-45A8-9FA9-04FB119EAFFB}" type="pres">
      <dgm:prSet presAssocID="{FFF6A0DF-DD9D-4BF5-BA4E-8330A3ED5730}" presName="negativeSpace" presStyleCnt="0"/>
      <dgm:spPr/>
    </dgm:pt>
    <dgm:pt modelId="{D4570D85-DE0A-446B-819B-A8BFF60668E4}" type="pres">
      <dgm:prSet presAssocID="{FFF6A0DF-DD9D-4BF5-BA4E-8330A3ED573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D2679BE-AF88-4B06-A1C2-86A1AA95678C}" type="presOf" srcId="{BEB8ECA0-3DCA-4710-B8B7-6A9FABAFC30C}" destId="{4222A9C2-7651-4C8A-8C61-92122DBCAF9A}" srcOrd="0" destOrd="0" presId="urn:microsoft.com/office/officeart/2005/8/layout/list1"/>
    <dgm:cxn modelId="{E3116174-8334-48A0-852B-10BDE50D803B}" type="presOf" srcId="{FFF6A0DF-DD9D-4BF5-BA4E-8330A3ED5730}" destId="{44E74D17-F34B-4FB0-9A31-41C542E71B60}" srcOrd="1" destOrd="0" presId="urn:microsoft.com/office/officeart/2005/8/layout/list1"/>
    <dgm:cxn modelId="{AAF28E9B-BCBA-4292-8316-7BC45B874084}" srcId="{BEB8ECA0-3DCA-4710-B8B7-6A9FABAFC30C}" destId="{FFF6A0DF-DD9D-4BF5-BA4E-8330A3ED5730}" srcOrd="0" destOrd="0" parTransId="{3C178EC8-6835-4602-A4AC-CE6450CF6D56}" sibTransId="{9BF7B6DF-9A49-4BC6-8BD4-5D9A9ACF1022}"/>
    <dgm:cxn modelId="{C5589311-2233-4DE8-9C85-E25CE2278AB7}" type="presOf" srcId="{FFF6A0DF-DD9D-4BF5-BA4E-8330A3ED5730}" destId="{1D6CA7DD-E262-4581-B082-9BA0F7BB589D}" srcOrd="0" destOrd="0" presId="urn:microsoft.com/office/officeart/2005/8/layout/list1"/>
    <dgm:cxn modelId="{E425A930-544B-4855-8672-10C0DB52E549}" type="presParOf" srcId="{4222A9C2-7651-4C8A-8C61-92122DBCAF9A}" destId="{D15C0D87-BB2F-4711-BF26-D0037A502E1B}" srcOrd="0" destOrd="0" presId="urn:microsoft.com/office/officeart/2005/8/layout/list1"/>
    <dgm:cxn modelId="{70B75128-D586-4EAD-8ED0-C997442C5A73}" type="presParOf" srcId="{D15C0D87-BB2F-4711-BF26-D0037A502E1B}" destId="{1D6CA7DD-E262-4581-B082-9BA0F7BB589D}" srcOrd="0" destOrd="0" presId="urn:microsoft.com/office/officeart/2005/8/layout/list1"/>
    <dgm:cxn modelId="{A534BBA5-DD63-4F17-8220-DB6877237FB3}" type="presParOf" srcId="{D15C0D87-BB2F-4711-BF26-D0037A502E1B}" destId="{44E74D17-F34B-4FB0-9A31-41C542E71B60}" srcOrd="1" destOrd="0" presId="urn:microsoft.com/office/officeart/2005/8/layout/list1"/>
    <dgm:cxn modelId="{90C164AF-3449-4543-A92E-10B07CB0FF3A}" type="presParOf" srcId="{4222A9C2-7651-4C8A-8C61-92122DBCAF9A}" destId="{2A05B1BD-8E48-45A8-9FA9-04FB119EAFFB}" srcOrd="1" destOrd="0" presId="urn:microsoft.com/office/officeart/2005/8/layout/list1"/>
    <dgm:cxn modelId="{421083CC-1D5E-4DFF-8148-095FAED6F38A}" type="presParOf" srcId="{4222A9C2-7651-4C8A-8C61-92122DBCAF9A}" destId="{D4570D85-DE0A-446B-819B-A8BFF60668E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4972DC4-B83B-4513-B9D4-7E75B466CD4D}" type="doc">
      <dgm:prSet loTypeId="urn:microsoft.com/office/officeart/2005/8/layout/hProcess9" loCatId="process" qsTypeId="urn:microsoft.com/office/officeart/2005/8/quickstyle/simple3" qsCatId="simple" csTypeId="urn:microsoft.com/office/officeart/2005/8/colors/accent3_4" csCatId="accent3"/>
      <dgm:spPr/>
      <dgm:t>
        <a:bodyPr/>
        <a:lstStyle/>
        <a:p>
          <a:endParaRPr lang="ru-RU"/>
        </a:p>
      </dgm:t>
    </dgm:pt>
    <dgm:pt modelId="{634481F7-632A-496C-81DF-3D66E2145173}">
      <dgm:prSet/>
      <dgm:spPr/>
      <dgm:t>
        <a:bodyPr/>
        <a:lstStyle/>
        <a:p>
          <a:pPr rtl="0"/>
          <a:r>
            <a:rPr lang="ru-RU" smtClean="0"/>
            <a:t>Встановлення відповідностей (matching)</a:t>
          </a:r>
          <a:endParaRPr lang="ru-RU"/>
        </a:p>
      </dgm:t>
    </dgm:pt>
    <dgm:pt modelId="{61196C3C-B8EB-4810-8670-753BC5A715BE}" type="parTrans" cxnId="{0C97ABB8-FBD0-4458-9AB8-D4724DB8BDA0}">
      <dgm:prSet/>
      <dgm:spPr/>
      <dgm:t>
        <a:bodyPr/>
        <a:lstStyle/>
        <a:p>
          <a:endParaRPr lang="ru-RU"/>
        </a:p>
      </dgm:t>
    </dgm:pt>
    <dgm:pt modelId="{D3FB2A42-7CAE-46E0-B595-B9825B447FF9}" type="sibTrans" cxnId="{0C97ABB8-FBD0-4458-9AB8-D4724DB8BDA0}">
      <dgm:prSet/>
      <dgm:spPr/>
      <dgm:t>
        <a:bodyPr/>
        <a:lstStyle/>
        <a:p>
          <a:endParaRPr lang="ru-RU"/>
        </a:p>
      </dgm:t>
    </dgm:pt>
    <dgm:pt modelId="{329942EB-AB41-4FDA-AAC7-41F87889C549}">
      <dgm:prSet/>
      <dgm:spPr/>
      <dgm:t>
        <a:bodyPr/>
        <a:lstStyle/>
        <a:p>
          <a:pPr rtl="0"/>
          <a:r>
            <a:rPr lang="ru-RU" smtClean="0"/>
            <a:t>Вибору однієї правильної відповіді з трьох (multiple choice)</a:t>
          </a:r>
          <a:endParaRPr lang="ru-RU"/>
        </a:p>
      </dgm:t>
    </dgm:pt>
    <dgm:pt modelId="{6C09FC4F-9C4D-409C-8DEB-80B85F61B72A}" type="parTrans" cxnId="{4BF36D7D-2FBE-4185-A0A3-20C87F79A3A4}">
      <dgm:prSet/>
      <dgm:spPr/>
      <dgm:t>
        <a:bodyPr/>
        <a:lstStyle/>
        <a:p>
          <a:endParaRPr lang="ru-RU"/>
        </a:p>
      </dgm:t>
    </dgm:pt>
    <dgm:pt modelId="{9D2BAC6B-B570-4C57-8FBB-CD3CDB0DA9D4}" type="sibTrans" cxnId="{4BF36D7D-2FBE-4185-A0A3-20C87F79A3A4}">
      <dgm:prSet/>
      <dgm:spPr/>
      <dgm:t>
        <a:bodyPr/>
        <a:lstStyle/>
        <a:p>
          <a:endParaRPr lang="ru-RU"/>
        </a:p>
      </dgm:t>
    </dgm:pt>
    <dgm:pt modelId="{239DB29B-99E5-4B3B-9134-2477FDDC0FC1}">
      <dgm:prSet/>
      <dgm:spPr/>
      <dgm:t>
        <a:bodyPr/>
        <a:lstStyle/>
        <a:p>
          <a:pPr rtl="0"/>
          <a:r>
            <a:rPr lang="ru-RU" smtClean="0"/>
            <a:t>Знаходження зайвої відповіді (odd one out)</a:t>
          </a:r>
          <a:endParaRPr lang="ru-RU"/>
        </a:p>
      </dgm:t>
    </dgm:pt>
    <dgm:pt modelId="{17FE2111-F9D2-4AFD-9885-3724742957AE}" type="parTrans" cxnId="{B4D65C4A-DAAD-4539-BC2C-2063FC76CE6B}">
      <dgm:prSet/>
      <dgm:spPr/>
      <dgm:t>
        <a:bodyPr/>
        <a:lstStyle/>
        <a:p>
          <a:endParaRPr lang="ru-RU"/>
        </a:p>
      </dgm:t>
    </dgm:pt>
    <dgm:pt modelId="{A09B79FB-E300-464A-9008-82DED355F332}" type="sibTrans" cxnId="{B4D65C4A-DAAD-4539-BC2C-2063FC76CE6B}">
      <dgm:prSet/>
      <dgm:spPr/>
      <dgm:t>
        <a:bodyPr/>
        <a:lstStyle/>
        <a:p>
          <a:endParaRPr lang="ru-RU"/>
        </a:p>
      </dgm:t>
    </dgm:pt>
    <dgm:pt modelId="{0E029692-F99F-48D6-AD36-190193DE99C8}">
      <dgm:prSet/>
      <dgm:spPr/>
      <dgm:t>
        <a:bodyPr/>
        <a:lstStyle/>
        <a:p>
          <a:pPr rtl="0"/>
          <a:r>
            <a:rPr lang="ru-RU" smtClean="0"/>
            <a:t>Розташування відповідей у правильному порядку (ordering)</a:t>
          </a:r>
          <a:endParaRPr lang="ru-RU"/>
        </a:p>
      </dgm:t>
    </dgm:pt>
    <dgm:pt modelId="{EE876723-601B-4FD6-BF42-93730C36F48A}" type="parTrans" cxnId="{6B9B1063-9462-4E5C-B696-FA69233D952C}">
      <dgm:prSet/>
      <dgm:spPr/>
      <dgm:t>
        <a:bodyPr/>
        <a:lstStyle/>
        <a:p>
          <a:endParaRPr lang="ru-RU"/>
        </a:p>
      </dgm:t>
    </dgm:pt>
    <dgm:pt modelId="{A8C732A9-2348-4798-B1D3-4FCC12B2EE51}" type="sibTrans" cxnId="{6B9B1063-9462-4E5C-B696-FA69233D952C}">
      <dgm:prSet/>
      <dgm:spPr/>
      <dgm:t>
        <a:bodyPr/>
        <a:lstStyle/>
        <a:p>
          <a:endParaRPr lang="ru-RU"/>
        </a:p>
      </dgm:t>
    </dgm:pt>
    <dgm:pt modelId="{32DE8381-3C70-40BA-9927-594F7FF7844C}" type="pres">
      <dgm:prSet presAssocID="{A4972DC4-B83B-4513-B9D4-7E75B466CD4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B6FD61-B894-4E71-AFE1-89164FFD4B14}" type="pres">
      <dgm:prSet presAssocID="{A4972DC4-B83B-4513-B9D4-7E75B466CD4D}" presName="arrow" presStyleLbl="bgShp" presStyleIdx="0" presStyleCnt="1"/>
      <dgm:spPr/>
      <dgm:t>
        <a:bodyPr/>
        <a:lstStyle/>
        <a:p>
          <a:endParaRPr lang="ru-RU"/>
        </a:p>
      </dgm:t>
    </dgm:pt>
    <dgm:pt modelId="{EC1571BC-BDEC-4290-9475-E75E278788BE}" type="pres">
      <dgm:prSet presAssocID="{A4972DC4-B83B-4513-B9D4-7E75B466CD4D}" presName="linearProcess" presStyleCnt="0"/>
      <dgm:spPr/>
      <dgm:t>
        <a:bodyPr/>
        <a:lstStyle/>
        <a:p>
          <a:endParaRPr lang="ru-RU"/>
        </a:p>
      </dgm:t>
    </dgm:pt>
    <dgm:pt modelId="{68D0FA3B-6BAF-4715-946A-B6B6BC0625BD}" type="pres">
      <dgm:prSet presAssocID="{634481F7-632A-496C-81DF-3D66E214517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1C6B9-BAED-4AD9-9DAC-B3F6426AEEDA}" type="pres">
      <dgm:prSet presAssocID="{D3FB2A42-7CAE-46E0-B595-B9825B447FF9}" presName="sibTrans" presStyleCnt="0"/>
      <dgm:spPr/>
      <dgm:t>
        <a:bodyPr/>
        <a:lstStyle/>
        <a:p>
          <a:endParaRPr lang="ru-RU"/>
        </a:p>
      </dgm:t>
    </dgm:pt>
    <dgm:pt modelId="{1A8DC5A9-EF9A-48CB-936D-49DC07025F5F}" type="pres">
      <dgm:prSet presAssocID="{329942EB-AB41-4FDA-AAC7-41F87889C54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0522C-5F48-4859-B921-0492E157713B}" type="pres">
      <dgm:prSet presAssocID="{9D2BAC6B-B570-4C57-8FBB-CD3CDB0DA9D4}" presName="sibTrans" presStyleCnt="0"/>
      <dgm:spPr/>
      <dgm:t>
        <a:bodyPr/>
        <a:lstStyle/>
        <a:p>
          <a:endParaRPr lang="ru-RU"/>
        </a:p>
      </dgm:t>
    </dgm:pt>
    <dgm:pt modelId="{7728D688-761B-40D6-80BB-1CF202ACCB97}" type="pres">
      <dgm:prSet presAssocID="{239DB29B-99E5-4B3B-9134-2477FDDC0FC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79247-9CFD-4069-BF6C-5AD70DA2405F}" type="pres">
      <dgm:prSet presAssocID="{A09B79FB-E300-464A-9008-82DED355F332}" presName="sibTrans" presStyleCnt="0"/>
      <dgm:spPr/>
      <dgm:t>
        <a:bodyPr/>
        <a:lstStyle/>
        <a:p>
          <a:endParaRPr lang="ru-RU"/>
        </a:p>
      </dgm:t>
    </dgm:pt>
    <dgm:pt modelId="{949CDF93-1744-4088-AA0F-251D876FC381}" type="pres">
      <dgm:prSet presAssocID="{0E029692-F99F-48D6-AD36-190193DE99C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2BBE57-32CB-4CE7-B7B6-54D05DA1F1EB}" type="presOf" srcId="{239DB29B-99E5-4B3B-9134-2477FDDC0FC1}" destId="{7728D688-761B-40D6-80BB-1CF202ACCB97}" srcOrd="0" destOrd="0" presId="urn:microsoft.com/office/officeart/2005/8/layout/hProcess9"/>
    <dgm:cxn modelId="{6B9B1063-9462-4E5C-B696-FA69233D952C}" srcId="{A4972DC4-B83B-4513-B9D4-7E75B466CD4D}" destId="{0E029692-F99F-48D6-AD36-190193DE99C8}" srcOrd="3" destOrd="0" parTransId="{EE876723-601B-4FD6-BF42-93730C36F48A}" sibTransId="{A8C732A9-2348-4798-B1D3-4FCC12B2EE51}"/>
    <dgm:cxn modelId="{0C97ABB8-FBD0-4458-9AB8-D4724DB8BDA0}" srcId="{A4972DC4-B83B-4513-B9D4-7E75B466CD4D}" destId="{634481F7-632A-496C-81DF-3D66E2145173}" srcOrd="0" destOrd="0" parTransId="{61196C3C-B8EB-4810-8670-753BC5A715BE}" sibTransId="{D3FB2A42-7CAE-46E0-B595-B9825B447FF9}"/>
    <dgm:cxn modelId="{7C833ED7-6921-4D6F-9CEB-0DA72794847C}" type="presOf" srcId="{634481F7-632A-496C-81DF-3D66E2145173}" destId="{68D0FA3B-6BAF-4715-946A-B6B6BC0625BD}" srcOrd="0" destOrd="0" presId="urn:microsoft.com/office/officeart/2005/8/layout/hProcess9"/>
    <dgm:cxn modelId="{4BF36D7D-2FBE-4185-A0A3-20C87F79A3A4}" srcId="{A4972DC4-B83B-4513-B9D4-7E75B466CD4D}" destId="{329942EB-AB41-4FDA-AAC7-41F87889C549}" srcOrd="1" destOrd="0" parTransId="{6C09FC4F-9C4D-409C-8DEB-80B85F61B72A}" sibTransId="{9D2BAC6B-B570-4C57-8FBB-CD3CDB0DA9D4}"/>
    <dgm:cxn modelId="{4EABB56E-84C9-45A2-B124-7C1C5B65DE72}" type="presOf" srcId="{0E029692-F99F-48D6-AD36-190193DE99C8}" destId="{949CDF93-1744-4088-AA0F-251D876FC381}" srcOrd="0" destOrd="0" presId="urn:microsoft.com/office/officeart/2005/8/layout/hProcess9"/>
    <dgm:cxn modelId="{B4D65C4A-DAAD-4539-BC2C-2063FC76CE6B}" srcId="{A4972DC4-B83B-4513-B9D4-7E75B466CD4D}" destId="{239DB29B-99E5-4B3B-9134-2477FDDC0FC1}" srcOrd="2" destOrd="0" parTransId="{17FE2111-F9D2-4AFD-9885-3724742957AE}" sibTransId="{A09B79FB-E300-464A-9008-82DED355F332}"/>
    <dgm:cxn modelId="{1E825692-C614-4336-8030-B22E423EC059}" type="presOf" srcId="{A4972DC4-B83B-4513-B9D4-7E75B466CD4D}" destId="{32DE8381-3C70-40BA-9927-594F7FF7844C}" srcOrd="0" destOrd="0" presId="urn:microsoft.com/office/officeart/2005/8/layout/hProcess9"/>
    <dgm:cxn modelId="{A82639E5-0646-4A66-B83D-8194299E347D}" type="presOf" srcId="{329942EB-AB41-4FDA-AAC7-41F87889C549}" destId="{1A8DC5A9-EF9A-48CB-936D-49DC07025F5F}" srcOrd="0" destOrd="0" presId="urn:microsoft.com/office/officeart/2005/8/layout/hProcess9"/>
    <dgm:cxn modelId="{79A8423B-A1AC-4B40-9BE7-E72372268D44}" type="presParOf" srcId="{32DE8381-3C70-40BA-9927-594F7FF7844C}" destId="{D4B6FD61-B894-4E71-AFE1-89164FFD4B14}" srcOrd="0" destOrd="0" presId="urn:microsoft.com/office/officeart/2005/8/layout/hProcess9"/>
    <dgm:cxn modelId="{1D7B84EC-EF8B-423A-A5B9-53D2FD05ED8B}" type="presParOf" srcId="{32DE8381-3C70-40BA-9927-594F7FF7844C}" destId="{EC1571BC-BDEC-4290-9475-E75E278788BE}" srcOrd="1" destOrd="0" presId="urn:microsoft.com/office/officeart/2005/8/layout/hProcess9"/>
    <dgm:cxn modelId="{3AEFD595-58C6-4CF4-82AF-2F35F3484C5F}" type="presParOf" srcId="{EC1571BC-BDEC-4290-9475-E75E278788BE}" destId="{68D0FA3B-6BAF-4715-946A-B6B6BC0625BD}" srcOrd="0" destOrd="0" presId="urn:microsoft.com/office/officeart/2005/8/layout/hProcess9"/>
    <dgm:cxn modelId="{3DAE05C9-FBFD-4F0E-8ED7-380CE0C88C84}" type="presParOf" srcId="{EC1571BC-BDEC-4290-9475-E75E278788BE}" destId="{2601C6B9-BAED-4AD9-9DAC-B3F6426AEEDA}" srcOrd="1" destOrd="0" presId="urn:microsoft.com/office/officeart/2005/8/layout/hProcess9"/>
    <dgm:cxn modelId="{8E0A9AD4-A2A8-4B42-AB96-9D0A3920DB7C}" type="presParOf" srcId="{EC1571BC-BDEC-4290-9475-E75E278788BE}" destId="{1A8DC5A9-EF9A-48CB-936D-49DC07025F5F}" srcOrd="2" destOrd="0" presId="urn:microsoft.com/office/officeart/2005/8/layout/hProcess9"/>
    <dgm:cxn modelId="{15DACCAD-89AB-457E-940F-1F031F2F4CFD}" type="presParOf" srcId="{EC1571BC-BDEC-4290-9475-E75E278788BE}" destId="{EB00522C-5F48-4859-B921-0492E157713B}" srcOrd="3" destOrd="0" presId="urn:microsoft.com/office/officeart/2005/8/layout/hProcess9"/>
    <dgm:cxn modelId="{3610C520-8D3E-41E3-8C56-BDCF59F037FC}" type="presParOf" srcId="{EC1571BC-BDEC-4290-9475-E75E278788BE}" destId="{7728D688-761B-40D6-80BB-1CF202ACCB97}" srcOrd="4" destOrd="0" presId="urn:microsoft.com/office/officeart/2005/8/layout/hProcess9"/>
    <dgm:cxn modelId="{331492B2-217F-4A71-9348-7682E65FA9A6}" type="presParOf" srcId="{EC1571BC-BDEC-4290-9475-E75E278788BE}" destId="{0AA79247-9CFD-4069-BF6C-5AD70DA2405F}" srcOrd="5" destOrd="0" presId="urn:microsoft.com/office/officeart/2005/8/layout/hProcess9"/>
    <dgm:cxn modelId="{B814B38E-A675-4BB7-B240-FFAF43ECC569}" type="presParOf" srcId="{EC1571BC-BDEC-4290-9475-E75E278788BE}" destId="{949CDF93-1744-4088-AA0F-251D876FC38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0961A1A-EBCA-4E00-A737-7D3A9790BCF0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A006A185-687D-41D0-BA00-C1931606E0E4}">
      <dgm:prSet/>
      <dgm:spPr/>
      <dgm:t>
        <a:bodyPr/>
        <a:lstStyle/>
        <a:p>
          <a:pPr rtl="0"/>
          <a:r>
            <a:rPr lang="ru-RU" b="1" dirty="0" smtClean="0"/>
            <a:t>CELTA</a:t>
          </a:r>
          <a:r>
            <a:rPr lang="uk-UA" b="1" dirty="0" smtClean="0"/>
            <a:t> (</a:t>
          </a:r>
          <a:r>
            <a:rPr lang="ru-RU" b="1" dirty="0" err="1" smtClean="0"/>
            <a:t>Certificate</a:t>
          </a:r>
          <a:r>
            <a:rPr lang="ru-RU" b="1" dirty="0" smtClean="0"/>
            <a:t> </a:t>
          </a:r>
          <a:r>
            <a:rPr lang="ru-RU" b="1" dirty="0" err="1" smtClean="0"/>
            <a:t>in</a:t>
          </a:r>
          <a:r>
            <a:rPr lang="ru-RU" b="1" dirty="0" smtClean="0"/>
            <a:t> </a:t>
          </a:r>
          <a:r>
            <a:rPr lang="ru-RU" b="1" dirty="0" err="1" smtClean="0"/>
            <a:t>English</a:t>
          </a:r>
          <a:r>
            <a:rPr lang="ru-RU" b="1" dirty="0" smtClean="0"/>
            <a:t> </a:t>
          </a:r>
          <a:r>
            <a:rPr lang="ru-RU" b="1" dirty="0" err="1" smtClean="0"/>
            <a:t>Language</a:t>
          </a:r>
          <a:r>
            <a:rPr lang="ru-RU" b="1" dirty="0" smtClean="0"/>
            <a:t> </a:t>
          </a:r>
          <a:r>
            <a:rPr lang="ru-RU" b="1" dirty="0" err="1" smtClean="0"/>
            <a:t>Teaching</a:t>
          </a:r>
          <a:r>
            <a:rPr lang="ru-RU" b="1" dirty="0" smtClean="0"/>
            <a:t> </a:t>
          </a:r>
          <a:r>
            <a:rPr lang="ru-RU" b="1" dirty="0" err="1" smtClean="0"/>
            <a:t>to</a:t>
          </a:r>
          <a:r>
            <a:rPr lang="ru-RU" b="1" dirty="0" smtClean="0"/>
            <a:t> </a:t>
          </a:r>
          <a:r>
            <a:rPr lang="ru-RU" b="1" dirty="0" err="1" smtClean="0"/>
            <a:t>Adults</a:t>
          </a:r>
          <a:r>
            <a:rPr lang="uk-UA" dirty="0" smtClean="0"/>
            <a:t>) </a:t>
          </a:r>
          <a:endParaRPr lang="ru-RU" dirty="0"/>
        </a:p>
      </dgm:t>
    </dgm:pt>
    <dgm:pt modelId="{0F8F6FE1-48E6-47BB-B4D2-86FFDAAADFFD}" type="parTrans" cxnId="{5B4D2A66-F550-4193-857F-64027A7A670B}">
      <dgm:prSet/>
      <dgm:spPr/>
      <dgm:t>
        <a:bodyPr/>
        <a:lstStyle/>
        <a:p>
          <a:endParaRPr lang="ru-RU"/>
        </a:p>
      </dgm:t>
    </dgm:pt>
    <dgm:pt modelId="{727FF6A7-FAA7-4C7C-9B36-0724AEC4F603}" type="sibTrans" cxnId="{5B4D2A66-F550-4193-857F-64027A7A670B}">
      <dgm:prSet/>
      <dgm:spPr/>
      <dgm:t>
        <a:bodyPr/>
        <a:lstStyle/>
        <a:p>
          <a:endParaRPr lang="ru-RU"/>
        </a:p>
      </dgm:t>
    </dgm:pt>
    <dgm:pt modelId="{7732A854-64DC-4B59-A071-C447BF4FB4A2}" type="pres">
      <dgm:prSet presAssocID="{30961A1A-EBCA-4E00-A737-7D3A9790BCF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9F7374-DAA3-45C7-9EDC-9737EA8DD831}" type="pres">
      <dgm:prSet presAssocID="{30961A1A-EBCA-4E00-A737-7D3A9790BCF0}" presName="arrow" presStyleLbl="bgShp" presStyleIdx="0" presStyleCnt="1"/>
      <dgm:spPr/>
    </dgm:pt>
    <dgm:pt modelId="{05A338D7-C0B6-4BA8-AA4D-693CD6BC5A1F}" type="pres">
      <dgm:prSet presAssocID="{30961A1A-EBCA-4E00-A737-7D3A9790BCF0}" presName="linearProcess" presStyleCnt="0"/>
      <dgm:spPr/>
    </dgm:pt>
    <dgm:pt modelId="{0F605573-66FF-420B-9A3F-CC27C3F4109A}" type="pres">
      <dgm:prSet presAssocID="{A006A185-687D-41D0-BA00-C1931606E0E4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4566A2-0A78-41E1-9B9B-A46BBE1EAE5B}" type="presOf" srcId="{30961A1A-EBCA-4E00-A737-7D3A9790BCF0}" destId="{7732A854-64DC-4B59-A071-C447BF4FB4A2}" srcOrd="0" destOrd="0" presId="urn:microsoft.com/office/officeart/2005/8/layout/hProcess9"/>
    <dgm:cxn modelId="{5B4D2A66-F550-4193-857F-64027A7A670B}" srcId="{30961A1A-EBCA-4E00-A737-7D3A9790BCF0}" destId="{A006A185-687D-41D0-BA00-C1931606E0E4}" srcOrd="0" destOrd="0" parTransId="{0F8F6FE1-48E6-47BB-B4D2-86FFDAAADFFD}" sibTransId="{727FF6A7-FAA7-4C7C-9B36-0724AEC4F603}"/>
    <dgm:cxn modelId="{3BBD29ED-F08B-4A34-89D6-7E62EF812B4B}" type="presOf" srcId="{A006A185-687D-41D0-BA00-C1931606E0E4}" destId="{0F605573-66FF-420B-9A3F-CC27C3F4109A}" srcOrd="0" destOrd="0" presId="urn:microsoft.com/office/officeart/2005/8/layout/hProcess9"/>
    <dgm:cxn modelId="{C0046607-D287-47ED-9D52-320C9F4B4B5B}" type="presParOf" srcId="{7732A854-64DC-4B59-A071-C447BF4FB4A2}" destId="{169F7374-DAA3-45C7-9EDC-9737EA8DD831}" srcOrd="0" destOrd="0" presId="urn:microsoft.com/office/officeart/2005/8/layout/hProcess9"/>
    <dgm:cxn modelId="{C6DF53B4-D204-4EF9-8722-5E9F46C6341F}" type="presParOf" srcId="{7732A854-64DC-4B59-A071-C447BF4FB4A2}" destId="{05A338D7-C0B6-4BA8-AA4D-693CD6BC5A1F}" srcOrd="1" destOrd="0" presId="urn:microsoft.com/office/officeart/2005/8/layout/hProcess9"/>
    <dgm:cxn modelId="{56B6D62A-E8C9-486D-908D-3A2EC88B6A91}" type="presParOf" srcId="{05A338D7-C0B6-4BA8-AA4D-693CD6BC5A1F}" destId="{0F605573-66FF-420B-9A3F-CC27C3F4109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81B97E-6AFA-4A63-91FD-6A99E36CF50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E7E8EA5-F183-4A02-9129-420ADEACB71F}">
      <dgm:prSet/>
      <dgm:spPr/>
      <dgm:t>
        <a:bodyPr/>
        <a:lstStyle/>
        <a:p>
          <a:pPr rtl="0"/>
          <a:r>
            <a:rPr lang="en-US" dirty="0" smtClean="0"/>
            <a:t>2. </a:t>
          </a:r>
          <a:r>
            <a:rPr lang="en-US" dirty="0" smtClean="0"/>
            <a:t>Components of Lifelong Professional Development of an English Teacher.</a:t>
          </a:r>
          <a:endParaRPr lang="ru-RU" dirty="0"/>
        </a:p>
      </dgm:t>
    </dgm:pt>
    <dgm:pt modelId="{39275605-0022-4DD3-A63E-43CCEB19E4A8}" type="parTrans" cxnId="{B208C943-D424-42FC-9D06-A5173E41CC91}">
      <dgm:prSet/>
      <dgm:spPr/>
      <dgm:t>
        <a:bodyPr/>
        <a:lstStyle/>
        <a:p>
          <a:endParaRPr lang="ru-RU"/>
        </a:p>
      </dgm:t>
    </dgm:pt>
    <dgm:pt modelId="{365127DB-D3FB-43EE-9FFE-F45716CD7881}" type="sibTrans" cxnId="{B208C943-D424-42FC-9D06-A5173E41CC91}">
      <dgm:prSet/>
      <dgm:spPr/>
      <dgm:t>
        <a:bodyPr/>
        <a:lstStyle/>
        <a:p>
          <a:endParaRPr lang="ru-RU"/>
        </a:p>
      </dgm:t>
    </dgm:pt>
    <dgm:pt modelId="{30A5D854-9CC7-4612-ADB6-FE12F68491B4}" type="pres">
      <dgm:prSet presAssocID="{1A81B97E-6AFA-4A63-91FD-6A99E36CF5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A1C2C3-E0D6-449C-B704-B9A1478C379B}" type="pres">
      <dgm:prSet presAssocID="{EE7E8EA5-F183-4A02-9129-420ADEACB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030EBB-14D6-42F5-B813-1E8E329CA32E}" type="presOf" srcId="{1A81B97E-6AFA-4A63-91FD-6A99E36CF500}" destId="{30A5D854-9CC7-4612-ADB6-FE12F68491B4}" srcOrd="0" destOrd="0" presId="urn:microsoft.com/office/officeart/2005/8/layout/vList2"/>
    <dgm:cxn modelId="{B208C943-D424-42FC-9D06-A5173E41CC91}" srcId="{1A81B97E-6AFA-4A63-91FD-6A99E36CF500}" destId="{EE7E8EA5-F183-4A02-9129-420ADEACB71F}" srcOrd="0" destOrd="0" parTransId="{39275605-0022-4DD3-A63E-43CCEB19E4A8}" sibTransId="{365127DB-D3FB-43EE-9FFE-F45716CD7881}"/>
    <dgm:cxn modelId="{4B4F322E-5DFA-4DA1-9E03-3D659F99AF77}" type="presOf" srcId="{EE7E8EA5-F183-4A02-9129-420ADEACB71F}" destId="{25A1C2C3-E0D6-449C-B704-B9A1478C379B}" srcOrd="0" destOrd="0" presId="urn:microsoft.com/office/officeart/2005/8/layout/vList2"/>
    <dgm:cxn modelId="{2CA99356-3F5F-4237-999C-B95B395E16D9}" type="presParOf" srcId="{30A5D854-9CC7-4612-ADB6-FE12F68491B4}" destId="{25A1C2C3-E0D6-449C-B704-B9A1478C37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0ADE3FBA-E86E-4114-9B18-AA1059F8739F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A14AFF1-597C-4B7E-BBB5-66AB72F270F4}">
      <dgm:prSet/>
      <dgm:spPr/>
      <dgm:t>
        <a:bodyPr/>
        <a:lstStyle/>
        <a:p>
          <a:pPr rtl="0"/>
          <a:r>
            <a:rPr lang="uk-UA" dirty="0" smtClean="0"/>
            <a:t>Вважається базовою кваліфікацією викладача англійської мови в усьому світі</a:t>
          </a:r>
          <a:endParaRPr lang="en-US" dirty="0" smtClean="0"/>
        </a:p>
        <a:p>
          <a:pPr rtl="0"/>
          <a:r>
            <a:rPr lang="ru-RU" b="0" i="0" dirty="0" err="1" smtClean="0"/>
            <a:t>Рівень</a:t>
          </a:r>
          <a:r>
            <a:rPr lang="ru-RU" b="0" i="0" dirty="0" smtClean="0"/>
            <a:t> </a:t>
          </a:r>
          <a:r>
            <a:rPr lang="ru-RU" b="0" i="0" dirty="0" err="1" smtClean="0"/>
            <a:t>володіння</a:t>
          </a:r>
          <a:r>
            <a:rPr lang="ru-RU" b="0" i="0" dirty="0" smtClean="0"/>
            <a:t> </a:t>
          </a:r>
          <a:r>
            <a:rPr lang="ru-RU" b="0" i="0" dirty="0" err="1" smtClean="0"/>
            <a:t>англійською</a:t>
          </a:r>
          <a:r>
            <a:rPr lang="ru-RU" b="0" i="0" dirty="0" smtClean="0"/>
            <a:t> </a:t>
          </a:r>
          <a:r>
            <a:rPr lang="ru-RU" b="0" i="0" dirty="0" err="1" smtClean="0"/>
            <a:t>мовою</a:t>
          </a:r>
          <a:r>
            <a:rPr lang="ru-RU" b="0" i="0" dirty="0" smtClean="0"/>
            <a:t> повинен </a:t>
          </a:r>
          <a:r>
            <a:rPr lang="ru-RU" b="0" i="0" dirty="0" err="1" smtClean="0"/>
            <a:t>відповідати</a:t>
          </a:r>
          <a:r>
            <a:rPr lang="ru-RU" b="0" i="0" dirty="0" smtClean="0"/>
            <a:t> </a:t>
          </a:r>
          <a:r>
            <a:rPr lang="ru-RU" b="0" i="0" dirty="0" err="1" smtClean="0"/>
            <a:t>щонайменше</a:t>
          </a:r>
          <a:r>
            <a:rPr lang="ru-RU" b="0" i="0" dirty="0" smtClean="0"/>
            <a:t> </a:t>
          </a:r>
          <a:r>
            <a:rPr lang="ru-RU" b="0" i="0" dirty="0" err="1" smtClean="0"/>
            <a:t>рівню</a:t>
          </a:r>
          <a:r>
            <a:rPr lang="ru-RU" b="0" i="0" dirty="0" smtClean="0"/>
            <a:t> </a:t>
          </a:r>
          <a:r>
            <a:rPr lang="en-US" b="0" i="0" dirty="0" smtClean="0"/>
            <a:t>C1 </a:t>
          </a:r>
          <a:r>
            <a:rPr lang="ru-RU" b="0" i="0" dirty="0" err="1" smtClean="0"/>
            <a:t>або</a:t>
          </a:r>
          <a:r>
            <a:rPr lang="ru-RU" b="0" i="0" dirty="0" smtClean="0"/>
            <a:t> С2 </a:t>
          </a:r>
          <a:r>
            <a:rPr lang="ru-RU" b="0" i="0" dirty="0" err="1" smtClean="0"/>
            <a:t>згідно</a:t>
          </a:r>
          <a:r>
            <a:rPr lang="ru-RU" b="0" i="0" dirty="0" smtClean="0"/>
            <a:t> </a:t>
          </a:r>
          <a:r>
            <a:rPr lang="ru-RU" b="0" i="0" dirty="0" err="1" smtClean="0"/>
            <a:t>Загальноєвропейських</a:t>
          </a:r>
          <a:r>
            <a:rPr lang="ru-RU" b="0" i="0" dirty="0" smtClean="0"/>
            <a:t> </a:t>
          </a:r>
          <a:r>
            <a:rPr lang="ru-RU" b="0" i="0" dirty="0" err="1" smtClean="0"/>
            <a:t>рекомендацій</a:t>
          </a:r>
          <a:r>
            <a:rPr lang="ru-RU" b="0" i="0" dirty="0" smtClean="0"/>
            <a:t> з </a:t>
          </a:r>
          <a:r>
            <a:rPr lang="ru-RU" b="0" i="0" dirty="0" err="1" smtClean="0"/>
            <a:t>мовної</a:t>
          </a:r>
          <a:r>
            <a:rPr lang="ru-RU" b="0" i="0" dirty="0" smtClean="0"/>
            <a:t> </a:t>
          </a:r>
          <a:r>
            <a:rPr lang="ru-RU" b="0" i="0" dirty="0" err="1" smtClean="0"/>
            <a:t>освіти</a:t>
          </a:r>
          <a:endParaRPr lang="ru-RU" dirty="0"/>
        </a:p>
      </dgm:t>
    </dgm:pt>
    <dgm:pt modelId="{F72279A5-8DA9-40F3-86FD-FD1736FE4BFD}" type="parTrans" cxnId="{D66CEF77-F6AD-455F-B1B9-29FA129F0DC5}">
      <dgm:prSet/>
      <dgm:spPr/>
      <dgm:t>
        <a:bodyPr/>
        <a:lstStyle/>
        <a:p>
          <a:endParaRPr lang="ru-RU"/>
        </a:p>
      </dgm:t>
    </dgm:pt>
    <dgm:pt modelId="{D739DF2D-0C43-412B-80DD-55A30A3F9170}" type="sibTrans" cxnId="{D66CEF77-F6AD-455F-B1B9-29FA129F0DC5}">
      <dgm:prSet/>
      <dgm:spPr/>
      <dgm:t>
        <a:bodyPr/>
        <a:lstStyle/>
        <a:p>
          <a:endParaRPr lang="ru-RU"/>
        </a:p>
      </dgm:t>
    </dgm:pt>
    <dgm:pt modelId="{4C914BE5-5C5C-45A1-8980-5926D3CB7F22}">
      <dgm:prSet/>
      <dgm:spPr/>
      <dgm:t>
        <a:bodyPr/>
        <a:lstStyle/>
        <a:p>
          <a:pPr rtl="0"/>
          <a:r>
            <a:rPr lang="uk-UA" smtClean="0"/>
            <a:t>визнається в більшості країн світу та найчастіше є однією з обов’язкових вимог до кандидатів на посаду викладача англійської мови</a:t>
          </a:r>
          <a:endParaRPr lang="ru-RU"/>
        </a:p>
      </dgm:t>
    </dgm:pt>
    <dgm:pt modelId="{BE081E04-757A-4FB9-880E-FFF7EA50AB21}" type="parTrans" cxnId="{59FCD387-CDCE-4BD0-8D2F-97A4B8DF735C}">
      <dgm:prSet/>
      <dgm:spPr/>
      <dgm:t>
        <a:bodyPr/>
        <a:lstStyle/>
        <a:p>
          <a:endParaRPr lang="ru-RU"/>
        </a:p>
      </dgm:t>
    </dgm:pt>
    <dgm:pt modelId="{535823CD-7069-4EA9-9C4A-CC3EBCBD9D7A}" type="sibTrans" cxnId="{59FCD387-CDCE-4BD0-8D2F-97A4B8DF735C}">
      <dgm:prSet/>
      <dgm:spPr/>
      <dgm:t>
        <a:bodyPr/>
        <a:lstStyle/>
        <a:p>
          <a:endParaRPr lang="ru-RU"/>
        </a:p>
      </dgm:t>
    </dgm:pt>
    <dgm:pt modelId="{DCCA63D4-D311-450B-B7CD-7EDDF9A253E7}">
      <dgm:prSet/>
      <dgm:spPr/>
      <dgm:t>
        <a:bodyPr/>
        <a:lstStyle/>
        <a:p>
          <a:pPr rtl="0"/>
          <a:r>
            <a:rPr lang="ru-RU" dirty="0" smtClean="0"/>
            <a:t>Курс склада</a:t>
          </a:r>
          <a:r>
            <a:rPr lang="uk-UA" dirty="0" smtClean="0"/>
            <a:t>є</a:t>
          </a:r>
          <a:r>
            <a:rPr lang="ru-RU" dirty="0" err="1" smtClean="0"/>
            <a:t>ться</a:t>
          </a:r>
          <a:r>
            <a:rPr lang="ru-RU" dirty="0" smtClean="0"/>
            <a:t> з</a:t>
          </a:r>
          <a:r>
            <a:rPr lang="uk-UA" dirty="0" smtClean="0"/>
            <a:t>і</a:t>
          </a:r>
          <a:r>
            <a:rPr lang="ru-RU" dirty="0" smtClean="0"/>
            <a:t> 1</a:t>
          </a:r>
          <a:r>
            <a:rPr lang="en-US" dirty="0" smtClean="0"/>
            <a:t>5</a:t>
          </a:r>
          <a:r>
            <a:rPr lang="ru-RU" dirty="0" smtClean="0"/>
            <a:t>0</a:t>
          </a:r>
          <a:r>
            <a:rPr lang="uk-UA" dirty="0" smtClean="0"/>
            <a:t>годин та</a:t>
          </a:r>
          <a:r>
            <a:rPr lang="ru-RU" dirty="0" smtClean="0"/>
            <a:t> да</a:t>
          </a:r>
          <a:r>
            <a:rPr lang="uk-UA" dirty="0" smtClean="0"/>
            <a:t>є</a:t>
          </a:r>
          <a:r>
            <a:rPr lang="ru-RU" dirty="0" smtClean="0"/>
            <a:t> </a:t>
          </a:r>
          <a:r>
            <a:rPr lang="ru-RU" dirty="0" err="1" smtClean="0"/>
            <a:t>змогу</a:t>
          </a:r>
          <a:r>
            <a:rPr lang="uk-UA" dirty="0" smtClean="0"/>
            <a:t>:</a:t>
          </a:r>
          <a:endParaRPr lang="ru-RU" dirty="0"/>
        </a:p>
      </dgm:t>
    </dgm:pt>
    <dgm:pt modelId="{D6AA6328-E9ED-4BA1-983C-CBEE196644F1}" type="parTrans" cxnId="{A614FCBF-50E4-4EB1-8249-61C579B2E7BC}">
      <dgm:prSet/>
      <dgm:spPr/>
      <dgm:t>
        <a:bodyPr/>
        <a:lstStyle/>
        <a:p>
          <a:endParaRPr lang="ru-RU"/>
        </a:p>
      </dgm:t>
    </dgm:pt>
    <dgm:pt modelId="{494104EB-4490-4C6B-B96A-ED2A8C97B374}" type="sibTrans" cxnId="{A614FCBF-50E4-4EB1-8249-61C579B2E7BC}">
      <dgm:prSet/>
      <dgm:spPr/>
      <dgm:t>
        <a:bodyPr/>
        <a:lstStyle/>
        <a:p>
          <a:endParaRPr lang="ru-RU"/>
        </a:p>
      </dgm:t>
    </dgm:pt>
    <dgm:pt modelId="{D1E4A4E5-4630-44DB-802B-C36ADAF9DAD4}">
      <dgm:prSet/>
      <dgm:spPr/>
      <dgm:t>
        <a:bodyPr/>
        <a:lstStyle/>
        <a:p>
          <a:pPr rtl="0"/>
          <a:r>
            <a:rPr lang="ru-RU" smtClean="0"/>
            <a:t>засвоїти ефективні техніки викладання, </a:t>
          </a:r>
          <a:endParaRPr lang="ru-RU"/>
        </a:p>
      </dgm:t>
    </dgm:pt>
    <dgm:pt modelId="{56D8B5B1-995C-4751-9B03-96C107F5DA10}" type="parTrans" cxnId="{4D4DA1FB-DC37-4E0F-A52F-67884144CB8E}">
      <dgm:prSet/>
      <dgm:spPr/>
      <dgm:t>
        <a:bodyPr/>
        <a:lstStyle/>
        <a:p>
          <a:endParaRPr lang="ru-RU"/>
        </a:p>
      </dgm:t>
    </dgm:pt>
    <dgm:pt modelId="{3457DF01-5AFD-47F4-B83F-A47C4E93AD4C}" type="sibTrans" cxnId="{4D4DA1FB-DC37-4E0F-A52F-67884144CB8E}">
      <dgm:prSet/>
      <dgm:spPr/>
      <dgm:t>
        <a:bodyPr/>
        <a:lstStyle/>
        <a:p>
          <a:endParaRPr lang="ru-RU"/>
        </a:p>
      </dgm:t>
    </dgm:pt>
    <dgm:pt modelId="{0319F8AF-59E3-4AD1-9DF6-9C33EC0169D9}">
      <dgm:prSet/>
      <dgm:spPr/>
      <dgm:t>
        <a:bodyPr/>
        <a:lstStyle/>
        <a:p>
          <a:pPr rtl="0"/>
          <a:r>
            <a:rPr lang="ru-RU" smtClean="0"/>
            <a:t>пройти практику з навчання дорослих</a:t>
          </a:r>
          <a:r>
            <a:rPr lang="uk-UA" smtClean="0"/>
            <a:t>, </a:t>
          </a:r>
          <a:endParaRPr lang="ru-RU"/>
        </a:p>
      </dgm:t>
    </dgm:pt>
    <dgm:pt modelId="{483FC0C2-DF75-41DC-B3FB-2A17B1921F8D}" type="parTrans" cxnId="{52A91E16-6BFC-47A8-9B2F-76D47B89E698}">
      <dgm:prSet/>
      <dgm:spPr/>
      <dgm:t>
        <a:bodyPr/>
        <a:lstStyle/>
        <a:p>
          <a:endParaRPr lang="ru-RU"/>
        </a:p>
      </dgm:t>
    </dgm:pt>
    <dgm:pt modelId="{38121F36-6BED-4148-8434-CDBB54B0519A}" type="sibTrans" cxnId="{52A91E16-6BFC-47A8-9B2F-76D47B89E698}">
      <dgm:prSet/>
      <dgm:spPr/>
      <dgm:t>
        <a:bodyPr/>
        <a:lstStyle/>
        <a:p>
          <a:endParaRPr lang="ru-RU"/>
        </a:p>
      </dgm:t>
    </dgm:pt>
    <dgm:pt modelId="{4DA2A895-1F26-4D53-903B-1D48CC907FD7}">
      <dgm:prSet/>
      <dgm:spPr/>
      <dgm:t>
        <a:bodyPr/>
        <a:lstStyle/>
        <a:p>
          <a:pPr rtl="0"/>
          <a:r>
            <a:rPr lang="ru-RU" dirty="0" smtClean="0"/>
            <a:t>набути </a:t>
          </a:r>
          <a:r>
            <a:rPr lang="ru-RU" dirty="0" err="1" smtClean="0"/>
            <a:t>необхідного</a:t>
          </a:r>
          <a:r>
            <a:rPr lang="ru-RU" dirty="0" smtClean="0"/>
            <a:t> </a:t>
          </a:r>
          <a:r>
            <a:rPr lang="ru-RU" dirty="0" err="1" smtClean="0"/>
            <a:t>досвіду</a:t>
          </a:r>
          <a:r>
            <a:rPr lang="ru-RU" dirty="0" smtClean="0"/>
            <a:t> для </a:t>
          </a:r>
          <a:r>
            <a:rPr lang="ru-RU" dirty="0" err="1" smtClean="0"/>
            <a:t>подальшого</a:t>
          </a:r>
          <a:r>
            <a:rPr lang="ru-RU" dirty="0" smtClean="0"/>
            <a:t> </a:t>
          </a:r>
          <a:r>
            <a:rPr lang="ru-RU" dirty="0" err="1" smtClean="0"/>
            <a:t>викладання</a:t>
          </a:r>
          <a:r>
            <a:rPr lang="ru-RU" dirty="0" smtClean="0"/>
            <a:t>. </a:t>
          </a:r>
          <a:endParaRPr lang="ru-RU" dirty="0"/>
        </a:p>
      </dgm:t>
    </dgm:pt>
    <dgm:pt modelId="{EA4C2FCF-1B31-4AA4-8420-1851618B5500}" type="parTrans" cxnId="{41A705CA-02B8-4866-A83E-464BBF6D45B1}">
      <dgm:prSet/>
      <dgm:spPr/>
      <dgm:t>
        <a:bodyPr/>
        <a:lstStyle/>
        <a:p>
          <a:endParaRPr lang="ru-RU"/>
        </a:p>
      </dgm:t>
    </dgm:pt>
    <dgm:pt modelId="{E7CFA38E-5AFE-4544-AFE0-DE04F79B7940}" type="sibTrans" cxnId="{41A705CA-02B8-4866-A83E-464BBF6D45B1}">
      <dgm:prSet/>
      <dgm:spPr/>
      <dgm:t>
        <a:bodyPr/>
        <a:lstStyle/>
        <a:p>
          <a:endParaRPr lang="ru-RU"/>
        </a:p>
      </dgm:t>
    </dgm:pt>
    <dgm:pt modelId="{67B58EB4-285B-4D6B-9E97-EC4FD07B02C4}" type="pres">
      <dgm:prSet presAssocID="{0ADE3FBA-E86E-4114-9B18-AA1059F873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8B76E9-672F-4FA5-AB7C-33511A211A57}" type="pres">
      <dgm:prSet presAssocID="{DA14AFF1-597C-4B7E-BBB5-66AB72F270F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5E353-0FCF-462D-9817-9EDA49E1EA82}" type="pres">
      <dgm:prSet presAssocID="{D739DF2D-0C43-412B-80DD-55A30A3F9170}" presName="spacer" presStyleCnt="0"/>
      <dgm:spPr/>
    </dgm:pt>
    <dgm:pt modelId="{9AA47D5B-B3E7-40CA-B2CF-900E97BEE095}" type="pres">
      <dgm:prSet presAssocID="{4C914BE5-5C5C-45A1-8980-5926D3CB7F2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A3696-CC5E-4CA1-9E41-8F562D56E9E6}" type="pres">
      <dgm:prSet presAssocID="{535823CD-7069-4EA9-9C4A-CC3EBCBD9D7A}" presName="spacer" presStyleCnt="0"/>
      <dgm:spPr/>
    </dgm:pt>
    <dgm:pt modelId="{66C5ABB3-F4E4-4E00-9362-0E5C2EF35A44}" type="pres">
      <dgm:prSet presAssocID="{DCCA63D4-D311-450B-B7CD-7EDDF9A253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680AA-BCEF-4B98-8772-F870B8FDE3A7}" type="pres">
      <dgm:prSet presAssocID="{DCCA63D4-D311-450B-B7CD-7EDDF9A253E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DB9DC0-A5F9-4D3C-8C1D-20628C7B7CB8}" type="presOf" srcId="{DCCA63D4-D311-450B-B7CD-7EDDF9A253E7}" destId="{66C5ABB3-F4E4-4E00-9362-0E5C2EF35A44}" srcOrd="0" destOrd="0" presId="urn:microsoft.com/office/officeart/2005/8/layout/vList2"/>
    <dgm:cxn modelId="{4D4DA1FB-DC37-4E0F-A52F-67884144CB8E}" srcId="{DCCA63D4-D311-450B-B7CD-7EDDF9A253E7}" destId="{D1E4A4E5-4630-44DB-802B-C36ADAF9DAD4}" srcOrd="0" destOrd="0" parTransId="{56D8B5B1-995C-4751-9B03-96C107F5DA10}" sibTransId="{3457DF01-5AFD-47F4-B83F-A47C4E93AD4C}"/>
    <dgm:cxn modelId="{59FCD387-CDCE-4BD0-8D2F-97A4B8DF735C}" srcId="{0ADE3FBA-E86E-4114-9B18-AA1059F8739F}" destId="{4C914BE5-5C5C-45A1-8980-5926D3CB7F22}" srcOrd="1" destOrd="0" parTransId="{BE081E04-757A-4FB9-880E-FFF7EA50AB21}" sibTransId="{535823CD-7069-4EA9-9C4A-CC3EBCBD9D7A}"/>
    <dgm:cxn modelId="{18F2351C-FBB3-4A0A-9936-368D6131E23B}" type="presOf" srcId="{4DA2A895-1F26-4D53-903B-1D48CC907FD7}" destId="{AE3680AA-BCEF-4B98-8772-F870B8FDE3A7}" srcOrd="0" destOrd="2" presId="urn:microsoft.com/office/officeart/2005/8/layout/vList2"/>
    <dgm:cxn modelId="{058ABDB6-D984-4FFB-95DD-9CB32FD9FCE3}" type="presOf" srcId="{4C914BE5-5C5C-45A1-8980-5926D3CB7F22}" destId="{9AA47D5B-B3E7-40CA-B2CF-900E97BEE095}" srcOrd="0" destOrd="0" presId="urn:microsoft.com/office/officeart/2005/8/layout/vList2"/>
    <dgm:cxn modelId="{9F6BD582-75B5-48DA-9F64-D83ACE805014}" type="presOf" srcId="{DA14AFF1-597C-4B7E-BBB5-66AB72F270F4}" destId="{1D8B76E9-672F-4FA5-AB7C-33511A211A57}" srcOrd="0" destOrd="0" presId="urn:microsoft.com/office/officeart/2005/8/layout/vList2"/>
    <dgm:cxn modelId="{52A91E16-6BFC-47A8-9B2F-76D47B89E698}" srcId="{DCCA63D4-D311-450B-B7CD-7EDDF9A253E7}" destId="{0319F8AF-59E3-4AD1-9DF6-9C33EC0169D9}" srcOrd="1" destOrd="0" parTransId="{483FC0C2-DF75-41DC-B3FB-2A17B1921F8D}" sibTransId="{38121F36-6BED-4148-8434-CDBB54B0519A}"/>
    <dgm:cxn modelId="{276D40F9-327C-4F3D-86C9-66CE682DEC14}" type="presOf" srcId="{0ADE3FBA-E86E-4114-9B18-AA1059F8739F}" destId="{67B58EB4-285B-4D6B-9E97-EC4FD07B02C4}" srcOrd="0" destOrd="0" presId="urn:microsoft.com/office/officeart/2005/8/layout/vList2"/>
    <dgm:cxn modelId="{A614FCBF-50E4-4EB1-8249-61C579B2E7BC}" srcId="{0ADE3FBA-E86E-4114-9B18-AA1059F8739F}" destId="{DCCA63D4-D311-450B-B7CD-7EDDF9A253E7}" srcOrd="2" destOrd="0" parTransId="{D6AA6328-E9ED-4BA1-983C-CBEE196644F1}" sibTransId="{494104EB-4490-4C6B-B96A-ED2A8C97B374}"/>
    <dgm:cxn modelId="{83891007-657C-4E10-BCA9-169C2651AE83}" type="presOf" srcId="{D1E4A4E5-4630-44DB-802B-C36ADAF9DAD4}" destId="{AE3680AA-BCEF-4B98-8772-F870B8FDE3A7}" srcOrd="0" destOrd="0" presId="urn:microsoft.com/office/officeart/2005/8/layout/vList2"/>
    <dgm:cxn modelId="{1404D631-54C9-4B30-B029-2CC673EF8427}" type="presOf" srcId="{0319F8AF-59E3-4AD1-9DF6-9C33EC0169D9}" destId="{AE3680AA-BCEF-4B98-8772-F870B8FDE3A7}" srcOrd="0" destOrd="1" presId="urn:microsoft.com/office/officeart/2005/8/layout/vList2"/>
    <dgm:cxn modelId="{D66CEF77-F6AD-455F-B1B9-29FA129F0DC5}" srcId="{0ADE3FBA-E86E-4114-9B18-AA1059F8739F}" destId="{DA14AFF1-597C-4B7E-BBB5-66AB72F270F4}" srcOrd="0" destOrd="0" parTransId="{F72279A5-8DA9-40F3-86FD-FD1736FE4BFD}" sibTransId="{D739DF2D-0C43-412B-80DD-55A30A3F9170}"/>
    <dgm:cxn modelId="{41A705CA-02B8-4866-A83E-464BBF6D45B1}" srcId="{DCCA63D4-D311-450B-B7CD-7EDDF9A253E7}" destId="{4DA2A895-1F26-4D53-903B-1D48CC907FD7}" srcOrd="2" destOrd="0" parTransId="{EA4C2FCF-1B31-4AA4-8420-1851618B5500}" sibTransId="{E7CFA38E-5AFE-4544-AFE0-DE04F79B7940}"/>
    <dgm:cxn modelId="{DAC21C59-2E43-45DC-92D1-B3032F1AD8DE}" type="presParOf" srcId="{67B58EB4-285B-4D6B-9E97-EC4FD07B02C4}" destId="{1D8B76E9-672F-4FA5-AB7C-33511A211A57}" srcOrd="0" destOrd="0" presId="urn:microsoft.com/office/officeart/2005/8/layout/vList2"/>
    <dgm:cxn modelId="{EBF89AA5-64D6-47D6-84C8-C1489748E75A}" type="presParOf" srcId="{67B58EB4-285B-4D6B-9E97-EC4FD07B02C4}" destId="{A505E353-0FCF-462D-9817-9EDA49E1EA82}" srcOrd="1" destOrd="0" presId="urn:microsoft.com/office/officeart/2005/8/layout/vList2"/>
    <dgm:cxn modelId="{C084D4EF-20D5-449F-98F3-CCE9029C8ED4}" type="presParOf" srcId="{67B58EB4-285B-4D6B-9E97-EC4FD07B02C4}" destId="{9AA47D5B-B3E7-40CA-B2CF-900E97BEE095}" srcOrd="2" destOrd="0" presId="urn:microsoft.com/office/officeart/2005/8/layout/vList2"/>
    <dgm:cxn modelId="{A2321C22-6A52-4DA2-B0A9-4336AAF52DEB}" type="presParOf" srcId="{67B58EB4-285B-4D6B-9E97-EC4FD07B02C4}" destId="{694A3696-CC5E-4CA1-9E41-8F562D56E9E6}" srcOrd="3" destOrd="0" presId="urn:microsoft.com/office/officeart/2005/8/layout/vList2"/>
    <dgm:cxn modelId="{AD0D880D-9D5E-4241-A86E-B2DDF94BB934}" type="presParOf" srcId="{67B58EB4-285B-4D6B-9E97-EC4FD07B02C4}" destId="{66C5ABB3-F4E4-4E00-9362-0E5C2EF35A44}" srcOrd="4" destOrd="0" presId="urn:microsoft.com/office/officeart/2005/8/layout/vList2"/>
    <dgm:cxn modelId="{9D11CFA9-0372-4A53-B333-60B90BE7C966}" type="presParOf" srcId="{67B58EB4-285B-4D6B-9E97-EC4FD07B02C4}" destId="{AE3680AA-BCEF-4B98-8772-F870B8FDE3A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0B6FEBD-DED7-4310-9BF3-C37818120090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DFF7CA0E-9303-42AF-BF4C-87C2FC8DD612}">
      <dgm:prSet/>
      <dgm:spPr/>
      <dgm:t>
        <a:bodyPr/>
        <a:lstStyle/>
        <a:p>
          <a:pPr rtl="0"/>
          <a:r>
            <a:rPr lang="uk-UA" smtClean="0"/>
            <a:t>Курс </a:t>
          </a:r>
          <a:r>
            <a:rPr lang="en-US" smtClean="0"/>
            <a:t>CELTA</a:t>
          </a:r>
          <a:r>
            <a:rPr lang="ru-RU" smtClean="0"/>
            <a:t> включа</a:t>
          </a:r>
          <a:r>
            <a:rPr lang="uk-UA" smtClean="0"/>
            <a:t>є</a:t>
          </a:r>
          <a:r>
            <a:rPr lang="ru-RU" smtClean="0"/>
            <a:t> такі компоненти:</a:t>
          </a:r>
          <a:endParaRPr lang="ru-RU"/>
        </a:p>
      </dgm:t>
    </dgm:pt>
    <dgm:pt modelId="{7054E854-74BA-4226-A4F2-F43840879046}" type="parTrans" cxnId="{41AAC169-5C89-4E29-8265-A45B529808C2}">
      <dgm:prSet/>
      <dgm:spPr/>
      <dgm:t>
        <a:bodyPr/>
        <a:lstStyle/>
        <a:p>
          <a:endParaRPr lang="ru-RU"/>
        </a:p>
      </dgm:t>
    </dgm:pt>
    <dgm:pt modelId="{9E963AC2-243E-49DE-9F0A-E0906E5846B9}" type="sibTrans" cxnId="{41AAC169-5C89-4E29-8265-A45B529808C2}">
      <dgm:prSet/>
      <dgm:spPr/>
      <dgm:t>
        <a:bodyPr/>
        <a:lstStyle/>
        <a:p>
          <a:endParaRPr lang="ru-RU"/>
        </a:p>
      </dgm:t>
    </dgm:pt>
    <dgm:pt modelId="{1BA5A4D6-51C3-43D7-AE48-744E4E111588}" type="pres">
      <dgm:prSet presAssocID="{E0B6FEBD-DED7-4310-9BF3-C3781812009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007B5-229F-41F6-8293-475BC9C04028}" type="pres">
      <dgm:prSet presAssocID="{E0B6FEBD-DED7-4310-9BF3-C37818120090}" presName="arrow" presStyleLbl="bgShp" presStyleIdx="0" presStyleCnt="1"/>
      <dgm:spPr/>
    </dgm:pt>
    <dgm:pt modelId="{B6F60013-2888-45ED-A50F-8BAB177FFDA4}" type="pres">
      <dgm:prSet presAssocID="{E0B6FEBD-DED7-4310-9BF3-C37818120090}" presName="linearProcess" presStyleCnt="0"/>
      <dgm:spPr/>
    </dgm:pt>
    <dgm:pt modelId="{52BBE73F-5366-48F5-91B9-2D93A22A7EB9}" type="pres">
      <dgm:prSet presAssocID="{DFF7CA0E-9303-42AF-BF4C-87C2FC8DD612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AAC169-5C89-4E29-8265-A45B529808C2}" srcId="{E0B6FEBD-DED7-4310-9BF3-C37818120090}" destId="{DFF7CA0E-9303-42AF-BF4C-87C2FC8DD612}" srcOrd="0" destOrd="0" parTransId="{7054E854-74BA-4226-A4F2-F43840879046}" sibTransId="{9E963AC2-243E-49DE-9F0A-E0906E5846B9}"/>
    <dgm:cxn modelId="{8B10B801-FC3F-4FFB-90FB-ADD8293CB861}" type="presOf" srcId="{E0B6FEBD-DED7-4310-9BF3-C37818120090}" destId="{1BA5A4D6-51C3-43D7-AE48-744E4E111588}" srcOrd="0" destOrd="0" presId="urn:microsoft.com/office/officeart/2005/8/layout/hProcess9"/>
    <dgm:cxn modelId="{EFED1EF4-0541-4D14-9A0D-C5381FCAC19C}" type="presOf" srcId="{DFF7CA0E-9303-42AF-BF4C-87C2FC8DD612}" destId="{52BBE73F-5366-48F5-91B9-2D93A22A7EB9}" srcOrd="0" destOrd="0" presId="urn:microsoft.com/office/officeart/2005/8/layout/hProcess9"/>
    <dgm:cxn modelId="{B13E06A1-52B6-448D-93A5-E7D53A114BD9}" type="presParOf" srcId="{1BA5A4D6-51C3-43D7-AE48-744E4E111588}" destId="{FFD007B5-229F-41F6-8293-475BC9C04028}" srcOrd="0" destOrd="0" presId="urn:microsoft.com/office/officeart/2005/8/layout/hProcess9"/>
    <dgm:cxn modelId="{16FEE7BB-116E-410D-AF17-54351216A72C}" type="presParOf" srcId="{1BA5A4D6-51C3-43D7-AE48-744E4E111588}" destId="{B6F60013-2888-45ED-A50F-8BAB177FFDA4}" srcOrd="1" destOrd="0" presId="urn:microsoft.com/office/officeart/2005/8/layout/hProcess9"/>
    <dgm:cxn modelId="{B1F27CD3-5D48-45D0-AEDB-9469D3987BCF}" type="presParOf" srcId="{B6F60013-2888-45ED-A50F-8BAB177FFDA4}" destId="{52BBE73F-5366-48F5-91B9-2D93A22A7EB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74633279-2435-45AA-AEDC-60E158810453}" type="doc">
      <dgm:prSet loTypeId="urn:microsoft.com/office/officeart/2008/layout/PictureStrips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A35F06A-9681-41F9-8B91-9B92524A5060}">
      <dgm:prSet/>
      <dgm:spPr/>
      <dgm:t>
        <a:bodyPr/>
        <a:lstStyle/>
        <a:p>
          <a:pPr rtl="0"/>
          <a:r>
            <a:rPr lang="ru-RU" i="1" dirty="0" err="1" smtClean="0"/>
            <a:t>навчальні</a:t>
          </a:r>
          <a:r>
            <a:rPr lang="ru-RU" i="1" dirty="0" smtClean="0"/>
            <a:t> </a:t>
          </a:r>
          <a:r>
            <a:rPr lang="ru-RU" i="1" dirty="0" err="1" smtClean="0"/>
            <a:t>заняття</a:t>
          </a:r>
          <a:r>
            <a:rPr lang="ru-RU" i="1" dirty="0" smtClean="0"/>
            <a:t> (</a:t>
          </a:r>
          <a:r>
            <a:rPr lang="en-US" i="1" dirty="0" smtClean="0"/>
            <a:t>inputs)</a:t>
          </a:r>
          <a:r>
            <a:rPr lang="uk-UA" i="1" dirty="0" smtClean="0"/>
            <a:t> – </a:t>
          </a:r>
          <a:r>
            <a:rPr lang="ru-RU" dirty="0" err="1" smtClean="0"/>
            <a:t>кандидати</a:t>
          </a:r>
          <a:r>
            <a:rPr lang="ru-RU" dirty="0" smtClean="0"/>
            <a:t> </a:t>
          </a:r>
          <a:r>
            <a:rPr lang="ru-RU" dirty="0" err="1" smtClean="0"/>
            <a:t>ознайомлюються</a:t>
          </a:r>
          <a:r>
            <a:rPr lang="ru-RU" dirty="0" smtClean="0"/>
            <a:t> з основами </a:t>
          </a:r>
          <a:r>
            <a:rPr lang="ru-RU" dirty="0" err="1" smtClean="0"/>
            <a:t>викладання</a:t>
          </a:r>
          <a:r>
            <a:rPr lang="ru-RU" dirty="0" smtClean="0"/>
            <a:t> </a:t>
          </a:r>
          <a:r>
            <a:rPr lang="ru-RU" dirty="0" err="1" smtClean="0"/>
            <a:t>мови</a:t>
          </a:r>
          <a:r>
            <a:rPr lang="ru-RU" dirty="0" smtClean="0"/>
            <a:t> за </a:t>
          </a:r>
          <a:r>
            <a:rPr lang="ru-RU" dirty="0" err="1" smtClean="0"/>
            <a:t>комунікативною</a:t>
          </a:r>
          <a:r>
            <a:rPr lang="ru-RU" dirty="0" smtClean="0"/>
            <a:t> методикою</a:t>
          </a:r>
          <a:endParaRPr lang="ru-RU" dirty="0"/>
        </a:p>
      </dgm:t>
    </dgm:pt>
    <dgm:pt modelId="{E4037CD1-C1A1-4805-83F8-A8815784F750}" type="parTrans" cxnId="{C44F9AEB-0517-4B0A-8DDC-090E35F548A3}">
      <dgm:prSet/>
      <dgm:spPr/>
      <dgm:t>
        <a:bodyPr/>
        <a:lstStyle/>
        <a:p>
          <a:endParaRPr lang="ru-RU"/>
        </a:p>
      </dgm:t>
    </dgm:pt>
    <dgm:pt modelId="{04A34C73-BB09-4B77-A764-2755F4925B52}" type="sibTrans" cxnId="{C44F9AEB-0517-4B0A-8DDC-090E35F548A3}">
      <dgm:prSet/>
      <dgm:spPr/>
      <dgm:t>
        <a:bodyPr/>
        <a:lstStyle/>
        <a:p>
          <a:endParaRPr lang="ru-RU"/>
        </a:p>
      </dgm:t>
    </dgm:pt>
    <dgm:pt modelId="{22B940CB-7F25-43DA-83E0-779BACF7DC5A}">
      <dgm:prSet/>
      <dgm:spPr/>
      <dgm:t>
        <a:bodyPr/>
        <a:lstStyle/>
        <a:p>
          <a:pPr rtl="0"/>
          <a:r>
            <a:rPr lang="ru-RU" i="1" dirty="0" err="1" smtClean="0"/>
            <a:t>спостереження</a:t>
          </a:r>
          <a:r>
            <a:rPr lang="ru-RU" dirty="0" smtClean="0"/>
            <a:t> </a:t>
          </a:r>
          <a:r>
            <a:rPr lang="ru-RU" i="1" dirty="0" smtClean="0"/>
            <a:t>(</a:t>
          </a:r>
          <a:r>
            <a:rPr lang="en-US" i="1" dirty="0" smtClean="0"/>
            <a:t>observations)</a:t>
          </a:r>
          <a:r>
            <a:rPr lang="en-US" dirty="0" smtClean="0"/>
            <a:t> </a:t>
          </a:r>
          <a:r>
            <a:rPr lang="ru-RU" dirty="0" smtClean="0"/>
            <a:t>за </a:t>
          </a:r>
          <a:r>
            <a:rPr lang="ru-RU" dirty="0" err="1" smtClean="0"/>
            <a:t>заняттями</a:t>
          </a:r>
          <a:r>
            <a:rPr lang="ru-RU" dirty="0" smtClean="0"/>
            <a:t> </a:t>
          </a:r>
          <a:r>
            <a:rPr lang="ru-RU" dirty="0" err="1" smtClean="0"/>
            <a:t>більш</a:t>
          </a:r>
          <a:r>
            <a:rPr lang="ru-RU" dirty="0" smtClean="0"/>
            <a:t> </a:t>
          </a:r>
          <a:r>
            <a:rPr lang="ru-RU" dirty="0" err="1" smtClean="0"/>
            <a:t>досвідчених</a:t>
          </a:r>
          <a:r>
            <a:rPr lang="ru-RU" dirty="0" smtClean="0"/>
            <a:t> </a:t>
          </a:r>
          <a:r>
            <a:rPr lang="ru-RU" dirty="0" err="1" smtClean="0"/>
            <a:t>викладачів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вже</a:t>
          </a:r>
          <a:r>
            <a:rPr lang="ru-RU" dirty="0" smtClean="0"/>
            <a:t> </a:t>
          </a:r>
          <a:r>
            <a:rPr lang="ru-RU" dirty="0" err="1" smtClean="0"/>
            <a:t>мають</a:t>
          </a:r>
          <a:r>
            <a:rPr lang="ru-RU" dirty="0" smtClean="0"/>
            <a:t>  </a:t>
          </a:r>
          <a:r>
            <a:rPr lang="en-US" dirty="0" smtClean="0"/>
            <a:t>CELTA</a:t>
          </a:r>
          <a:endParaRPr lang="ru-RU" dirty="0"/>
        </a:p>
      </dgm:t>
    </dgm:pt>
    <dgm:pt modelId="{C33E2127-DE4E-4B6E-BD60-6188952B0EBC}" type="parTrans" cxnId="{03B2749F-02B3-40E2-9920-389CEE755504}">
      <dgm:prSet/>
      <dgm:spPr/>
      <dgm:t>
        <a:bodyPr/>
        <a:lstStyle/>
        <a:p>
          <a:endParaRPr lang="ru-RU"/>
        </a:p>
      </dgm:t>
    </dgm:pt>
    <dgm:pt modelId="{76083C6F-1E6B-4D68-905E-81D741E73DAA}" type="sibTrans" cxnId="{03B2749F-02B3-40E2-9920-389CEE755504}">
      <dgm:prSet/>
      <dgm:spPr/>
      <dgm:t>
        <a:bodyPr/>
        <a:lstStyle/>
        <a:p>
          <a:endParaRPr lang="ru-RU"/>
        </a:p>
      </dgm:t>
    </dgm:pt>
    <dgm:pt modelId="{84B71624-68C2-4730-A87F-6E8C83602E9C}">
      <dgm:prSet/>
      <dgm:spPr/>
      <dgm:t>
        <a:bodyPr/>
        <a:lstStyle/>
        <a:p>
          <a:pPr rtl="0"/>
          <a:r>
            <a:rPr lang="ru-RU" i="1" dirty="0" err="1" smtClean="0"/>
            <a:t>заняття</a:t>
          </a:r>
          <a:r>
            <a:rPr lang="ru-RU" i="1" dirty="0" smtClean="0"/>
            <a:t> </a:t>
          </a:r>
          <a:r>
            <a:rPr lang="ru-RU" i="1" dirty="0" err="1" smtClean="0"/>
            <a:t>із</a:t>
          </a:r>
          <a:r>
            <a:rPr lang="ru-RU" i="1" dirty="0" smtClean="0"/>
            <a:t> </a:t>
          </a:r>
          <a:r>
            <a:rPr lang="ru-RU" i="1" dirty="0" err="1" smtClean="0"/>
            <a:t>самооцінки</a:t>
          </a:r>
          <a:r>
            <a:rPr lang="ru-RU" i="1" dirty="0" smtClean="0"/>
            <a:t> та </a:t>
          </a:r>
          <a:r>
            <a:rPr lang="ru-RU" i="1" dirty="0" err="1" smtClean="0"/>
            <a:t>зворотнього</a:t>
          </a:r>
          <a:r>
            <a:rPr lang="ru-RU" i="1" dirty="0" smtClean="0"/>
            <a:t> </a:t>
          </a:r>
          <a:r>
            <a:rPr lang="ru-RU" i="1" dirty="0" err="1" smtClean="0"/>
            <a:t>зв'язку</a:t>
          </a:r>
          <a:r>
            <a:rPr lang="ru-RU" i="1" dirty="0" smtClean="0"/>
            <a:t> (</a:t>
          </a:r>
          <a:r>
            <a:rPr lang="en-US" i="1" dirty="0" smtClean="0"/>
            <a:t>feedback sessions)</a:t>
          </a:r>
          <a:r>
            <a:rPr lang="uk-UA" dirty="0" smtClean="0"/>
            <a:t> – </a:t>
          </a:r>
          <a:r>
            <a:rPr lang="ru-RU" dirty="0" err="1" smtClean="0"/>
            <a:t>кандидати</a:t>
          </a:r>
          <a:r>
            <a:rPr lang="ru-RU" dirty="0" smtClean="0"/>
            <a:t> </a:t>
          </a:r>
          <a:r>
            <a:rPr lang="ru-RU" dirty="0" err="1" smtClean="0"/>
            <a:t>обговорюють</a:t>
          </a:r>
          <a:r>
            <a:rPr lang="ru-RU" dirty="0" smtClean="0"/>
            <a:t> та </a:t>
          </a:r>
          <a:r>
            <a:rPr lang="ru-RU" dirty="0" err="1" smtClean="0"/>
            <a:t>аналізують</a:t>
          </a:r>
          <a:r>
            <a:rPr lang="ru-RU" dirty="0" smtClean="0"/>
            <a:t> </a:t>
          </a:r>
          <a:r>
            <a:rPr lang="ru-RU" dirty="0" err="1" smtClean="0"/>
            <a:t>власні</a:t>
          </a:r>
          <a:r>
            <a:rPr lang="ru-RU" dirty="0" smtClean="0"/>
            <a:t> </a:t>
          </a:r>
          <a:r>
            <a:rPr lang="ru-RU" dirty="0" err="1" smtClean="0"/>
            <a:t>проведені</a:t>
          </a:r>
          <a:r>
            <a:rPr lang="ru-RU" dirty="0" smtClean="0"/>
            <a:t> </a:t>
          </a:r>
          <a:r>
            <a:rPr lang="ru-RU" dirty="0" err="1" smtClean="0"/>
            <a:t>заняття</a:t>
          </a:r>
          <a:r>
            <a:rPr lang="ru-RU" dirty="0" smtClean="0"/>
            <a:t> та </a:t>
          </a:r>
          <a:r>
            <a:rPr lang="ru-RU" dirty="0" err="1" smtClean="0"/>
            <a:t>заняття</a:t>
          </a:r>
          <a:r>
            <a:rPr lang="ru-RU" dirty="0" smtClean="0"/>
            <a:t> </a:t>
          </a:r>
          <a:r>
            <a:rPr lang="ru-RU" dirty="0" err="1" smtClean="0"/>
            <a:t>своїх</a:t>
          </a:r>
          <a:r>
            <a:rPr lang="ru-RU" dirty="0" smtClean="0"/>
            <a:t> </a:t>
          </a:r>
          <a:r>
            <a:rPr lang="ru-RU" dirty="0" err="1" smtClean="0"/>
            <a:t>колег</a:t>
          </a:r>
          <a:r>
            <a:rPr lang="ru-RU" dirty="0" smtClean="0"/>
            <a:t> з метою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покращення</a:t>
          </a:r>
          <a:endParaRPr lang="ru-RU" dirty="0"/>
        </a:p>
      </dgm:t>
    </dgm:pt>
    <dgm:pt modelId="{52AACFED-B4F4-40C0-9A9A-05127DD4D5B5}" type="parTrans" cxnId="{03A4E063-6695-46D8-BE69-E2CDA6798B9F}">
      <dgm:prSet/>
      <dgm:spPr/>
      <dgm:t>
        <a:bodyPr/>
        <a:lstStyle/>
        <a:p>
          <a:endParaRPr lang="ru-RU"/>
        </a:p>
      </dgm:t>
    </dgm:pt>
    <dgm:pt modelId="{1F5316A1-00AA-4B4A-B3F1-A304AEC93EBA}" type="sibTrans" cxnId="{03A4E063-6695-46D8-BE69-E2CDA6798B9F}">
      <dgm:prSet/>
      <dgm:spPr/>
      <dgm:t>
        <a:bodyPr/>
        <a:lstStyle/>
        <a:p>
          <a:endParaRPr lang="ru-RU"/>
        </a:p>
      </dgm:t>
    </dgm:pt>
    <dgm:pt modelId="{760E53B6-A9E9-4E65-A165-389FCB39500C}">
      <dgm:prSet/>
      <dgm:spPr/>
      <dgm:t>
        <a:bodyPr/>
        <a:lstStyle/>
        <a:p>
          <a:pPr rtl="0"/>
          <a:r>
            <a:rPr lang="ru-RU" i="1" dirty="0" err="1" smtClean="0"/>
            <a:t>заняття</a:t>
          </a:r>
          <a:r>
            <a:rPr lang="ru-RU" i="1" dirty="0" smtClean="0"/>
            <a:t> з </a:t>
          </a:r>
          <a:r>
            <a:rPr lang="ru-RU" i="1" dirty="0" err="1" smtClean="0"/>
            <a:t>планування</a:t>
          </a:r>
          <a:r>
            <a:rPr lang="ru-RU" i="1" dirty="0" smtClean="0"/>
            <a:t> </a:t>
          </a:r>
          <a:r>
            <a:rPr lang="ru-RU" i="1" dirty="0" err="1" smtClean="0"/>
            <a:t>уроків</a:t>
          </a:r>
          <a:r>
            <a:rPr lang="ru-RU" dirty="0" smtClean="0"/>
            <a:t> </a:t>
          </a:r>
          <a:r>
            <a:rPr lang="ru-RU" i="1" dirty="0" smtClean="0"/>
            <a:t>(</a:t>
          </a:r>
          <a:r>
            <a:rPr lang="en-US" i="1" dirty="0" smtClean="0"/>
            <a:t>lesson planning sessions),</a:t>
          </a:r>
          <a:r>
            <a:rPr lang="en-US" dirty="0" smtClean="0"/>
            <a:t> 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допомагають</a:t>
          </a:r>
          <a:r>
            <a:rPr lang="ru-RU" dirty="0" smtClean="0"/>
            <a:t> </a:t>
          </a:r>
          <a:r>
            <a:rPr lang="ru-RU" dirty="0" err="1" smtClean="0"/>
            <a:t>планувати</a:t>
          </a:r>
          <a:r>
            <a:rPr lang="ru-RU" dirty="0" smtClean="0"/>
            <a:t> уроки </a:t>
          </a:r>
          <a:r>
            <a:rPr lang="ru-RU" dirty="0" err="1" smtClean="0"/>
            <a:t>ефективно</a:t>
          </a:r>
          <a:endParaRPr lang="ru-RU" dirty="0"/>
        </a:p>
      </dgm:t>
    </dgm:pt>
    <dgm:pt modelId="{D6AC9B33-0C1F-4205-AB08-BB122C8FA0B4}" type="parTrans" cxnId="{02533CE9-F5F3-4C6D-B4C6-4D6819365648}">
      <dgm:prSet/>
      <dgm:spPr/>
      <dgm:t>
        <a:bodyPr/>
        <a:lstStyle/>
        <a:p>
          <a:endParaRPr lang="ru-RU"/>
        </a:p>
      </dgm:t>
    </dgm:pt>
    <dgm:pt modelId="{3B02C20A-5856-459B-83B4-D6FEA527466E}" type="sibTrans" cxnId="{02533CE9-F5F3-4C6D-B4C6-4D6819365648}">
      <dgm:prSet/>
      <dgm:spPr/>
      <dgm:t>
        <a:bodyPr/>
        <a:lstStyle/>
        <a:p>
          <a:endParaRPr lang="ru-RU"/>
        </a:p>
      </dgm:t>
    </dgm:pt>
    <dgm:pt modelId="{5BAA716D-EEC6-497E-AC9B-23507641A416}">
      <dgm:prSet/>
      <dgm:spPr/>
      <dgm:t>
        <a:bodyPr/>
        <a:lstStyle/>
        <a:p>
          <a:pPr rtl="0"/>
          <a:r>
            <a:rPr lang="ru-RU" i="1" dirty="0" smtClean="0"/>
            <a:t>практика </a:t>
          </a:r>
          <a:r>
            <a:rPr lang="ru-RU" i="1" dirty="0" err="1" smtClean="0"/>
            <a:t>викладання</a:t>
          </a:r>
          <a:r>
            <a:rPr lang="ru-RU" i="1" dirty="0" smtClean="0"/>
            <a:t> з </a:t>
          </a:r>
          <a:r>
            <a:rPr lang="ru-RU" i="1" dirty="0" err="1" smtClean="0"/>
            <a:t>групами</a:t>
          </a:r>
          <a:r>
            <a:rPr lang="ru-RU" i="1" dirty="0" smtClean="0"/>
            <a:t> (</a:t>
          </a:r>
          <a:r>
            <a:rPr lang="en-US" i="1" dirty="0" smtClean="0"/>
            <a:t>teaching practice)</a:t>
          </a:r>
          <a:r>
            <a:rPr lang="en-US" dirty="0" smtClean="0"/>
            <a:t> — </a:t>
          </a:r>
          <a:r>
            <a:rPr lang="uk-UA" dirty="0" smtClean="0"/>
            <a:t>к</a:t>
          </a:r>
          <a:r>
            <a:rPr lang="ru-RU" dirty="0" err="1" smtClean="0"/>
            <a:t>андидати</a:t>
          </a:r>
          <a:r>
            <a:rPr lang="ru-RU" dirty="0" smtClean="0"/>
            <a:t> </a:t>
          </a:r>
          <a:r>
            <a:rPr lang="ru-RU" dirty="0" err="1" smtClean="0"/>
            <a:t>навчають</a:t>
          </a:r>
          <a:r>
            <a:rPr lang="ru-RU" dirty="0" smtClean="0"/>
            <a:t> </a:t>
          </a:r>
          <a:r>
            <a:rPr lang="ru-RU" dirty="0" err="1" smtClean="0"/>
            <a:t>реальних</a:t>
          </a:r>
          <a:r>
            <a:rPr lang="ru-RU" dirty="0" smtClean="0"/>
            <a:t> людей з </a:t>
          </a:r>
          <a:r>
            <a:rPr lang="ru-RU" dirty="0" err="1" smtClean="0"/>
            <a:t>різним</a:t>
          </a:r>
          <a:r>
            <a:rPr lang="ru-RU" dirty="0" smtClean="0"/>
            <a:t> </a:t>
          </a:r>
          <a:r>
            <a:rPr lang="ru-RU" dirty="0" err="1" smtClean="0"/>
            <a:t>рівнем</a:t>
          </a:r>
          <a:r>
            <a:rPr lang="ru-RU" dirty="0" smtClean="0"/>
            <a:t> </a:t>
          </a:r>
          <a:r>
            <a:rPr lang="ru-RU" dirty="0" err="1" smtClean="0"/>
            <a:t>володіння</a:t>
          </a:r>
          <a:r>
            <a:rPr lang="ru-RU" dirty="0" smtClean="0"/>
            <a:t> </a:t>
          </a:r>
          <a:r>
            <a:rPr lang="ru-RU" dirty="0" err="1" smtClean="0"/>
            <a:t>англійською</a:t>
          </a:r>
          <a:endParaRPr lang="ru-RU" dirty="0"/>
        </a:p>
      </dgm:t>
    </dgm:pt>
    <dgm:pt modelId="{FC2AA900-7C40-42B7-A828-9E6EC48424EF}" type="parTrans" cxnId="{5FB8C9E4-4147-43DC-9E6B-4FA95A7DD122}">
      <dgm:prSet/>
      <dgm:spPr/>
      <dgm:t>
        <a:bodyPr/>
        <a:lstStyle/>
        <a:p>
          <a:endParaRPr lang="ru-RU"/>
        </a:p>
      </dgm:t>
    </dgm:pt>
    <dgm:pt modelId="{0F1BEA0B-D489-4BD0-927C-3A150E733DA7}" type="sibTrans" cxnId="{5FB8C9E4-4147-43DC-9E6B-4FA95A7DD122}">
      <dgm:prSet/>
      <dgm:spPr/>
      <dgm:t>
        <a:bodyPr/>
        <a:lstStyle/>
        <a:p>
          <a:endParaRPr lang="ru-RU"/>
        </a:p>
      </dgm:t>
    </dgm:pt>
    <dgm:pt modelId="{599919A0-4F2A-4D4F-A5EA-354B709C4F89}">
      <dgm:prSet/>
      <dgm:spPr/>
      <dgm:t>
        <a:bodyPr/>
        <a:lstStyle/>
        <a:p>
          <a:pPr rtl="0"/>
          <a:r>
            <a:rPr lang="ru-RU" i="1" dirty="0" err="1" smtClean="0"/>
            <a:t>виконання</a:t>
          </a:r>
          <a:r>
            <a:rPr lang="ru-RU" i="1" dirty="0" smtClean="0"/>
            <a:t> </a:t>
          </a:r>
          <a:r>
            <a:rPr lang="ru-RU" i="1" dirty="0" err="1" smtClean="0"/>
            <a:t>обов'язкових</a:t>
          </a:r>
          <a:r>
            <a:rPr lang="ru-RU" i="1" dirty="0" smtClean="0"/>
            <a:t> </a:t>
          </a:r>
          <a:r>
            <a:rPr lang="ru-RU" i="1" dirty="0" err="1" smtClean="0"/>
            <a:t>письмових</a:t>
          </a:r>
          <a:r>
            <a:rPr lang="ru-RU" i="1" dirty="0" smtClean="0"/>
            <a:t> </a:t>
          </a:r>
          <a:r>
            <a:rPr lang="ru-RU" i="1" dirty="0" err="1" smtClean="0"/>
            <a:t>завдань</a:t>
          </a:r>
          <a:r>
            <a:rPr lang="ru-RU" i="1" dirty="0" smtClean="0"/>
            <a:t> з </a:t>
          </a:r>
          <a:r>
            <a:rPr lang="ru-RU" dirty="0" smtClean="0"/>
            <a:t>характеристики </a:t>
          </a:r>
          <a:r>
            <a:rPr lang="ru-RU" dirty="0" err="1" smtClean="0"/>
            <a:t>учнів</a:t>
          </a:r>
          <a:r>
            <a:rPr lang="ru-RU" dirty="0" smtClean="0"/>
            <a:t>, </a:t>
          </a:r>
          <a:r>
            <a:rPr lang="ru-RU" dirty="0" err="1" smtClean="0"/>
            <a:t>дослідження</a:t>
          </a:r>
          <a:r>
            <a:rPr lang="ru-RU" dirty="0" smtClean="0"/>
            <a:t> </a:t>
          </a:r>
          <a:r>
            <a:rPr lang="ru-RU" dirty="0" err="1" smtClean="0"/>
            <a:t>мови</a:t>
          </a:r>
          <a:r>
            <a:rPr lang="ru-RU" dirty="0" smtClean="0"/>
            <a:t>, </a:t>
          </a:r>
          <a:r>
            <a:rPr lang="ru-RU" dirty="0" err="1" smtClean="0"/>
            <a:t>розвитку</a:t>
          </a:r>
          <a:r>
            <a:rPr lang="ru-RU" dirty="0" smtClean="0"/>
            <a:t> </a:t>
          </a:r>
          <a:r>
            <a:rPr lang="ru-RU" dirty="0" err="1" smtClean="0"/>
            <a:t>мовних</a:t>
          </a:r>
          <a:r>
            <a:rPr lang="ru-RU" dirty="0" smtClean="0"/>
            <a:t> </a:t>
          </a:r>
          <a:r>
            <a:rPr lang="ru-RU" dirty="0" err="1" smtClean="0"/>
            <a:t>навичок</a:t>
          </a:r>
          <a:r>
            <a:rPr lang="ru-RU" dirty="0" smtClean="0"/>
            <a:t>, </a:t>
          </a:r>
          <a:r>
            <a:rPr lang="ru-RU" dirty="0" err="1" smtClean="0"/>
            <a:t>викладання</a:t>
          </a:r>
          <a:r>
            <a:rPr lang="ru-RU" dirty="0" smtClean="0"/>
            <a:t> </a:t>
          </a:r>
          <a:r>
            <a:rPr lang="ru-RU" dirty="0" err="1" smtClean="0"/>
            <a:t>мови</a:t>
          </a:r>
          <a:r>
            <a:rPr lang="ru-RU" dirty="0" smtClean="0"/>
            <a:t> та </a:t>
          </a:r>
          <a:r>
            <a:rPr lang="ru-RU" dirty="0" err="1" smtClean="0"/>
            <a:t>професійного</a:t>
          </a:r>
          <a:r>
            <a:rPr lang="ru-RU" dirty="0" smtClean="0"/>
            <a:t> </a:t>
          </a:r>
          <a:r>
            <a:rPr lang="ru-RU" dirty="0" err="1" smtClean="0"/>
            <a:t>розвитку</a:t>
          </a:r>
          <a:r>
            <a:rPr lang="ru-RU" dirty="0" smtClean="0"/>
            <a:t>.</a:t>
          </a:r>
          <a:endParaRPr lang="ru-RU" dirty="0"/>
        </a:p>
      </dgm:t>
    </dgm:pt>
    <dgm:pt modelId="{B9AB0BDF-9234-49E4-BEA5-ECCA996100B2}" type="parTrans" cxnId="{133C8A29-9752-4ADF-87D9-3FD0B9491790}">
      <dgm:prSet/>
      <dgm:spPr/>
      <dgm:t>
        <a:bodyPr/>
        <a:lstStyle/>
        <a:p>
          <a:endParaRPr lang="ru-RU"/>
        </a:p>
      </dgm:t>
    </dgm:pt>
    <dgm:pt modelId="{497A2530-CED1-4760-94AA-61B3DC37B56A}" type="sibTrans" cxnId="{133C8A29-9752-4ADF-87D9-3FD0B9491790}">
      <dgm:prSet/>
      <dgm:spPr/>
      <dgm:t>
        <a:bodyPr/>
        <a:lstStyle/>
        <a:p>
          <a:endParaRPr lang="ru-RU"/>
        </a:p>
      </dgm:t>
    </dgm:pt>
    <dgm:pt modelId="{CF57C355-4CD2-43E6-9306-4EE649C91C13}" type="pres">
      <dgm:prSet presAssocID="{74633279-2435-45AA-AEDC-60E1588104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A8A5DD-E2F4-448C-8BE4-37CDA574FBA1}" type="pres">
      <dgm:prSet presAssocID="{FA35F06A-9681-41F9-8B91-9B92524A5060}" presName="composite" presStyleCnt="0"/>
      <dgm:spPr/>
    </dgm:pt>
    <dgm:pt modelId="{860DB534-D55E-4C6C-A859-C3FBDC9CDDCE}" type="pres">
      <dgm:prSet presAssocID="{FA35F06A-9681-41F9-8B91-9B92524A5060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0206B-C18A-4076-82CD-D2E95CD59143}" type="pres">
      <dgm:prSet presAssocID="{FA35F06A-9681-41F9-8B91-9B92524A5060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  <dgm:pt modelId="{A6711809-A7DB-426A-B649-810B68B3F583}" type="pres">
      <dgm:prSet presAssocID="{04A34C73-BB09-4B77-A764-2755F4925B52}" presName="sibTrans" presStyleCnt="0"/>
      <dgm:spPr/>
    </dgm:pt>
    <dgm:pt modelId="{13A7FEAB-2AA8-409A-9F47-15D19D776FCE}" type="pres">
      <dgm:prSet presAssocID="{22B940CB-7F25-43DA-83E0-779BACF7DC5A}" presName="composite" presStyleCnt="0"/>
      <dgm:spPr/>
    </dgm:pt>
    <dgm:pt modelId="{2E197DFC-B4D9-4643-8091-BB5538B35306}" type="pres">
      <dgm:prSet presAssocID="{22B940CB-7F25-43DA-83E0-779BACF7DC5A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1BEE6-463D-4867-B3D8-299FF27699D4}" type="pres">
      <dgm:prSet presAssocID="{22B940CB-7F25-43DA-83E0-779BACF7DC5A}" presName="rect2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7ABA08F-434B-4D3C-8E91-DFA881B96C33}" type="pres">
      <dgm:prSet presAssocID="{76083C6F-1E6B-4D68-905E-81D741E73DAA}" presName="sibTrans" presStyleCnt="0"/>
      <dgm:spPr/>
    </dgm:pt>
    <dgm:pt modelId="{4F66F233-7700-4A68-B46E-B4CCB7E7834C}" type="pres">
      <dgm:prSet presAssocID="{84B71624-68C2-4730-A87F-6E8C83602E9C}" presName="composite" presStyleCnt="0"/>
      <dgm:spPr/>
    </dgm:pt>
    <dgm:pt modelId="{3E21ED6E-327B-4F04-923E-7256BE6946E9}" type="pres">
      <dgm:prSet presAssocID="{84B71624-68C2-4730-A87F-6E8C83602E9C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AC83D-9F1D-47AE-A664-15AEE45BF3E7}" type="pres">
      <dgm:prSet presAssocID="{84B71624-68C2-4730-A87F-6E8C83602E9C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811B10BD-A884-42A1-927D-DFB7B7C81809}" type="pres">
      <dgm:prSet presAssocID="{1F5316A1-00AA-4B4A-B3F1-A304AEC93EBA}" presName="sibTrans" presStyleCnt="0"/>
      <dgm:spPr/>
    </dgm:pt>
    <dgm:pt modelId="{463A3908-3297-4260-AA0E-36C2A2EC1F9D}" type="pres">
      <dgm:prSet presAssocID="{760E53B6-A9E9-4E65-A165-389FCB39500C}" presName="composite" presStyleCnt="0"/>
      <dgm:spPr/>
    </dgm:pt>
    <dgm:pt modelId="{E988C9DC-7FDC-494A-A43D-176F6092D233}" type="pres">
      <dgm:prSet presAssocID="{760E53B6-A9E9-4E65-A165-389FCB39500C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139DE-B008-48B4-A173-C5F7B558D291}" type="pres">
      <dgm:prSet presAssocID="{760E53B6-A9E9-4E65-A165-389FCB39500C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t>
        <a:bodyPr/>
        <a:lstStyle/>
        <a:p>
          <a:endParaRPr lang="ru-RU"/>
        </a:p>
      </dgm:t>
    </dgm:pt>
    <dgm:pt modelId="{EF2726C6-2C21-45D5-B871-1CA813FAAC34}" type="pres">
      <dgm:prSet presAssocID="{3B02C20A-5856-459B-83B4-D6FEA527466E}" presName="sibTrans" presStyleCnt="0"/>
      <dgm:spPr/>
    </dgm:pt>
    <dgm:pt modelId="{E3860C09-D649-4CB8-A89D-BF685DFD9A85}" type="pres">
      <dgm:prSet presAssocID="{5BAA716D-EEC6-497E-AC9B-23507641A416}" presName="composite" presStyleCnt="0"/>
      <dgm:spPr/>
    </dgm:pt>
    <dgm:pt modelId="{93867D2B-6B9A-47D5-B50B-EBD1252706F8}" type="pres">
      <dgm:prSet presAssocID="{5BAA716D-EEC6-497E-AC9B-23507641A416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21848-2B48-4078-9B1E-B5A77E8A00F1}" type="pres">
      <dgm:prSet presAssocID="{5BAA716D-EEC6-497E-AC9B-23507641A416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25550D5-C44C-4EBA-9393-F8D6AADA7A47}" type="pres">
      <dgm:prSet presAssocID="{0F1BEA0B-D489-4BD0-927C-3A150E733DA7}" presName="sibTrans" presStyleCnt="0"/>
      <dgm:spPr/>
    </dgm:pt>
    <dgm:pt modelId="{478BF039-1F6E-4B42-B3DD-D68167174782}" type="pres">
      <dgm:prSet presAssocID="{599919A0-4F2A-4D4F-A5EA-354B709C4F89}" presName="composite" presStyleCnt="0"/>
      <dgm:spPr/>
    </dgm:pt>
    <dgm:pt modelId="{45FE7307-27F0-4D65-83F7-4584ECAC6865}" type="pres">
      <dgm:prSet presAssocID="{599919A0-4F2A-4D4F-A5EA-354B709C4F89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93FBC-93F0-4837-B5E0-BA274731ADD5}" type="pres">
      <dgm:prSet presAssocID="{599919A0-4F2A-4D4F-A5EA-354B709C4F89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C44F9AEB-0517-4B0A-8DDC-090E35F548A3}" srcId="{74633279-2435-45AA-AEDC-60E158810453}" destId="{FA35F06A-9681-41F9-8B91-9B92524A5060}" srcOrd="0" destOrd="0" parTransId="{E4037CD1-C1A1-4805-83F8-A8815784F750}" sibTransId="{04A34C73-BB09-4B77-A764-2755F4925B52}"/>
    <dgm:cxn modelId="{5D39F49B-4EA7-4015-8A95-1FEE8C452448}" type="presOf" srcId="{74633279-2435-45AA-AEDC-60E158810453}" destId="{CF57C355-4CD2-43E6-9306-4EE649C91C13}" srcOrd="0" destOrd="0" presId="urn:microsoft.com/office/officeart/2008/layout/PictureStrips"/>
    <dgm:cxn modelId="{03B2749F-02B3-40E2-9920-389CEE755504}" srcId="{74633279-2435-45AA-AEDC-60E158810453}" destId="{22B940CB-7F25-43DA-83E0-779BACF7DC5A}" srcOrd="1" destOrd="0" parTransId="{C33E2127-DE4E-4B6E-BD60-6188952B0EBC}" sibTransId="{76083C6F-1E6B-4D68-905E-81D741E73DAA}"/>
    <dgm:cxn modelId="{64260BFE-2BEC-4009-8313-9C755416DB07}" type="presOf" srcId="{FA35F06A-9681-41F9-8B91-9B92524A5060}" destId="{860DB534-D55E-4C6C-A859-C3FBDC9CDDCE}" srcOrd="0" destOrd="0" presId="urn:microsoft.com/office/officeart/2008/layout/PictureStrips"/>
    <dgm:cxn modelId="{B4A0FCA0-C212-4003-9B6A-E258B43AC12C}" type="presOf" srcId="{84B71624-68C2-4730-A87F-6E8C83602E9C}" destId="{3E21ED6E-327B-4F04-923E-7256BE6946E9}" srcOrd="0" destOrd="0" presId="urn:microsoft.com/office/officeart/2008/layout/PictureStrips"/>
    <dgm:cxn modelId="{5FB8C9E4-4147-43DC-9E6B-4FA95A7DD122}" srcId="{74633279-2435-45AA-AEDC-60E158810453}" destId="{5BAA716D-EEC6-497E-AC9B-23507641A416}" srcOrd="4" destOrd="0" parTransId="{FC2AA900-7C40-42B7-A828-9E6EC48424EF}" sibTransId="{0F1BEA0B-D489-4BD0-927C-3A150E733DA7}"/>
    <dgm:cxn modelId="{03A4E063-6695-46D8-BE69-E2CDA6798B9F}" srcId="{74633279-2435-45AA-AEDC-60E158810453}" destId="{84B71624-68C2-4730-A87F-6E8C83602E9C}" srcOrd="2" destOrd="0" parTransId="{52AACFED-B4F4-40C0-9A9A-05127DD4D5B5}" sibTransId="{1F5316A1-00AA-4B4A-B3F1-A304AEC93EBA}"/>
    <dgm:cxn modelId="{133C8A29-9752-4ADF-87D9-3FD0B9491790}" srcId="{74633279-2435-45AA-AEDC-60E158810453}" destId="{599919A0-4F2A-4D4F-A5EA-354B709C4F89}" srcOrd="5" destOrd="0" parTransId="{B9AB0BDF-9234-49E4-BEA5-ECCA996100B2}" sibTransId="{497A2530-CED1-4760-94AA-61B3DC37B56A}"/>
    <dgm:cxn modelId="{AF7B3E9C-A5DC-4A79-83A8-E091AC03D187}" type="presOf" srcId="{22B940CB-7F25-43DA-83E0-779BACF7DC5A}" destId="{2E197DFC-B4D9-4643-8091-BB5538B35306}" srcOrd="0" destOrd="0" presId="urn:microsoft.com/office/officeart/2008/layout/PictureStrips"/>
    <dgm:cxn modelId="{3866F020-DEF8-452B-A618-C523AC568736}" type="presOf" srcId="{5BAA716D-EEC6-497E-AC9B-23507641A416}" destId="{93867D2B-6B9A-47D5-B50B-EBD1252706F8}" srcOrd="0" destOrd="0" presId="urn:microsoft.com/office/officeart/2008/layout/PictureStrips"/>
    <dgm:cxn modelId="{AD122961-5977-450D-9D1C-06BF49F5AA24}" type="presOf" srcId="{760E53B6-A9E9-4E65-A165-389FCB39500C}" destId="{E988C9DC-7FDC-494A-A43D-176F6092D233}" srcOrd="0" destOrd="0" presId="urn:microsoft.com/office/officeart/2008/layout/PictureStrips"/>
    <dgm:cxn modelId="{4474C3FB-2D52-48B9-A233-B2ED1DA20F80}" type="presOf" srcId="{599919A0-4F2A-4D4F-A5EA-354B709C4F89}" destId="{45FE7307-27F0-4D65-83F7-4584ECAC6865}" srcOrd="0" destOrd="0" presId="urn:microsoft.com/office/officeart/2008/layout/PictureStrips"/>
    <dgm:cxn modelId="{02533CE9-F5F3-4C6D-B4C6-4D6819365648}" srcId="{74633279-2435-45AA-AEDC-60E158810453}" destId="{760E53B6-A9E9-4E65-A165-389FCB39500C}" srcOrd="3" destOrd="0" parTransId="{D6AC9B33-0C1F-4205-AB08-BB122C8FA0B4}" sibTransId="{3B02C20A-5856-459B-83B4-D6FEA527466E}"/>
    <dgm:cxn modelId="{2EE83B69-8B6E-4269-AB3B-22344A883FDE}" type="presParOf" srcId="{CF57C355-4CD2-43E6-9306-4EE649C91C13}" destId="{E9A8A5DD-E2F4-448C-8BE4-37CDA574FBA1}" srcOrd="0" destOrd="0" presId="urn:microsoft.com/office/officeart/2008/layout/PictureStrips"/>
    <dgm:cxn modelId="{C0D20B03-28D9-416F-B52D-4BA1D434B261}" type="presParOf" srcId="{E9A8A5DD-E2F4-448C-8BE4-37CDA574FBA1}" destId="{860DB534-D55E-4C6C-A859-C3FBDC9CDDCE}" srcOrd="0" destOrd="0" presId="urn:microsoft.com/office/officeart/2008/layout/PictureStrips"/>
    <dgm:cxn modelId="{1EA02AB7-398F-4B0B-9986-E894452AD93B}" type="presParOf" srcId="{E9A8A5DD-E2F4-448C-8BE4-37CDA574FBA1}" destId="{4490206B-C18A-4076-82CD-D2E95CD59143}" srcOrd="1" destOrd="0" presId="urn:microsoft.com/office/officeart/2008/layout/PictureStrips"/>
    <dgm:cxn modelId="{2C2F61BA-479F-4888-8D46-3E3BC924F8F0}" type="presParOf" srcId="{CF57C355-4CD2-43E6-9306-4EE649C91C13}" destId="{A6711809-A7DB-426A-B649-810B68B3F583}" srcOrd="1" destOrd="0" presId="urn:microsoft.com/office/officeart/2008/layout/PictureStrips"/>
    <dgm:cxn modelId="{4F99FA84-9434-4FB3-8366-ABC2A0165767}" type="presParOf" srcId="{CF57C355-4CD2-43E6-9306-4EE649C91C13}" destId="{13A7FEAB-2AA8-409A-9F47-15D19D776FCE}" srcOrd="2" destOrd="0" presId="urn:microsoft.com/office/officeart/2008/layout/PictureStrips"/>
    <dgm:cxn modelId="{A036979E-9F38-433B-933C-A2578CA5CB0D}" type="presParOf" srcId="{13A7FEAB-2AA8-409A-9F47-15D19D776FCE}" destId="{2E197DFC-B4D9-4643-8091-BB5538B35306}" srcOrd="0" destOrd="0" presId="urn:microsoft.com/office/officeart/2008/layout/PictureStrips"/>
    <dgm:cxn modelId="{CFD84FDF-3A93-48A9-87BE-EAF97C157BBA}" type="presParOf" srcId="{13A7FEAB-2AA8-409A-9F47-15D19D776FCE}" destId="{24D1BEE6-463D-4867-B3D8-299FF27699D4}" srcOrd="1" destOrd="0" presId="urn:microsoft.com/office/officeart/2008/layout/PictureStrips"/>
    <dgm:cxn modelId="{BCA83F72-89F8-421E-BF48-2ACD76731A30}" type="presParOf" srcId="{CF57C355-4CD2-43E6-9306-4EE649C91C13}" destId="{47ABA08F-434B-4D3C-8E91-DFA881B96C33}" srcOrd="3" destOrd="0" presId="urn:microsoft.com/office/officeart/2008/layout/PictureStrips"/>
    <dgm:cxn modelId="{49E76EFD-C8E7-489F-B9B2-82F5D18AA523}" type="presParOf" srcId="{CF57C355-4CD2-43E6-9306-4EE649C91C13}" destId="{4F66F233-7700-4A68-B46E-B4CCB7E7834C}" srcOrd="4" destOrd="0" presId="urn:microsoft.com/office/officeart/2008/layout/PictureStrips"/>
    <dgm:cxn modelId="{90733F88-3636-4BB7-8FCD-F68D0E660450}" type="presParOf" srcId="{4F66F233-7700-4A68-B46E-B4CCB7E7834C}" destId="{3E21ED6E-327B-4F04-923E-7256BE6946E9}" srcOrd="0" destOrd="0" presId="urn:microsoft.com/office/officeart/2008/layout/PictureStrips"/>
    <dgm:cxn modelId="{247F5BEF-0EC2-4AC8-8500-4F6F89ACD410}" type="presParOf" srcId="{4F66F233-7700-4A68-B46E-B4CCB7E7834C}" destId="{3E8AC83D-9F1D-47AE-A664-15AEE45BF3E7}" srcOrd="1" destOrd="0" presId="urn:microsoft.com/office/officeart/2008/layout/PictureStrips"/>
    <dgm:cxn modelId="{D92773C1-549F-42C8-A485-77F9BF7DE879}" type="presParOf" srcId="{CF57C355-4CD2-43E6-9306-4EE649C91C13}" destId="{811B10BD-A884-42A1-927D-DFB7B7C81809}" srcOrd="5" destOrd="0" presId="urn:microsoft.com/office/officeart/2008/layout/PictureStrips"/>
    <dgm:cxn modelId="{D17C6504-B0E1-4C17-9680-4C3F9DB52697}" type="presParOf" srcId="{CF57C355-4CD2-43E6-9306-4EE649C91C13}" destId="{463A3908-3297-4260-AA0E-36C2A2EC1F9D}" srcOrd="6" destOrd="0" presId="urn:microsoft.com/office/officeart/2008/layout/PictureStrips"/>
    <dgm:cxn modelId="{30159D67-14C0-40D3-9868-40DD85A7446A}" type="presParOf" srcId="{463A3908-3297-4260-AA0E-36C2A2EC1F9D}" destId="{E988C9DC-7FDC-494A-A43D-176F6092D233}" srcOrd="0" destOrd="0" presId="urn:microsoft.com/office/officeart/2008/layout/PictureStrips"/>
    <dgm:cxn modelId="{3EF0273A-E392-4C44-8A41-DEBD2D9AEF1E}" type="presParOf" srcId="{463A3908-3297-4260-AA0E-36C2A2EC1F9D}" destId="{072139DE-B008-48B4-A173-C5F7B558D291}" srcOrd="1" destOrd="0" presId="urn:microsoft.com/office/officeart/2008/layout/PictureStrips"/>
    <dgm:cxn modelId="{4EF1AF74-9C25-454E-A18E-AA391E1D879D}" type="presParOf" srcId="{CF57C355-4CD2-43E6-9306-4EE649C91C13}" destId="{EF2726C6-2C21-45D5-B871-1CA813FAAC34}" srcOrd="7" destOrd="0" presId="urn:microsoft.com/office/officeart/2008/layout/PictureStrips"/>
    <dgm:cxn modelId="{1B7797E9-58E6-47C4-AD03-C293CD95AE28}" type="presParOf" srcId="{CF57C355-4CD2-43E6-9306-4EE649C91C13}" destId="{E3860C09-D649-4CB8-A89D-BF685DFD9A85}" srcOrd="8" destOrd="0" presId="urn:microsoft.com/office/officeart/2008/layout/PictureStrips"/>
    <dgm:cxn modelId="{351D8FBD-1976-4253-B0FA-BF995392B894}" type="presParOf" srcId="{E3860C09-D649-4CB8-A89D-BF685DFD9A85}" destId="{93867D2B-6B9A-47D5-B50B-EBD1252706F8}" srcOrd="0" destOrd="0" presId="urn:microsoft.com/office/officeart/2008/layout/PictureStrips"/>
    <dgm:cxn modelId="{75423817-AF47-44AC-8153-7F46C5D6BC09}" type="presParOf" srcId="{E3860C09-D649-4CB8-A89D-BF685DFD9A85}" destId="{1E421848-2B48-4078-9B1E-B5A77E8A00F1}" srcOrd="1" destOrd="0" presId="urn:microsoft.com/office/officeart/2008/layout/PictureStrips"/>
    <dgm:cxn modelId="{955925CD-11C6-40A2-A3C2-C69034D35DEE}" type="presParOf" srcId="{CF57C355-4CD2-43E6-9306-4EE649C91C13}" destId="{525550D5-C44C-4EBA-9393-F8D6AADA7A47}" srcOrd="9" destOrd="0" presId="urn:microsoft.com/office/officeart/2008/layout/PictureStrips"/>
    <dgm:cxn modelId="{2F59A303-02E6-4339-BD8C-CAF95F1A6A49}" type="presParOf" srcId="{CF57C355-4CD2-43E6-9306-4EE649C91C13}" destId="{478BF039-1F6E-4B42-B3DD-D68167174782}" srcOrd="10" destOrd="0" presId="urn:microsoft.com/office/officeart/2008/layout/PictureStrips"/>
    <dgm:cxn modelId="{ACDAD042-9430-4ED7-B38C-68C5D59B9B2A}" type="presParOf" srcId="{478BF039-1F6E-4B42-B3DD-D68167174782}" destId="{45FE7307-27F0-4D65-83F7-4584ECAC6865}" srcOrd="0" destOrd="0" presId="urn:microsoft.com/office/officeart/2008/layout/PictureStrips"/>
    <dgm:cxn modelId="{A76235C8-DE81-4661-B9D4-64F60FABB25C}" type="presParOf" srcId="{478BF039-1F6E-4B42-B3DD-D68167174782}" destId="{14B93FBC-93F0-4837-B5E0-BA274731ADD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F06DDA3D-C0BF-4D58-87D1-A8BBB16D5F84}" type="doc">
      <dgm:prSet loTypeId="urn:microsoft.com/office/officeart/2005/8/layout/chevron2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112FD9B4-752D-49A3-A6A6-511D422908F6}">
      <dgm:prSet/>
      <dgm:spPr/>
      <dgm:t>
        <a:bodyPr/>
        <a:lstStyle/>
        <a:p>
          <a:pPr rtl="0"/>
          <a:r>
            <a:rPr lang="ru-RU" smtClean="0"/>
            <a:t>Є чотири можливі оцінки, які кандидат може отримати після закінчення курсу </a:t>
          </a:r>
          <a:r>
            <a:rPr lang="en-US" smtClean="0"/>
            <a:t>CELTA:</a:t>
          </a:r>
          <a:endParaRPr lang="ru-RU"/>
        </a:p>
      </dgm:t>
    </dgm:pt>
    <dgm:pt modelId="{ED4EBB45-4A16-46E4-AB49-BB4C0D77D956}" type="parTrans" cxnId="{3D92494A-E019-405E-8435-6F160C83B93B}">
      <dgm:prSet/>
      <dgm:spPr/>
      <dgm:t>
        <a:bodyPr/>
        <a:lstStyle/>
        <a:p>
          <a:endParaRPr lang="ru-RU"/>
        </a:p>
      </dgm:t>
    </dgm:pt>
    <dgm:pt modelId="{EEBCA142-0289-4DBC-9CA0-AA3AFB5DECE4}" type="sibTrans" cxnId="{3D92494A-E019-405E-8435-6F160C83B93B}">
      <dgm:prSet/>
      <dgm:spPr/>
      <dgm:t>
        <a:bodyPr/>
        <a:lstStyle/>
        <a:p>
          <a:endParaRPr lang="ru-RU"/>
        </a:p>
      </dgm:t>
    </dgm:pt>
    <dgm:pt modelId="{FDEB3DD7-15DB-4B36-B836-E5B1473DFA54}">
      <dgm:prSet/>
      <dgm:spPr/>
      <dgm:t>
        <a:bodyPr/>
        <a:lstStyle/>
        <a:p>
          <a:pPr rtl="0"/>
          <a:r>
            <a:rPr lang="en-US" smtClean="0"/>
            <a:t>Pass</a:t>
          </a:r>
          <a:endParaRPr lang="ru-RU"/>
        </a:p>
      </dgm:t>
    </dgm:pt>
    <dgm:pt modelId="{E40A897E-916F-41A1-9F65-8D17C6DDF1BC}" type="parTrans" cxnId="{01C6009D-475C-4F9D-8F3A-EB8756B8D45E}">
      <dgm:prSet/>
      <dgm:spPr/>
      <dgm:t>
        <a:bodyPr/>
        <a:lstStyle/>
        <a:p>
          <a:endParaRPr lang="ru-RU"/>
        </a:p>
      </dgm:t>
    </dgm:pt>
    <dgm:pt modelId="{2AB01C33-4DD4-4ADF-BCDF-066AFFAA4CB6}" type="sibTrans" cxnId="{01C6009D-475C-4F9D-8F3A-EB8756B8D45E}">
      <dgm:prSet/>
      <dgm:spPr/>
      <dgm:t>
        <a:bodyPr/>
        <a:lstStyle/>
        <a:p>
          <a:endParaRPr lang="ru-RU"/>
        </a:p>
      </dgm:t>
    </dgm:pt>
    <dgm:pt modelId="{442F1E9A-00E6-481C-BB2D-F5A08DF5D97C}">
      <dgm:prSet/>
      <dgm:spPr/>
      <dgm:t>
        <a:bodyPr/>
        <a:lstStyle/>
        <a:p>
          <a:pPr rtl="0"/>
          <a:r>
            <a:rPr lang="en-US" smtClean="0"/>
            <a:t>Pass B</a:t>
          </a:r>
          <a:endParaRPr lang="ru-RU"/>
        </a:p>
      </dgm:t>
    </dgm:pt>
    <dgm:pt modelId="{46903E38-644D-496C-8F77-3377A6471840}" type="parTrans" cxnId="{4F09FC05-D59F-4BCA-9FEE-9A05E5C35149}">
      <dgm:prSet/>
      <dgm:spPr/>
      <dgm:t>
        <a:bodyPr/>
        <a:lstStyle/>
        <a:p>
          <a:endParaRPr lang="ru-RU"/>
        </a:p>
      </dgm:t>
    </dgm:pt>
    <dgm:pt modelId="{D616AD44-E3AF-4502-A806-CD8897AC6189}" type="sibTrans" cxnId="{4F09FC05-D59F-4BCA-9FEE-9A05E5C35149}">
      <dgm:prSet/>
      <dgm:spPr/>
      <dgm:t>
        <a:bodyPr/>
        <a:lstStyle/>
        <a:p>
          <a:endParaRPr lang="ru-RU"/>
        </a:p>
      </dgm:t>
    </dgm:pt>
    <dgm:pt modelId="{9C327A05-D0AD-4CDC-86B2-A7B1B4D38408}">
      <dgm:prSet/>
      <dgm:spPr/>
      <dgm:t>
        <a:bodyPr/>
        <a:lstStyle/>
        <a:p>
          <a:pPr rtl="0"/>
          <a:r>
            <a:rPr lang="en-US" smtClean="0"/>
            <a:t>Pass A</a:t>
          </a:r>
          <a:endParaRPr lang="ru-RU"/>
        </a:p>
      </dgm:t>
    </dgm:pt>
    <dgm:pt modelId="{A7A8CAC8-99D4-4C84-AE52-4C5B7B651AC0}" type="parTrans" cxnId="{9BE0E89C-8185-41A9-9629-B027B2CCFCD9}">
      <dgm:prSet/>
      <dgm:spPr/>
      <dgm:t>
        <a:bodyPr/>
        <a:lstStyle/>
        <a:p>
          <a:endParaRPr lang="ru-RU"/>
        </a:p>
      </dgm:t>
    </dgm:pt>
    <dgm:pt modelId="{BB896C2A-EE96-4415-A970-837E95BA1AE4}" type="sibTrans" cxnId="{9BE0E89C-8185-41A9-9629-B027B2CCFCD9}">
      <dgm:prSet/>
      <dgm:spPr/>
      <dgm:t>
        <a:bodyPr/>
        <a:lstStyle/>
        <a:p>
          <a:endParaRPr lang="ru-RU"/>
        </a:p>
      </dgm:t>
    </dgm:pt>
    <dgm:pt modelId="{809FA918-D5B7-451B-883F-E8FDD130B3AD}">
      <dgm:prSet/>
      <dgm:spPr/>
      <dgm:t>
        <a:bodyPr/>
        <a:lstStyle/>
        <a:p>
          <a:pPr rtl="0"/>
          <a:r>
            <a:rPr lang="en-US" smtClean="0"/>
            <a:t>Fail (</a:t>
          </a:r>
          <a:r>
            <a:rPr lang="ru-RU" smtClean="0"/>
            <a:t>отримують кандидати, робота яких не відповідає критеріям у будь-якому або всіх компонентах, що оцінюються).</a:t>
          </a:r>
          <a:endParaRPr lang="ru-RU"/>
        </a:p>
      </dgm:t>
    </dgm:pt>
    <dgm:pt modelId="{7AA8AF9D-89D3-4A20-9CA1-17BE1294D47D}" type="parTrans" cxnId="{81EAD178-869B-497D-94EB-43061FD9A168}">
      <dgm:prSet/>
      <dgm:spPr/>
      <dgm:t>
        <a:bodyPr/>
        <a:lstStyle/>
        <a:p>
          <a:endParaRPr lang="ru-RU"/>
        </a:p>
      </dgm:t>
    </dgm:pt>
    <dgm:pt modelId="{10797A37-DE69-4078-87C8-80E503A9DA26}" type="sibTrans" cxnId="{81EAD178-869B-497D-94EB-43061FD9A168}">
      <dgm:prSet/>
      <dgm:spPr/>
      <dgm:t>
        <a:bodyPr/>
        <a:lstStyle/>
        <a:p>
          <a:endParaRPr lang="ru-RU"/>
        </a:p>
      </dgm:t>
    </dgm:pt>
    <dgm:pt modelId="{BCD8CC38-A236-428D-B155-BEB1CE14FCCB}">
      <dgm:prSet/>
      <dgm:spPr/>
      <dgm:t>
        <a:bodyPr/>
        <a:lstStyle/>
        <a:p>
          <a:pPr rtl="0"/>
          <a:r>
            <a:rPr lang="ru-RU" smtClean="0"/>
            <a:t>Згідно статистики </a:t>
          </a:r>
          <a:r>
            <a:rPr lang="en-US" smtClean="0"/>
            <a:t>Cambridge Assessment English </a:t>
          </a:r>
          <a:r>
            <a:rPr lang="ru-RU" smtClean="0"/>
            <a:t>в Україні: </a:t>
          </a:r>
          <a:endParaRPr lang="ru-RU"/>
        </a:p>
      </dgm:t>
    </dgm:pt>
    <dgm:pt modelId="{D5ABF6DD-DA0A-42DD-8F96-3C49B6A512D9}" type="parTrans" cxnId="{21FB0575-BC08-4E73-95CE-4267F6210E24}">
      <dgm:prSet/>
      <dgm:spPr/>
      <dgm:t>
        <a:bodyPr/>
        <a:lstStyle/>
        <a:p>
          <a:endParaRPr lang="ru-RU"/>
        </a:p>
      </dgm:t>
    </dgm:pt>
    <dgm:pt modelId="{5C7F946B-9A32-4D9C-AB33-F37E711FC93E}" type="sibTrans" cxnId="{21FB0575-BC08-4E73-95CE-4267F6210E24}">
      <dgm:prSet/>
      <dgm:spPr/>
      <dgm:t>
        <a:bodyPr/>
        <a:lstStyle/>
        <a:p>
          <a:endParaRPr lang="ru-RU"/>
        </a:p>
      </dgm:t>
    </dgm:pt>
    <dgm:pt modelId="{EE5E15A4-ECA6-43C9-9CC6-96729FF3AF14}">
      <dgm:prSet/>
      <dgm:spPr/>
      <dgm:t>
        <a:bodyPr/>
        <a:lstStyle/>
        <a:p>
          <a:pPr rtl="0"/>
          <a:r>
            <a:rPr lang="ru-RU" smtClean="0"/>
            <a:t>55,6 % вчителів отримують «</a:t>
          </a:r>
          <a:r>
            <a:rPr lang="en-US" smtClean="0"/>
            <a:t>Pass», </a:t>
          </a:r>
          <a:endParaRPr lang="ru-RU"/>
        </a:p>
      </dgm:t>
    </dgm:pt>
    <dgm:pt modelId="{D98FB97C-523E-4F23-A353-C2764845B7A0}" type="parTrans" cxnId="{DA42BED3-08AB-4E17-A5D7-01B193525666}">
      <dgm:prSet/>
      <dgm:spPr/>
      <dgm:t>
        <a:bodyPr/>
        <a:lstStyle/>
        <a:p>
          <a:endParaRPr lang="ru-RU"/>
        </a:p>
      </dgm:t>
    </dgm:pt>
    <dgm:pt modelId="{AF54EC7A-6808-47C8-B6B3-CB25918749A5}" type="sibTrans" cxnId="{DA42BED3-08AB-4E17-A5D7-01B193525666}">
      <dgm:prSet/>
      <dgm:spPr/>
      <dgm:t>
        <a:bodyPr/>
        <a:lstStyle/>
        <a:p>
          <a:endParaRPr lang="ru-RU"/>
        </a:p>
      </dgm:t>
    </dgm:pt>
    <dgm:pt modelId="{85CE8526-2458-4A61-9472-02D7AE787287}">
      <dgm:prSet/>
      <dgm:spPr/>
      <dgm:t>
        <a:bodyPr/>
        <a:lstStyle/>
        <a:p>
          <a:pPr rtl="0"/>
          <a:r>
            <a:rPr lang="en-US" smtClean="0"/>
            <a:t>30 % — «Pass B», </a:t>
          </a:r>
          <a:endParaRPr lang="ru-RU"/>
        </a:p>
      </dgm:t>
    </dgm:pt>
    <dgm:pt modelId="{76E653FA-DBC5-47A3-AF24-96AC8587D79B}" type="parTrans" cxnId="{739726B2-7FA7-4990-A503-16412489A16B}">
      <dgm:prSet/>
      <dgm:spPr/>
      <dgm:t>
        <a:bodyPr/>
        <a:lstStyle/>
        <a:p>
          <a:endParaRPr lang="ru-RU"/>
        </a:p>
      </dgm:t>
    </dgm:pt>
    <dgm:pt modelId="{73F7B7DC-E8B0-49B4-9A3E-BAFB26E27BF7}" type="sibTrans" cxnId="{739726B2-7FA7-4990-A503-16412489A16B}">
      <dgm:prSet/>
      <dgm:spPr/>
      <dgm:t>
        <a:bodyPr/>
        <a:lstStyle/>
        <a:p>
          <a:endParaRPr lang="ru-RU"/>
        </a:p>
      </dgm:t>
    </dgm:pt>
    <dgm:pt modelId="{0E7ADA6E-5FDC-47EA-89E0-010D10A8D346}">
      <dgm:prSet/>
      <dgm:spPr/>
      <dgm:t>
        <a:bodyPr/>
        <a:lstStyle/>
        <a:p>
          <a:pPr rtl="0"/>
          <a:r>
            <a:rPr lang="ru-RU" smtClean="0"/>
            <a:t>приблизно 0,5 % не виконують завдань курсу, </a:t>
          </a:r>
          <a:endParaRPr lang="ru-RU"/>
        </a:p>
      </dgm:t>
    </dgm:pt>
    <dgm:pt modelId="{2BCF8A26-1B5E-453D-AB60-482E01A35747}" type="parTrans" cxnId="{B64D6C2A-505E-49F3-8329-96C200880DDB}">
      <dgm:prSet/>
      <dgm:spPr/>
      <dgm:t>
        <a:bodyPr/>
        <a:lstStyle/>
        <a:p>
          <a:endParaRPr lang="ru-RU"/>
        </a:p>
      </dgm:t>
    </dgm:pt>
    <dgm:pt modelId="{577A5E53-DB70-413A-B1CE-80B533502EE1}" type="sibTrans" cxnId="{B64D6C2A-505E-49F3-8329-96C200880DDB}">
      <dgm:prSet/>
      <dgm:spPr/>
      <dgm:t>
        <a:bodyPr/>
        <a:lstStyle/>
        <a:p>
          <a:endParaRPr lang="ru-RU"/>
        </a:p>
      </dgm:t>
    </dgm:pt>
    <dgm:pt modelId="{401209D6-1FCF-4CF5-84ED-4493F99783FD}">
      <dgm:prSet/>
      <dgm:spPr/>
      <dgm:t>
        <a:bodyPr/>
        <a:lstStyle/>
        <a:p>
          <a:pPr rtl="0"/>
          <a:r>
            <a:rPr lang="ru-RU" smtClean="0"/>
            <a:t>інші — це «</a:t>
          </a:r>
          <a:r>
            <a:rPr lang="en-US" smtClean="0"/>
            <a:t>Pass </a:t>
          </a:r>
          <a:r>
            <a:rPr lang="ru-RU" smtClean="0"/>
            <a:t>А».</a:t>
          </a:r>
          <a:endParaRPr lang="ru-RU"/>
        </a:p>
      </dgm:t>
    </dgm:pt>
    <dgm:pt modelId="{453042E1-3A68-4D7F-91C3-8085D5FA4BD2}" type="parTrans" cxnId="{02CFD5B4-C4A5-468D-8E46-8621BD39C564}">
      <dgm:prSet/>
      <dgm:spPr/>
      <dgm:t>
        <a:bodyPr/>
        <a:lstStyle/>
        <a:p>
          <a:endParaRPr lang="ru-RU"/>
        </a:p>
      </dgm:t>
    </dgm:pt>
    <dgm:pt modelId="{72F06CF2-CC9F-4EA9-A337-F35A9011A48F}" type="sibTrans" cxnId="{02CFD5B4-C4A5-468D-8E46-8621BD39C564}">
      <dgm:prSet/>
      <dgm:spPr/>
      <dgm:t>
        <a:bodyPr/>
        <a:lstStyle/>
        <a:p>
          <a:endParaRPr lang="ru-RU"/>
        </a:p>
      </dgm:t>
    </dgm:pt>
    <dgm:pt modelId="{3D1F3B7F-22D9-4DE5-AC9F-7CD029ADA6E4}" type="pres">
      <dgm:prSet presAssocID="{F06DDA3D-C0BF-4D58-87D1-A8BBB16D5F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DB3C7B-4B52-48D6-A958-F42065F36DFB}" type="pres">
      <dgm:prSet presAssocID="{112FD9B4-752D-49A3-A6A6-511D422908F6}" presName="composite" presStyleCnt="0"/>
      <dgm:spPr/>
    </dgm:pt>
    <dgm:pt modelId="{300DCC82-3147-4B53-AAE0-30A4A9032DAE}" type="pres">
      <dgm:prSet presAssocID="{112FD9B4-752D-49A3-A6A6-511D422908F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2F6D7-52E0-4EC9-974A-92A882FCC912}" type="pres">
      <dgm:prSet presAssocID="{112FD9B4-752D-49A3-A6A6-511D422908F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1B713-CF57-4A14-8C55-55D7264B1779}" type="pres">
      <dgm:prSet presAssocID="{EEBCA142-0289-4DBC-9CA0-AA3AFB5DECE4}" presName="sp" presStyleCnt="0"/>
      <dgm:spPr/>
    </dgm:pt>
    <dgm:pt modelId="{9AAA472C-DBC3-40A8-A8FE-9ED1AB1F823E}" type="pres">
      <dgm:prSet presAssocID="{BCD8CC38-A236-428D-B155-BEB1CE14FCCB}" presName="composite" presStyleCnt="0"/>
      <dgm:spPr/>
    </dgm:pt>
    <dgm:pt modelId="{B00A2A24-9043-4CBE-8B37-AD1275D4D6F5}" type="pres">
      <dgm:prSet presAssocID="{BCD8CC38-A236-428D-B155-BEB1CE14FCC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B7650-72C1-4027-85DA-851CDD084FB2}" type="pres">
      <dgm:prSet presAssocID="{BCD8CC38-A236-428D-B155-BEB1CE14FCC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C7F711-32DE-4382-9969-219D858BE62D}" type="presOf" srcId="{401209D6-1FCF-4CF5-84ED-4493F99783FD}" destId="{D8AB7650-72C1-4027-85DA-851CDD084FB2}" srcOrd="0" destOrd="3" presId="urn:microsoft.com/office/officeart/2005/8/layout/chevron2"/>
    <dgm:cxn modelId="{739726B2-7FA7-4990-A503-16412489A16B}" srcId="{BCD8CC38-A236-428D-B155-BEB1CE14FCCB}" destId="{85CE8526-2458-4A61-9472-02D7AE787287}" srcOrd="1" destOrd="0" parTransId="{76E653FA-DBC5-47A3-AF24-96AC8587D79B}" sibTransId="{73F7B7DC-E8B0-49B4-9A3E-BAFB26E27BF7}"/>
    <dgm:cxn modelId="{02CFD5B4-C4A5-468D-8E46-8621BD39C564}" srcId="{BCD8CC38-A236-428D-B155-BEB1CE14FCCB}" destId="{401209D6-1FCF-4CF5-84ED-4493F99783FD}" srcOrd="3" destOrd="0" parTransId="{453042E1-3A68-4D7F-91C3-8085D5FA4BD2}" sibTransId="{72F06CF2-CC9F-4EA9-A337-F35A9011A48F}"/>
    <dgm:cxn modelId="{25AD5048-1116-45A1-98F8-F06FB803FA6E}" type="presOf" srcId="{809FA918-D5B7-451B-883F-E8FDD130B3AD}" destId="{5402F6D7-52E0-4EC9-974A-92A882FCC912}" srcOrd="0" destOrd="3" presId="urn:microsoft.com/office/officeart/2005/8/layout/chevron2"/>
    <dgm:cxn modelId="{B64D6C2A-505E-49F3-8329-96C200880DDB}" srcId="{BCD8CC38-A236-428D-B155-BEB1CE14FCCB}" destId="{0E7ADA6E-5FDC-47EA-89E0-010D10A8D346}" srcOrd="2" destOrd="0" parTransId="{2BCF8A26-1B5E-453D-AB60-482E01A35747}" sibTransId="{577A5E53-DB70-413A-B1CE-80B533502EE1}"/>
    <dgm:cxn modelId="{C756199B-6E9D-45D9-9B7F-8A42090B4041}" type="presOf" srcId="{442F1E9A-00E6-481C-BB2D-F5A08DF5D97C}" destId="{5402F6D7-52E0-4EC9-974A-92A882FCC912}" srcOrd="0" destOrd="1" presId="urn:microsoft.com/office/officeart/2005/8/layout/chevron2"/>
    <dgm:cxn modelId="{2151A74D-5BF5-4BA4-A0A3-B8C28FF1ED3D}" type="presOf" srcId="{FDEB3DD7-15DB-4B36-B836-E5B1473DFA54}" destId="{5402F6D7-52E0-4EC9-974A-92A882FCC912}" srcOrd="0" destOrd="0" presId="urn:microsoft.com/office/officeart/2005/8/layout/chevron2"/>
    <dgm:cxn modelId="{37F6A9C8-C280-4804-A022-A202AB796248}" type="presOf" srcId="{EE5E15A4-ECA6-43C9-9CC6-96729FF3AF14}" destId="{D8AB7650-72C1-4027-85DA-851CDD084FB2}" srcOrd="0" destOrd="0" presId="urn:microsoft.com/office/officeart/2005/8/layout/chevron2"/>
    <dgm:cxn modelId="{77F05BED-1DE7-40CB-A827-E9C61B658E9A}" type="presOf" srcId="{0E7ADA6E-5FDC-47EA-89E0-010D10A8D346}" destId="{D8AB7650-72C1-4027-85DA-851CDD084FB2}" srcOrd="0" destOrd="2" presId="urn:microsoft.com/office/officeart/2005/8/layout/chevron2"/>
    <dgm:cxn modelId="{6E8FBC92-4B7E-4614-8ECA-B1FDD7C003B3}" type="presOf" srcId="{112FD9B4-752D-49A3-A6A6-511D422908F6}" destId="{300DCC82-3147-4B53-AAE0-30A4A9032DAE}" srcOrd="0" destOrd="0" presId="urn:microsoft.com/office/officeart/2005/8/layout/chevron2"/>
    <dgm:cxn modelId="{4F09FC05-D59F-4BCA-9FEE-9A05E5C35149}" srcId="{112FD9B4-752D-49A3-A6A6-511D422908F6}" destId="{442F1E9A-00E6-481C-BB2D-F5A08DF5D97C}" srcOrd="1" destOrd="0" parTransId="{46903E38-644D-496C-8F77-3377A6471840}" sibTransId="{D616AD44-E3AF-4502-A806-CD8897AC6189}"/>
    <dgm:cxn modelId="{3D92494A-E019-405E-8435-6F160C83B93B}" srcId="{F06DDA3D-C0BF-4D58-87D1-A8BBB16D5F84}" destId="{112FD9B4-752D-49A3-A6A6-511D422908F6}" srcOrd="0" destOrd="0" parTransId="{ED4EBB45-4A16-46E4-AB49-BB4C0D77D956}" sibTransId="{EEBCA142-0289-4DBC-9CA0-AA3AFB5DECE4}"/>
    <dgm:cxn modelId="{C21BC131-50A9-417D-91A3-49136173BA2D}" type="presOf" srcId="{85CE8526-2458-4A61-9472-02D7AE787287}" destId="{D8AB7650-72C1-4027-85DA-851CDD084FB2}" srcOrd="0" destOrd="1" presId="urn:microsoft.com/office/officeart/2005/8/layout/chevron2"/>
    <dgm:cxn modelId="{DA42BED3-08AB-4E17-A5D7-01B193525666}" srcId="{BCD8CC38-A236-428D-B155-BEB1CE14FCCB}" destId="{EE5E15A4-ECA6-43C9-9CC6-96729FF3AF14}" srcOrd="0" destOrd="0" parTransId="{D98FB97C-523E-4F23-A353-C2764845B7A0}" sibTransId="{AF54EC7A-6808-47C8-B6B3-CB25918749A5}"/>
    <dgm:cxn modelId="{21FB0575-BC08-4E73-95CE-4267F6210E24}" srcId="{F06DDA3D-C0BF-4D58-87D1-A8BBB16D5F84}" destId="{BCD8CC38-A236-428D-B155-BEB1CE14FCCB}" srcOrd="1" destOrd="0" parTransId="{D5ABF6DD-DA0A-42DD-8F96-3C49B6A512D9}" sibTransId="{5C7F946B-9A32-4D9C-AB33-F37E711FC93E}"/>
    <dgm:cxn modelId="{00D8A2B4-9CE2-4673-8955-E0A133C0D7DE}" type="presOf" srcId="{BCD8CC38-A236-428D-B155-BEB1CE14FCCB}" destId="{B00A2A24-9043-4CBE-8B37-AD1275D4D6F5}" srcOrd="0" destOrd="0" presId="urn:microsoft.com/office/officeart/2005/8/layout/chevron2"/>
    <dgm:cxn modelId="{9BE0E89C-8185-41A9-9629-B027B2CCFCD9}" srcId="{112FD9B4-752D-49A3-A6A6-511D422908F6}" destId="{9C327A05-D0AD-4CDC-86B2-A7B1B4D38408}" srcOrd="2" destOrd="0" parTransId="{A7A8CAC8-99D4-4C84-AE52-4C5B7B651AC0}" sibTransId="{BB896C2A-EE96-4415-A970-837E95BA1AE4}"/>
    <dgm:cxn modelId="{81EAD178-869B-497D-94EB-43061FD9A168}" srcId="{112FD9B4-752D-49A3-A6A6-511D422908F6}" destId="{809FA918-D5B7-451B-883F-E8FDD130B3AD}" srcOrd="3" destOrd="0" parTransId="{7AA8AF9D-89D3-4A20-9CA1-17BE1294D47D}" sibTransId="{10797A37-DE69-4078-87C8-80E503A9DA26}"/>
    <dgm:cxn modelId="{01C6009D-475C-4F9D-8F3A-EB8756B8D45E}" srcId="{112FD9B4-752D-49A3-A6A6-511D422908F6}" destId="{FDEB3DD7-15DB-4B36-B836-E5B1473DFA54}" srcOrd="0" destOrd="0" parTransId="{E40A897E-916F-41A1-9F65-8D17C6DDF1BC}" sibTransId="{2AB01C33-4DD4-4ADF-BCDF-066AFFAA4CB6}"/>
    <dgm:cxn modelId="{08B8B6F9-BB81-4236-BD6F-7F0D806799EC}" type="presOf" srcId="{F06DDA3D-C0BF-4D58-87D1-A8BBB16D5F84}" destId="{3D1F3B7F-22D9-4DE5-AC9F-7CD029ADA6E4}" srcOrd="0" destOrd="0" presId="urn:microsoft.com/office/officeart/2005/8/layout/chevron2"/>
    <dgm:cxn modelId="{BFDD82D7-8B17-41A1-8A46-2AE8B4EA1157}" type="presOf" srcId="{9C327A05-D0AD-4CDC-86B2-A7B1B4D38408}" destId="{5402F6D7-52E0-4EC9-974A-92A882FCC912}" srcOrd="0" destOrd="2" presId="urn:microsoft.com/office/officeart/2005/8/layout/chevron2"/>
    <dgm:cxn modelId="{CC8C07E3-DDB2-4FB5-86BC-00F58B44CD2D}" type="presParOf" srcId="{3D1F3B7F-22D9-4DE5-AC9F-7CD029ADA6E4}" destId="{D0DB3C7B-4B52-48D6-A958-F42065F36DFB}" srcOrd="0" destOrd="0" presId="urn:microsoft.com/office/officeart/2005/8/layout/chevron2"/>
    <dgm:cxn modelId="{8AEC9F66-D55B-4216-AEE1-757E8310179A}" type="presParOf" srcId="{D0DB3C7B-4B52-48D6-A958-F42065F36DFB}" destId="{300DCC82-3147-4B53-AAE0-30A4A9032DAE}" srcOrd="0" destOrd="0" presId="urn:microsoft.com/office/officeart/2005/8/layout/chevron2"/>
    <dgm:cxn modelId="{BF0F43CE-12D6-4090-AE58-2982242EEF76}" type="presParOf" srcId="{D0DB3C7B-4B52-48D6-A958-F42065F36DFB}" destId="{5402F6D7-52E0-4EC9-974A-92A882FCC912}" srcOrd="1" destOrd="0" presId="urn:microsoft.com/office/officeart/2005/8/layout/chevron2"/>
    <dgm:cxn modelId="{FA0AAAE1-9DBA-498C-9595-595B1747FFCB}" type="presParOf" srcId="{3D1F3B7F-22D9-4DE5-AC9F-7CD029ADA6E4}" destId="{C3B1B713-CF57-4A14-8C55-55D7264B1779}" srcOrd="1" destOrd="0" presId="urn:microsoft.com/office/officeart/2005/8/layout/chevron2"/>
    <dgm:cxn modelId="{58DBF301-B90B-40DD-BA86-D059CF346D0C}" type="presParOf" srcId="{3D1F3B7F-22D9-4DE5-AC9F-7CD029ADA6E4}" destId="{9AAA472C-DBC3-40A8-A8FE-9ED1AB1F823E}" srcOrd="2" destOrd="0" presId="urn:microsoft.com/office/officeart/2005/8/layout/chevron2"/>
    <dgm:cxn modelId="{80C2EBF5-3346-4A7D-B727-130AF283C68F}" type="presParOf" srcId="{9AAA472C-DBC3-40A8-A8FE-9ED1AB1F823E}" destId="{B00A2A24-9043-4CBE-8B37-AD1275D4D6F5}" srcOrd="0" destOrd="0" presId="urn:microsoft.com/office/officeart/2005/8/layout/chevron2"/>
    <dgm:cxn modelId="{639FAC6B-D968-4928-BF48-ACC5EFEF3377}" type="presParOf" srcId="{9AAA472C-DBC3-40A8-A8FE-9ED1AB1F823E}" destId="{D8AB7650-72C1-4027-85DA-851CDD084F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66A2E5E-5B73-422E-8A24-9E09E0C9FA05}" type="doc">
      <dgm:prSet loTypeId="urn:microsoft.com/office/officeart/2008/layout/LinedList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11C698BB-80EC-4F23-97DB-DF304A1CDD6E}">
      <dgm:prSet/>
      <dgm:spPr/>
      <dgm:t>
        <a:bodyPr/>
        <a:lstStyle/>
        <a:p>
          <a:pPr rtl="0"/>
          <a:r>
            <a:rPr lang="uk-UA" b="1" dirty="0" smtClean="0"/>
            <a:t>Модуль 1</a:t>
          </a:r>
          <a:r>
            <a:rPr lang="uk-UA" dirty="0" smtClean="0"/>
            <a:t> Розуміння англійської мови, методології його викладання і ресурсів, використовуваних для навчання</a:t>
          </a:r>
          <a:endParaRPr lang="ru-RU" dirty="0"/>
        </a:p>
      </dgm:t>
    </dgm:pt>
    <dgm:pt modelId="{958C3DE3-E59E-4295-9187-8DAE00686CE7}" type="parTrans" cxnId="{09DFF7BE-B18D-4147-A105-21127F454DE9}">
      <dgm:prSet/>
      <dgm:spPr/>
      <dgm:t>
        <a:bodyPr/>
        <a:lstStyle/>
        <a:p>
          <a:endParaRPr lang="ru-RU"/>
        </a:p>
      </dgm:t>
    </dgm:pt>
    <dgm:pt modelId="{DA93F605-E456-4EF5-B345-F50A8F59205C}" type="sibTrans" cxnId="{09DFF7BE-B18D-4147-A105-21127F454DE9}">
      <dgm:prSet/>
      <dgm:spPr/>
      <dgm:t>
        <a:bodyPr/>
        <a:lstStyle/>
        <a:p>
          <a:endParaRPr lang="ru-RU"/>
        </a:p>
      </dgm:t>
    </dgm:pt>
    <dgm:pt modelId="{6308330E-148D-42D6-B003-E6F8276059FA}">
      <dgm:prSet/>
      <dgm:spPr/>
      <dgm:t>
        <a:bodyPr/>
        <a:lstStyle/>
        <a:p>
          <a:pPr rtl="0"/>
          <a:r>
            <a:rPr lang="uk-UA" b="1" dirty="0" smtClean="0"/>
            <a:t>Модуль 2 </a:t>
          </a:r>
          <a:r>
            <a:rPr lang="uk-UA" dirty="0" smtClean="0"/>
            <a:t>Удосконалення професійних прийомів роботи</a:t>
          </a:r>
          <a:endParaRPr lang="ru-RU" dirty="0"/>
        </a:p>
      </dgm:t>
    </dgm:pt>
    <dgm:pt modelId="{DD631D8E-6467-4018-9727-A65F88F97821}" type="parTrans" cxnId="{8ACF6DB6-29A9-4907-B4E0-80C4224DB898}">
      <dgm:prSet/>
      <dgm:spPr/>
      <dgm:t>
        <a:bodyPr/>
        <a:lstStyle/>
        <a:p>
          <a:endParaRPr lang="ru-RU"/>
        </a:p>
      </dgm:t>
    </dgm:pt>
    <dgm:pt modelId="{9A1D15DE-3072-4095-AC5C-754DDDEAE693}" type="sibTrans" cxnId="{8ACF6DB6-29A9-4907-B4E0-80C4224DB898}">
      <dgm:prSet/>
      <dgm:spPr/>
      <dgm:t>
        <a:bodyPr/>
        <a:lstStyle/>
        <a:p>
          <a:endParaRPr lang="ru-RU"/>
        </a:p>
      </dgm:t>
    </dgm:pt>
    <dgm:pt modelId="{39043CF9-1868-4825-A8BA-845B50418D4B}">
      <dgm:prSet/>
      <dgm:spPr/>
      <dgm:t>
        <a:bodyPr/>
        <a:lstStyle/>
        <a:p>
          <a:pPr algn="just" rtl="0"/>
          <a:r>
            <a:rPr lang="uk-UA" b="1" dirty="0" smtClean="0"/>
            <a:t>Модуль 3</a:t>
          </a:r>
          <a:r>
            <a:rPr lang="uk-UA" dirty="0" smtClean="0"/>
            <a:t> - Варіант 1: Розширена практика і спеціалізація ELT</a:t>
          </a:r>
          <a:endParaRPr lang="ru-RU" dirty="0"/>
        </a:p>
      </dgm:t>
    </dgm:pt>
    <dgm:pt modelId="{E3606D61-7713-433B-B58A-4F1BDC005062}" type="parTrans" cxnId="{A4C9BB60-F131-43E9-9FCE-F9DC7118510D}">
      <dgm:prSet/>
      <dgm:spPr/>
      <dgm:t>
        <a:bodyPr/>
        <a:lstStyle/>
        <a:p>
          <a:endParaRPr lang="ru-RU"/>
        </a:p>
      </dgm:t>
    </dgm:pt>
    <dgm:pt modelId="{1FF4A39A-72A3-4F68-B9A2-D8518B75D8D1}" type="sibTrans" cxnId="{A4C9BB60-F131-43E9-9FCE-F9DC7118510D}">
      <dgm:prSet/>
      <dgm:spPr/>
      <dgm:t>
        <a:bodyPr/>
        <a:lstStyle/>
        <a:p>
          <a:endParaRPr lang="ru-RU"/>
        </a:p>
      </dgm:t>
    </dgm:pt>
    <dgm:pt modelId="{49C9908C-3484-4443-BF21-FCC74B54DA18}">
      <dgm:prSet/>
      <dgm:spPr/>
      <dgm:t>
        <a:bodyPr/>
        <a:lstStyle/>
        <a:p>
          <a:pPr algn="just" rtl="0"/>
          <a:r>
            <a:rPr lang="uk-UA" b="1" dirty="0" smtClean="0"/>
            <a:t>Модуль 3</a:t>
          </a:r>
          <a:r>
            <a:rPr lang="uk-UA" dirty="0" smtClean="0"/>
            <a:t> - Варіант 2: Управління в галузі викладання англійської мови</a:t>
          </a:r>
          <a:endParaRPr lang="ru-RU" dirty="0"/>
        </a:p>
      </dgm:t>
    </dgm:pt>
    <dgm:pt modelId="{B1BFD953-838C-42A2-A380-027D65A0F1F9}" type="parTrans" cxnId="{0EC0D456-9061-458A-B278-B64F3F760550}">
      <dgm:prSet/>
      <dgm:spPr/>
      <dgm:t>
        <a:bodyPr/>
        <a:lstStyle/>
        <a:p>
          <a:endParaRPr lang="ru-RU"/>
        </a:p>
      </dgm:t>
    </dgm:pt>
    <dgm:pt modelId="{CA8FA01D-D47E-41F1-9227-55D73D6B2AC3}" type="sibTrans" cxnId="{0EC0D456-9061-458A-B278-B64F3F760550}">
      <dgm:prSet/>
      <dgm:spPr/>
      <dgm:t>
        <a:bodyPr/>
        <a:lstStyle/>
        <a:p>
          <a:endParaRPr lang="ru-RU"/>
        </a:p>
      </dgm:t>
    </dgm:pt>
    <dgm:pt modelId="{133FC74C-5F93-4A1E-8EC3-7E0838A5FE40}" type="pres">
      <dgm:prSet presAssocID="{066A2E5E-5B73-422E-8A24-9E09E0C9FA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B172F54-0B5E-4258-8A2D-44565499E600}" type="pres">
      <dgm:prSet presAssocID="{11C698BB-80EC-4F23-97DB-DF304A1CDD6E}" presName="thickLine" presStyleLbl="alignNode1" presStyleIdx="0" presStyleCnt="4"/>
      <dgm:spPr/>
      <dgm:t>
        <a:bodyPr/>
        <a:lstStyle/>
        <a:p>
          <a:endParaRPr lang="ru-RU"/>
        </a:p>
      </dgm:t>
    </dgm:pt>
    <dgm:pt modelId="{A185E224-3F76-42B7-A93D-D9F7ED0E07F9}" type="pres">
      <dgm:prSet presAssocID="{11C698BB-80EC-4F23-97DB-DF304A1CDD6E}" presName="horz1" presStyleCnt="0"/>
      <dgm:spPr/>
      <dgm:t>
        <a:bodyPr/>
        <a:lstStyle/>
        <a:p>
          <a:endParaRPr lang="ru-RU"/>
        </a:p>
      </dgm:t>
    </dgm:pt>
    <dgm:pt modelId="{ED830E71-53DF-4C62-860E-B65CE4B0D888}" type="pres">
      <dgm:prSet presAssocID="{11C698BB-80EC-4F23-97DB-DF304A1CDD6E}" presName="tx1" presStyleLbl="revTx" presStyleIdx="0" presStyleCnt="4"/>
      <dgm:spPr/>
      <dgm:t>
        <a:bodyPr/>
        <a:lstStyle/>
        <a:p>
          <a:endParaRPr lang="ru-RU"/>
        </a:p>
      </dgm:t>
    </dgm:pt>
    <dgm:pt modelId="{A18BE1F8-6C44-4D12-9E7E-9159CBB21511}" type="pres">
      <dgm:prSet presAssocID="{11C698BB-80EC-4F23-97DB-DF304A1CDD6E}" presName="vert1" presStyleCnt="0"/>
      <dgm:spPr/>
      <dgm:t>
        <a:bodyPr/>
        <a:lstStyle/>
        <a:p>
          <a:endParaRPr lang="ru-RU"/>
        </a:p>
      </dgm:t>
    </dgm:pt>
    <dgm:pt modelId="{95BF0736-0D1C-45A2-B917-C1FBD2B8A7B1}" type="pres">
      <dgm:prSet presAssocID="{6308330E-148D-42D6-B003-E6F8276059FA}" presName="thickLine" presStyleLbl="alignNode1" presStyleIdx="1" presStyleCnt="4"/>
      <dgm:spPr/>
      <dgm:t>
        <a:bodyPr/>
        <a:lstStyle/>
        <a:p>
          <a:endParaRPr lang="ru-RU"/>
        </a:p>
      </dgm:t>
    </dgm:pt>
    <dgm:pt modelId="{CA3FDC16-2152-4E8A-866C-DDDE97922E32}" type="pres">
      <dgm:prSet presAssocID="{6308330E-148D-42D6-B003-E6F8276059FA}" presName="horz1" presStyleCnt="0"/>
      <dgm:spPr/>
      <dgm:t>
        <a:bodyPr/>
        <a:lstStyle/>
        <a:p>
          <a:endParaRPr lang="ru-RU"/>
        </a:p>
      </dgm:t>
    </dgm:pt>
    <dgm:pt modelId="{110F70D0-EF9D-411A-AC51-E5B3FD34F9B4}" type="pres">
      <dgm:prSet presAssocID="{6308330E-148D-42D6-B003-E6F8276059FA}" presName="tx1" presStyleLbl="revTx" presStyleIdx="1" presStyleCnt="4"/>
      <dgm:spPr/>
      <dgm:t>
        <a:bodyPr/>
        <a:lstStyle/>
        <a:p>
          <a:endParaRPr lang="ru-RU"/>
        </a:p>
      </dgm:t>
    </dgm:pt>
    <dgm:pt modelId="{68D67CD7-6412-4998-B936-89A44F99427E}" type="pres">
      <dgm:prSet presAssocID="{6308330E-148D-42D6-B003-E6F8276059FA}" presName="vert1" presStyleCnt="0"/>
      <dgm:spPr/>
      <dgm:t>
        <a:bodyPr/>
        <a:lstStyle/>
        <a:p>
          <a:endParaRPr lang="ru-RU"/>
        </a:p>
      </dgm:t>
    </dgm:pt>
    <dgm:pt modelId="{60C6E484-A8CA-472C-BEAE-A92695A38FB1}" type="pres">
      <dgm:prSet presAssocID="{39043CF9-1868-4825-A8BA-845B50418D4B}" presName="thickLine" presStyleLbl="alignNode1" presStyleIdx="2" presStyleCnt="4"/>
      <dgm:spPr/>
      <dgm:t>
        <a:bodyPr/>
        <a:lstStyle/>
        <a:p>
          <a:endParaRPr lang="ru-RU"/>
        </a:p>
      </dgm:t>
    </dgm:pt>
    <dgm:pt modelId="{7BC92779-29DE-464D-A0A4-D37512C1DF25}" type="pres">
      <dgm:prSet presAssocID="{39043CF9-1868-4825-A8BA-845B50418D4B}" presName="horz1" presStyleCnt="0"/>
      <dgm:spPr/>
      <dgm:t>
        <a:bodyPr/>
        <a:lstStyle/>
        <a:p>
          <a:endParaRPr lang="ru-RU"/>
        </a:p>
      </dgm:t>
    </dgm:pt>
    <dgm:pt modelId="{4C2DF812-66CA-4F6F-B470-BC97ABF02024}" type="pres">
      <dgm:prSet presAssocID="{39043CF9-1868-4825-A8BA-845B50418D4B}" presName="tx1" presStyleLbl="revTx" presStyleIdx="2" presStyleCnt="4"/>
      <dgm:spPr/>
      <dgm:t>
        <a:bodyPr/>
        <a:lstStyle/>
        <a:p>
          <a:endParaRPr lang="ru-RU"/>
        </a:p>
      </dgm:t>
    </dgm:pt>
    <dgm:pt modelId="{859D9514-F6A7-44F0-B7BA-8562C7F439E5}" type="pres">
      <dgm:prSet presAssocID="{39043CF9-1868-4825-A8BA-845B50418D4B}" presName="vert1" presStyleCnt="0"/>
      <dgm:spPr/>
      <dgm:t>
        <a:bodyPr/>
        <a:lstStyle/>
        <a:p>
          <a:endParaRPr lang="ru-RU"/>
        </a:p>
      </dgm:t>
    </dgm:pt>
    <dgm:pt modelId="{234E2BE2-8F62-480F-BEC8-1EA3FDD28DE3}" type="pres">
      <dgm:prSet presAssocID="{49C9908C-3484-4443-BF21-FCC74B54DA18}" presName="thickLine" presStyleLbl="alignNode1" presStyleIdx="3" presStyleCnt="4"/>
      <dgm:spPr/>
      <dgm:t>
        <a:bodyPr/>
        <a:lstStyle/>
        <a:p>
          <a:endParaRPr lang="ru-RU"/>
        </a:p>
      </dgm:t>
    </dgm:pt>
    <dgm:pt modelId="{4CA6F9C5-5672-4D11-B184-FCCB49B9F473}" type="pres">
      <dgm:prSet presAssocID="{49C9908C-3484-4443-BF21-FCC74B54DA18}" presName="horz1" presStyleCnt="0"/>
      <dgm:spPr/>
      <dgm:t>
        <a:bodyPr/>
        <a:lstStyle/>
        <a:p>
          <a:endParaRPr lang="ru-RU"/>
        </a:p>
      </dgm:t>
    </dgm:pt>
    <dgm:pt modelId="{09A46C53-E191-42B6-A6B8-91154C021E3B}" type="pres">
      <dgm:prSet presAssocID="{49C9908C-3484-4443-BF21-FCC74B54DA18}" presName="tx1" presStyleLbl="revTx" presStyleIdx="3" presStyleCnt="4"/>
      <dgm:spPr/>
      <dgm:t>
        <a:bodyPr/>
        <a:lstStyle/>
        <a:p>
          <a:endParaRPr lang="ru-RU"/>
        </a:p>
      </dgm:t>
    </dgm:pt>
    <dgm:pt modelId="{97386EA9-4218-4FD6-BDA8-FE58958851FB}" type="pres">
      <dgm:prSet presAssocID="{49C9908C-3484-4443-BF21-FCC74B54DA18}" presName="vert1" presStyleCnt="0"/>
      <dgm:spPr/>
      <dgm:t>
        <a:bodyPr/>
        <a:lstStyle/>
        <a:p>
          <a:endParaRPr lang="ru-RU"/>
        </a:p>
      </dgm:t>
    </dgm:pt>
  </dgm:ptLst>
  <dgm:cxnLst>
    <dgm:cxn modelId="{8ACF6DB6-29A9-4907-B4E0-80C4224DB898}" srcId="{066A2E5E-5B73-422E-8A24-9E09E0C9FA05}" destId="{6308330E-148D-42D6-B003-E6F8276059FA}" srcOrd="1" destOrd="0" parTransId="{DD631D8E-6467-4018-9727-A65F88F97821}" sibTransId="{9A1D15DE-3072-4095-AC5C-754DDDEAE693}"/>
    <dgm:cxn modelId="{E8DC70D8-BD79-4D8B-824C-758C6CD6D5C1}" type="presOf" srcId="{49C9908C-3484-4443-BF21-FCC74B54DA18}" destId="{09A46C53-E191-42B6-A6B8-91154C021E3B}" srcOrd="0" destOrd="0" presId="urn:microsoft.com/office/officeart/2008/layout/LinedList"/>
    <dgm:cxn modelId="{0F3994F5-111C-4DE3-841D-3B6B4EAF7897}" type="presOf" srcId="{11C698BB-80EC-4F23-97DB-DF304A1CDD6E}" destId="{ED830E71-53DF-4C62-860E-B65CE4B0D888}" srcOrd="0" destOrd="0" presId="urn:microsoft.com/office/officeart/2008/layout/LinedList"/>
    <dgm:cxn modelId="{31FF7200-85E6-48B4-92D7-DAD67A57F609}" type="presOf" srcId="{066A2E5E-5B73-422E-8A24-9E09E0C9FA05}" destId="{133FC74C-5F93-4A1E-8EC3-7E0838A5FE40}" srcOrd="0" destOrd="0" presId="urn:microsoft.com/office/officeart/2008/layout/LinedList"/>
    <dgm:cxn modelId="{A4C9BB60-F131-43E9-9FCE-F9DC7118510D}" srcId="{066A2E5E-5B73-422E-8A24-9E09E0C9FA05}" destId="{39043CF9-1868-4825-A8BA-845B50418D4B}" srcOrd="2" destOrd="0" parTransId="{E3606D61-7713-433B-B58A-4F1BDC005062}" sibTransId="{1FF4A39A-72A3-4F68-B9A2-D8518B75D8D1}"/>
    <dgm:cxn modelId="{0EC0D456-9061-458A-B278-B64F3F760550}" srcId="{066A2E5E-5B73-422E-8A24-9E09E0C9FA05}" destId="{49C9908C-3484-4443-BF21-FCC74B54DA18}" srcOrd="3" destOrd="0" parTransId="{B1BFD953-838C-42A2-A380-027D65A0F1F9}" sibTransId="{CA8FA01D-D47E-41F1-9227-55D73D6B2AC3}"/>
    <dgm:cxn modelId="{A9DC366B-0CB9-4EA3-BE0D-0A45843A37B0}" type="presOf" srcId="{6308330E-148D-42D6-B003-E6F8276059FA}" destId="{110F70D0-EF9D-411A-AC51-E5B3FD34F9B4}" srcOrd="0" destOrd="0" presId="urn:microsoft.com/office/officeart/2008/layout/LinedList"/>
    <dgm:cxn modelId="{F72AF9A5-FF1A-4C27-9E37-E473444B3C28}" type="presOf" srcId="{39043CF9-1868-4825-A8BA-845B50418D4B}" destId="{4C2DF812-66CA-4F6F-B470-BC97ABF02024}" srcOrd="0" destOrd="0" presId="urn:microsoft.com/office/officeart/2008/layout/LinedList"/>
    <dgm:cxn modelId="{09DFF7BE-B18D-4147-A105-21127F454DE9}" srcId="{066A2E5E-5B73-422E-8A24-9E09E0C9FA05}" destId="{11C698BB-80EC-4F23-97DB-DF304A1CDD6E}" srcOrd="0" destOrd="0" parTransId="{958C3DE3-E59E-4295-9187-8DAE00686CE7}" sibTransId="{DA93F605-E456-4EF5-B345-F50A8F59205C}"/>
    <dgm:cxn modelId="{A35EA7DB-9638-404A-B8E2-3262F49A4E04}" type="presParOf" srcId="{133FC74C-5F93-4A1E-8EC3-7E0838A5FE40}" destId="{9B172F54-0B5E-4258-8A2D-44565499E600}" srcOrd="0" destOrd="0" presId="urn:microsoft.com/office/officeart/2008/layout/LinedList"/>
    <dgm:cxn modelId="{9C9DEBC5-428A-4D90-AFA9-42C65E75D54E}" type="presParOf" srcId="{133FC74C-5F93-4A1E-8EC3-7E0838A5FE40}" destId="{A185E224-3F76-42B7-A93D-D9F7ED0E07F9}" srcOrd="1" destOrd="0" presId="urn:microsoft.com/office/officeart/2008/layout/LinedList"/>
    <dgm:cxn modelId="{22D1FF98-FE0C-4E20-A507-7C047CF59CFB}" type="presParOf" srcId="{A185E224-3F76-42B7-A93D-D9F7ED0E07F9}" destId="{ED830E71-53DF-4C62-860E-B65CE4B0D888}" srcOrd="0" destOrd="0" presId="urn:microsoft.com/office/officeart/2008/layout/LinedList"/>
    <dgm:cxn modelId="{42DC80CA-F074-423D-8C1A-3A52E42FCE12}" type="presParOf" srcId="{A185E224-3F76-42B7-A93D-D9F7ED0E07F9}" destId="{A18BE1F8-6C44-4D12-9E7E-9159CBB21511}" srcOrd="1" destOrd="0" presId="urn:microsoft.com/office/officeart/2008/layout/LinedList"/>
    <dgm:cxn modelId="{217B4343-8AE8-4C7D-BAB9-2B21E41DADAC}" type="presParOf" srcId="{133FC74C-5F93-4A1E-8EC3-7E0838A5FE40}" destId="{95BF0736-0D1C-45A2-B917-C1FBD2B8A7B1}" srcOrd="2" destOrd="0" presId="urn:microsoft.com/office/officeart/2008/layout/LinedList"/>
    <dgm:cxn modelId="{A86CEE28-2BB9-4446-B323-23A34FBA79E4}" type="presParOf" srcId="{133FC74C-5F93-4A1E-8EC3-7E0838A5FE40}" destId="{CA3FDC16-2152-4E8A-866C-DDDE97922E32}" srcOrd="3" destOrd="0" presId="urn:microsoft.com/office/officeart/2008/layout/LinedList"/>
    <dgm:cxn modelId="{C5CC431F-DE90-4BA3-8F7E-CB9CE57D0080}" type="presParOf" srcId="{CA3FDC16-2152-4E8A-866C-DDDE97922E32}" destId="{110F70D0-EF9D-411A-AC51-E5B3FD34F9B4}" srcOrd="0" destOrd="0" presId="urn:microsoft.com/office/officeart/2008/layout/LinedList"/>
    <dgm:cxn modelId="{F1934E97-2FB6-4903-A157-C7D38718D175}" type="presParOf" srcId="{CA3FDC16-2152-4E8A-866C-DDDE97922E32}" destId="{68D67CD7-6412-4998-B936-89A44F99427E}" srcOrd="1" destOrd="0" presId="urn:microsoft.com/office/officeart/2008/layout/LinedList"/>
    <dgm:cxn modelId="{C5FDC7B4-EC5E-4FC1-A280-7F820C5EE604}" type="presParOf" srcId="{133FC74C-5F93-4A1E-8EC3-7E0838A5FE40}" destId="{60C6E484-A8CA-472C-BEAE-A92695A38FB1}" srcOrd="4" destOrd="0" presId="urn:microsoft.com/office/officeart/2008/layout/LinedList"/>
    <dgm:cxn modelId="{952820F2-9C33-4816-B27F-288EF70F9B4D}" type="presParOf" srcId="{133FC74C-5F93-4A1E-8EC3-7E0838A5FE40}" destId="{7BC92779-29DE-464D-A0A4-D37512C1DF25}" srcOrd="5" destOrd="0" presId="urn:microsoft.com/office/officeart/2008/layout/LinedList"/>
    <dgm:cxn modelId="{F0D54F0D-5AC6-4308-A7E6-A0CC8C55AB09}" type="presParOf" srcId="{7BC92779-29DE-464D-A0A4-D37512C1DF25}" destId="{4C2DF812-66CA-4F6F-B470-BC97ABF02024}" srcOrd="0" destOrd="0" presId="urn:microsoft.com/office/officeart/2008/layout/LinedList"/>
    <dgm:cxn modelId="{F933BA80-4A19-4645-9753-79420D8C5172}" type="presParOf" srcId="{7BC92779-29DE-464D-A0A4-D37512C1DF25}" destId="{859D9514-F6A7-44F0-B7BA-8562C7F439E5}" srcOrd="1" destOrd="0" presId="urn:microsoft.com/office/officeart/2008/layout/LinedList"/>
    <dgm:cxn modelId="{06D0782B-3C30-48E2-8D2C-56A8D19B3D2D}" type="presParOf" srcId="{133FC74C-5F93-4A1E-8EC3-7E0838A5FE40}" destId="{234E2BE2-8F62-480F-BEC8-1EA3FDD28DE3}" srcOrd="6" destOrd="0" presId="urn:microsoft.com/office/officeart/2008/layout/LinedList"/>
    <dgm:cxn modelId="{34CCB2C6-C754-44A1-AE12-338AC3DFA8D4}" type="presParOf" srcId="{133FC74C-5F93-4A1E-8EC3-7E0838A5FE40}" destId="{4CA6F9C5-5672-4D11-B184-FCCB49B9F473}" srcOrd="7" destOrd="0" presId="urn:microsoft.com/office/officeart/2008/layout/LinedList"/>
    <dgm:cxn modelId="{691DE474-6FFC-4289-BA2D-9D320943A2F1}" type="presParOf" srcId="{4CA6F9C5-5672-4D11-B184-FCCB49B9F473}" destId="{09A46C53-E191-42B6-A6B8-91154C021E3B}" srcOrd="0" destOrd="0" presId="urn:microsoft.com/office/officeart/2008/layout/LinedList"/>
    <dgm:cxn modelId="{5ED74455-9D29-46AA-BD87-991C38687FDF}" type="presParOf" srcId="{4CA6F9C5-5672-4D11-B184-FCCB49B9F473}" destId="{97386EA9-4218-4FD6-BDA8-FE58958851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3883403-F92C-4FA2-A7A1-98BF46B064F7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21612A87-FEF1-416B-88CE-2454B7832954}">
      <dgm:prSet/>
      <dgm:spPr/>
      <dgm:t>
        <a:bodyPr/>
        <a:lstStyle/>
        <a:p>
          <a:pPr rtl="0"/>
          <a:r>
            <a:rPr lang="ru-RU" b="1" u="sng" smtClean="0"/>
            <a:t>Delta Module</a:t>
          </a:r>
          <a:r>
            <a:rPr lang="uk-UA" b="1" u="sng" smtClean="0"/>
            <a:t> 1</a:t>
          </a:r>
          <a:endParaRPr lang="ru-RU"/>
        </a:p>
      </dgm:t>
    </dgm:pt>
    <dgm:pt modelId="{B348A06D-455D-4CBF-B424-12D34B55BE4F}" type="parTrans" cxnId="{165812F7-CBAA-46F5-94CF-27B1D6922C40}">
      <dgm:prSet/>
      <dgm:spPr/>
      <dgm:t>
        <a:bodyPr/>
        <a:lstStyle/>
        <a:p>
          <a:endParaRPr lang="ru-RU"/>
        </a:p>
      </dgm:t>
    </dgm:pt>
    <dgm:pt modelId="{6CA7953B-D4D5-4B63-9EE0-FEB741BE1C9B}" type="sibTrans" cxnId="{165812F7-CBAA-46F5-94CF-27B1D6922C40}">
      <dgm:prSet/>
      <dgm:spPr/>
      <dgm:t>
        <a:bodyPr/>
        <a:lstStyle/>
        <a:p>
          <a:endParaRPr lang="ru-RU"/>
        </a:p>
      </dgm:t>
    </dgm:pt>
    <dgm:pt modelId="{09F8DFD5-195E-4E06-8A34-EEC58F7C0AD2}" type="pres">
      <dgm:prSet presAssocID="{83883403-F92C-4FA2-A7A1-98BF46B064F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0031F1-166E-4175-9372-B2F6D062C22B}" type="pres">
      <dgm:prSet presAssocID="{83883403-F92C-4FA2-A7A1-98BF46B064F7}" presName="arrow" presStyleLbl="bgShp" presStyleIdx="0" presStyleCnt="1"/>
      <dgm:spPr/>
    </dgm:pt>
    <dgm:pt modelId="{13C3C785-A346-4E49-B5EA-F2F22CC77C16}" type="pres">
      <dgm:prSet presAssocID="{83883403-F92C-4FA2-A7A1-98BF46B064F7}" presName="linearProcess" presStyleCnt="0"/>
      <dgm:spPr/>
    </dgm:pt>
    <dgm:pt modelId="{76FA891C-44B3-4897-8899-5A21B22F4D00}" type="pres">
      <dgm:prSet presAssocID="{21612A87-FEF1-416B-88CE-2454B7832954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84BFDE-1864-4E4D-952E-128C91AD7CC3}" type="presOf" srcId="{21612A87-FEF1-416B-88CE-2454B7832954}" destId="{76FA891C-44B3-4897-8899-5A21B22F4D00}" srcOrd="0" destOrd="0" presId="urn:microsoft.com/office/officeart/2005/8/layout/hProcess9"/>
    <dgm:cxn modelId="{165812F7-CBAA-46F5-94CF-27B1D6922C40}" srcId="{83883403-F92C-4FA2-A7A1-98BF46B064F7}" destId="{21612A87-FEF1-416B-88CE-2454B7832954}" srcOrd="0" destOrd="0" parTransId="{B348A06D-455D-4CBF-B424-12D34B55BE4F}" sibTransId="{6CA7953B-D4D5-4B63-9EE0-FEB741BE1C9B}"/>
    <dgm:cxn modelId="{93091357-B288-4663-B97A-F748994780D2}" type="presOf" srcId="{83883403-F92C-4FA2-A7A1-98BF46B064F7}" destId="{09F8DFD5-195E-4E06-8A34-EEC58F7C0AD2}" srcOrd="0" destOrd="0" presId="urn:microsoft.com/office/officeart/2005/8/layout/hProcess9"/>
    <dgm:cxn modelId="{970E7746-7C6C-4091-BA35-3CD7359BCAB0}" type="presParOf" srcId="{09F8DFD5-195E-4E06-8A34-EEC58F7C0AD2}" destId="{610031F1-166E-4175-9372-B2F6D062C22B}" srcOrd="0" destOrd="0" presId="urn:microsoft.com/office/officeart/2005/8/layout/hProcess9"/>
    <dgm:cxn modelId="{1F996D7C-C5B5-4AD8-B989-7E83AF33640A}" type="presParOf" srcId="{09F8DFD5-195E-4E06-8A34-EEC58F7C0AD2}" destId="{13C3C785-A346-4E49-B5EA-F2F22CC77C16}" srcOrd="1" destOrd="0" presId="urn:microsoft.com/office/officeart/2005/8/layout/hProcess9"/>
    <dgm:cxn modelId="{7D8DE56D-854A-4051-A8F4-E7CF922B6591}" type="presParOf" srcId="{13C3C785-A346-4E49-B5EA-F2F22CC77C16}" destId="{76FA891C-44B3-4897-8899-5A21B22F4D0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5FC007C4-078C-44DE-8B3B-1550A1E087EF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D29645CB-AEF8-49E8-B6F5-98EEBEBBE7D3}">
      <dgm:prSet/>
      <dgm:spPr/>
      <dgm:t>
        <a:bodyPr/>
        <a:lstStyle/>
        <a:p>
          <a:pPr rtl="0"/>
          <a:r>
            <a:rPr lang="uk-UA" smtClean="0"/>
            <a:t>Розуміння англійської мови, методології його викладання і ресурсів, використовуваних для навчання (20 кредитів)</a:t>
          </a:r>
          <a:r>
            <a:rPr lang="uk-UA" b="1" smtClean="0"/>
            <a:t> </a:t>
          </a:r>
          <a:endParaRPr lang="ru-RU"/>
        </a:p>
      </dgm:t>
    </dgm:pt>
    <dgm:pt modelId="{9A30FE6C-EF28-4C24-8C88-03000C96078F}" type="parTrans" cxnId="{46245D1A-F4FC-4A09-AC4F-FDA57F82F864}">
      <dgm:prSet/>
      <dgm:spPr/>
      <dgm:t>
        <a:bodyPr/>
        <a:lstStyle/>
        <a:p>
          <a:endParaRPr lang="ru-RU"/>
        </a:p>
      </dgm:t>
    </dgm:pt>
    <dgm:pt modelId="{B9ECF35C-B8AE-46DD-A42C-52955FE62807}" type="sibTrans" cxnId="{46245D1A-F4FC-4A09-AC4F-FDA57F82F864}">
      <dgm:prSet/>
      <dgm:spPr/>
      <dgm:t>
        <a:bodyPr/>
        <a:lstStyle/>
        <a:p>
          <a:endParaRPr lang="ru-RU"/>
        </a:p>
      </dgm:t>
    </dgm:pt>
    <dgm:pt modelId="{1D95BE57-29D3-4905-9BE1-716CD33AACA0}">
      <dgm:prSet/>
      <dgm:spPr/>
      <dgm:t>
        <a:bodyPr/>
        <a:lstStyle/>
        <a:p>
          <a:pPr rtl="0"/>
          <a:r>
            <a:rPr lang="uk-UA" b="1" smtClean="0"/>
            <a:t>ПРЕДМЕТНИЙ ЗМІСТ</a:t>
          </a:r>
          <a:endParaRPr lang="ru-RU"/>
        </a:p>
      </dgm:t>
    </dgm:pt>
    <dgm:pt modelId="{EDFB0A10-1BE3-4C37-8C0C-1FA3A6C394C3}" type="parTrans" cxnId="{DB073B58-86CD-46A6-B3B2-A2C2D0D7B319}">
      <dgm:prSet/>
      <dgm:spPr/>
      <dgm:t>
        <a:bodyPr/>
        <a:lstStyle/>
        <a:p>
          <a:endParaRPr lang="ru-RU"/>
        </a:p>
      </dgm:t>
    </dgm:pt>
    <dgm:pt modelId="{2B813FEA-A206-40BF-B54E-F4760443BE7D}" type="sibTrans" cxnId="{DB073B58-86CD-46A6-B3B2-A2C2D0D7B319}">
      <dgm:prSet/>
      <dgm:spPr/>
      <dgm:t>
        <a:bodyPr/>
        <a:lstStyle/>
        <a:p>
          <a:endParaRPr lang="ru-RU"/>
        </a:p>
      </dgm:t>
    </dgm:pt>
    <dgm:pt modelId="{1F7AF424-A1C1-42A0-B592-14A4EF478398}">
      <dgm:prSet/>
      <dgm:spPr/>
      <dgm:t>
        <a:bodyPr/>
        <a:lstStyle/>
        <a:p>
          <a:pPr rtl="0"/>
          <a:r>
            <a:rPr lang="uk-UA" smtClean="0"/>
            <a:t>Теоретичні перспективи вивчення і викладання мови</a:t>
          </a:r>
          <a:endParaRPr lang="ru-RU"/>
        </a:p>
      </dgm:t>
    </dgm:pt>
    <dgm:pt modelId="{DD26A8F3-F9A4-494E-B5A9-0EC24B259228}" type="parTrans" cxnId="{3B7EDA7B-468D-4A88-A57E-6EDCD358D94D}">
      <dgm:prSet/>
      <dgm:spPr/>
      <dgm:t>
        <a:bodyPr/>
        <a:lstStyle/>
        <a:p>
          <a:endParaRPr lang="ru-RU"/>
        </a:p>
      </dgm:t>
    </dgm:pt>
    <dgm:pt modelId="{2B285B4C-E91A-4E71-9503-E03A2A659E5A}" type="sibTrans" cxnId="{3B7EDA7B-468D-4A88-A57E-6EDCD358D94D}">
      <dgm:prSet/>
      <dgm:spPr/>
      <dgm:t>
        <a:bodyPr/>
        <a:lstStyle/>
        <a:p>
          <a:endParaRPr lang="ru-RU"/>
        </a:p>
      </dgm:t>
    </dgm:pt>
    <dgm:pt modelId="{4AB0B19A-FF7C-45D3-8C6C-0CD1256853F2}">
      <dgm:prSet/>
      <dgm:spPr/>
      <dgm:t>
        <a:bodyPr/>
        <a:lstStyle/>
        <a:p>
          <a:pPr rtl="0"/>
          <a:r>
            <a:rPr lang="uk-UA" smtClean="0"/>
            <a:t>Різні підходи і методології, включаючи поточні розробки</a:t>
          </a:r>
          <a:endParaRPr lang="ru-RU"/>
        </a:p>
      </dgm:t>
    </dgm:pt>
    <dgm:pt modelId="{56AEC2B6-996A-410B-92F1-42BC64DFBB31}" type="parTrans" cxnId="{57981FA4-A735-47C9-A170-6E0ECA852A25}">
      <dgm:prSet/>
      <dgm:spPr/>
      <dgm:t>
        <a:bodyPr/>
        <a:lstStyle/>
        <a:p>
          <a:endParaRPr lang="ru-RU"/>
        </a:p>
      </dgm:t>
    </dgm:pt>
    <dgm:pt modelId="{7D35C1C0-4B10-457C-84DB-2E3DBCB4CA3B}" type="sibTrans" cxnId="{57981FA4-A735-47C9-A170-6E0ECA852A25}">
      <dgm:prSet/>
      <dgm:spPr/>
      <dgm:t>
        <a:bodyPr/>
        <a:lstStyle/>
        <a:p>
          <a:endParaRPr lang="ru-RU"/>
        </a:p>
      </dgm:t>
    </dgm:pt>
    <dgm:pt modelId="{0514430B-B18F-45B8-BDA3-E067E90202D6}">
      <dgm:prSet/>
      <dgm:spPr/>
      <dgm:t>
        <a:bodyPr/>
        <a:lstStyle/>
        <a:p>
          <a:pPr rtl="0"/>
          <a:r>
            <a:rPr lang="uk-UA" smtClean="0"/>
            <a:t>Мовні системи і лінгвістичні проблеми, з якими стикаються учні</a:t>
          </a:r>
          <a:endParaRPr lang="ru-RU"/>
        </a:p>
      </dgm:t>
    </dgm:pt>
    <dgm:pt modelId="{8CD23E89-753B-4A92-BB7F-2ECF568A488B}" type="parTrans" cxnId="{3EF73CCD-26DE-44F4-9A8F-C8279A1E339B}">
      <dgm:prSet/>
      <dgm:spPr/>
      <dgm:t>
        <a:bodyPr/>
        <a:lstStyle/>
        <a:p>
          <a:endParaRPr lang="ru-RU"/>
        </a:p>
      </dgm:t>
    </dgm:pt>
    <dgm:pt modelId="{42459BFD-C979-4430-A10F-84FECF759500}" type="sibTrans" cxnId="{3EF73CCD-26DE-44F4-9A8F-C8279A1E339B}">
      <dgm:prSet/>
      <dgm:spPr/>
      <dgm:t>
        <a:bodyPr/>
        <a:lstStyle/>
        <a:p>
          <a:endParaRPr lang="ru-RU"/>
        </a:p>
      </dgm:t>
    </dgm:pt>
    <dgm:pt modelId="{5AC64E84-80A4-4544-948F-0BA2F1F2E86C}">
      <dgm:prSet/>
      <dgm:spPr/>
      <dgm:t>
        <a:bodyPr/>
        <a:lstStyle/>
        <a:p>
          <a:pPr rtl="0"/>
          <a:r>
            <a:rPr lang="uk-UA" smtClean="0"/>
            <a:t>Мовні навички і проблеми учнів</a:t>
          </a:r>
          <a:endParaRPr lang="ru-RU"/>
        </a:p>
      </dgm:t>
    </dgm:pt>
    <dgm:pt modelId="{302BC4EE-D17F-432F-97C3-F18501B390A3}" type="parTrans" cxnId="{B472938E-CC83-4269-BDD5-9AEBDF60AA49}">
      <dgm:prSet/>
      <dgm:spPr/>
      <dgm:t>
        <a:bodyPr/>
        <a:lstStyle/>
        <a:p>
          <a:endParaRPr lang="ru-RU"/>
        </a:p>
      </dgm:t>
    </dgm:pt>
    <dgm:pt modelId="{DC42AB64-663F-438F-B358-AEF268D6122C}" type="sibTrans" cxnId="{B472938E-CC83-4269-BDD5-9AEBDF60AA49}">
      <dgm:prSet/>
      <dgm:spPr/>
      <dgm:t>
        <a:bodyPr/>
        <a:lstStyle/>
        <a:p>
          <a:endParaRPr lang="ru-RU"/>
        </a:p>
      </dgm:t>
    </dgm:pt>
    <dgm:pt modelId="{DBF3F61E-1B23-4C31-A77D-5E93E9292B61}">
      <dgm:prSet/>
      <dgm:spPr/>
      <dgm:t>
        <a:bodyPr/>
        <a:lstStyle/>
        <a:p>
          <a:pPr rtl="0"/>
          <a:r>
            <a:rPr lang="uk-UA" smtClean="0"/>
            <a:t>Знання ресурсів, матеріалів і джерел довідкових матеріалів для вивчення мови</a:t>
          </a:r>
          <a:endParaRPr lang="ru-RU"/>
        </a:p>
      </dgm:t>
    </dgm:pt>
    <dgm:pt modelId="{44B973F6-B53F-4EA8-9C58-1CBFE24EA6A8}" type="parTrans" cxnId="{1FFACEE4-E1E6-45F9-85F0-2045723FC81F}">
      <dgm:prSet/>
      <dgm:spPr/>
      <dgm:t>
        <a:bodyPr/>
        <a:lstStyle/>
        <a:p>
          <a:endParaRPr lang="ru-RU"/>
        </a:p>
      </dgm:t>
    </dgm:pt>
    <dgm:pt modelId="{519CB03F-74E3-4B79-AC9E-08876084A43F}" type="sibTrans" cxnId="{1FFACEE4-E1E6-45F9-85F0-2045723FC81F}">
      <dgm:prSet/>
      <dgm:spPr/>
      <dgm:t>
        <a:bodyPr/>
        <a:lstStyle/>
        <a:p>
          <a:endParaRPr lang="ru-RU"/>
        </a:p>
      </dgm:t>
    </dgm:pt>
    <dgm:pt modelId="{FD2F1FE6-3DBC-46D4-95B9-DA24A7C7BB6E}">
      <dgm:prSet/>
      <dgm:spPr/>
      <dgm:t>
        <a:bodyPr/>
        <a:lstStyle/>
        <a:p>
          <a:pPr rtl="0"/>
          <a:r>
            <a:rPr lang="uk-UA" smtClean="0"/>
            <a:t>Ключові поняття і термінологія, що мають відношення до процедури оцінки.</a:t>
          </a:r>
          <a:endParaRPr lang="ru-RU"/>
        </a:p>
      </dgm:t>
    </dgm:pt>
    <dgm:pt modelId="{41BAC72A-A404-4C85-8FA0-89A79A1F8BA1}" type="parTrans" cxnId="{8616D3C1-BD23-4B0C-B145-BFDFA05CCAF9}">
      <dgm:prSet/>
      <dgm:spPr/>
      <dgm:t>
        <a:bodyPr/>
        <a:lstStyle/>
        <a:p>
          <a:endParaRPr lang="ru-RU"/>
        </a:p>
      </dgm:t>
    </dgm:pt>
    <dgm:pt modelId="{749C9012-94A0-4BA0-8877-A54370478C61}" type="sibTrans" cxnId="{8616D3C1-BD23-4B0C-B145-BFDFA05CCAF9}">
      <dgm:prSet/>
      <dgm:spPr/>
      <dgm:t>
        <a:bodyPr/>
        <a:lstStyle/>
        <a:p>
          <a:endParaRPr lang="ru-RU"/>
        </a:p>
      </dgm:t>
    </dgm:pt>
    <dgm:pt modelId="{8A8F38F8-4951-4104-A70F-115D4B9D724F}">
      <dgm:prSet/>
      <dgm:spPr/>
      <dgm:t>
        <a:bodyPr/>
        <a:lstStyle/>
        <a:p>
          <a:pPr rtl="0"/>
          <a:r>
            <a:rPr lang="uk-UA" smtClean="0"/>
            <a:t>Екзамен</a:t>
          </a:r>
          <a:r>
            <a:rPr lang="ru-RU" smtClean="0"/>
            <a:t> складається з 2-х частин по 1 год 30 хвилин, з перервою 30 хвилин між ними.</a:t>
          </a:r>
          <a:endParaRPr lang="ru-RU"/>
        </a:p>
      </dgm:t>
    </dgm:pt>
    <dgm:pt modelId="{53C99097-1AEE-4E56-AE2F-B65862A71E11}" type="parTrans" cxnId="{8D1299FE-B6F3-4E25-8F12-DE9BC297661B}">
      <dgm:prSet/>
      <dgm:spPr/>
      <dgm:t>
        <a:bodyPr/>
        <a:lstStyle/>
        <a:p>
          <a:endParaRPr lang="ru-RU"/>
        </a:p>
      </dgm:t>
    </dgm:pt>
    <dgm:pt modelId="{0F92816B-0EB9-4059-9256-C3970472D21A}" type="sibTrans" cxnId="{8D1299FE-B6F3-4E25-8F12-DE9BC297661B}">
      <dgm:prSet/>
      <dgm:spPr/>
      <dgm:t>
        <a:bodyPr/>
        <a:lstStyle/>
        <a:p>
          <a:endParaRPr lang="ru-RU"/>
        </a:p>
      </dgm:t>
    </dgm:pt>
    <dgm:pt modelId="{FC8D9596-5483-427A-95AE-916EC032A7B7}">
      <dgm:prSet/>
      <dgm:spPr/>
      <dgm:t>
        <a:bodyPr/>
        <a:lstStyle/>
        <a:p>
          <a:pPr rtl="0"/>
          <a:r>
            <a:rPr lang="ru-RU" smtClean="0"/>
            <a:t>Перша частина містить 5 завдань (маркування, короткі відповіді та довгі письмові відповіді). Друга частина містить 3 завдання (довгі письмові відповіді)</a:t>
          </a:r>
          <a:endParaRPr lang="ru-RU"/>
        </a:p>
      </dgm:t>
    </dgm:pt>
    <dgm:pt modelId="{91BC7087-89A7-45C1-8C95-B145815B4CD1}" type="parTrans" cxnId="{20A09CF4-BA23-4E90-A13A-D2E0BDAC5380}">
      <dgm:prSet/>
      <dgm:spPr/>
      <dgm:t>
        <a:bodyPr/>
        <a:lstStyle/>
        <a:p>
          <a:endParaRPr lang="ru-RU"/>
        </a:p>
      </dgm:t>
    </dgm:pt>
    <dgm:pt modelId="{CE0CB26A-F3FA-4C32-938C-1780F9E854DF}" type="sibTrans" cxnId="{20A09CF4-BA23-4E90-A13A-D2E0BDAC5380}">
      <dgm:prSet/>
      <dgm:spPr/>
      <dgm:t>
        <a:bodyPr/>
        <a:lstStyle/>
        <a:p>
          <a:endParaRPr lang="ru-RU"/>
        </a:p>
      </dgm:t>
    </dgm:pt>
    <dgm:pt modelId="{190435E9-4CB9-4E6B-B8FE-3B8CB71276AF}" type="pres">
      <dgm:prSet presAssocID="{5FC007C4-078C-44DE-8B3B-1550A1E087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CA91F2-21D9-49AB-B655-4DCF0F0566EC}" type="pres">
      <dgm:prSet presAssocID="{D29645CB-AEF8-49E8-B6F5-98EEBEBBE7D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1F9A9-77EE-4A5D-859D-836BA0251C6E}" type="pres">
      <dgm:prSet presAssocID="{B9ECF35C-B8AE-46DD-A42C-52955FE62807}" presName="spacer" presStyleCnt="0"/>
      <dgm:spPr/>
    </dgm:pt>
    <dgm:pt modelId="{848CFD8F-B349-430D-BA45-922A79A9351E}" type="pres">
      <dgm:prSet presAssocID="{1D95BE57-29D3-4905-9BE1-716CD33AACA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943E4-C502-42B9-BF8E-CC0BFFAB8A79}" type="pres">
      <dgm:prSet presAssocID="{1D95BE57-29D3-4905-9BE1-716CD33AACA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09011-8A37-4429-8C25-2D05E6862CD0}" type="pres">
      <dgm:prSet presAssocID="{8A8F38F8-4951-4104-A70F-115D4B9D724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39839-01DD-4135-92CC-C6D8C09D3518}" type="pres">
      <dgm:prSet presAssocID="{0F92816B-0EB9-4059-9256-C3970472D21A}" presName="spacer" presStyleCnt="0"/>
      <dgm:spPr/>
    </dgm:pt>
    <dgm:pt modelId="{C7555D78-05F1-4323-A5B7-41E3437C116D}" type="pres">
      <dgm:prSet presAssocID="{FC8D9596-5483-427A-95AE-916EC032A7B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142CF-B944-47D2-8D74-55F759CE687A}" type="presOf" srcId="{4AB0B19A-FF7C-45D3-8C6C-0CD1256853F2}" destId="{EA6943E4-C502-42B9-BF8E-CC0BFFAB8A79}" srcOrd="0" destOrd="1" presId="urn:microsoft.com/office/officeart/2005/8/layout/vList2"/>
    <dgm:cxn modelId="{24F3E9AD-78B8-4537-8A35-B6CDCC247365}" type="presOf" srcId="{5AC64E84-80A4-4544-948F-0BA2F1F2E86C}" destId="{EA6943E4-C502-42B9-BF8E-CC0BFFAB8A79}" srcOrd="0" destOrd="3" presId="urn:microsoft.com/office/officeart/2005/8/layout/vList2"/>
    <dgm:cxn modelId="{1FFACEE4-E1E6-45F9-85F0-2045723FC81F}" srcId="{1D95BE57-29D3-4905-9BE1-716CD33AACA0}" destId="{DBF3F61E-1B23-4C31-A77D-5E93E9292B61}" srcOrd="4" destOrd="0" parTransId="{44B973F6-B53F-4EA8-9C58-1CBFE24EA6A8}" sibTransId="{519CB03F-74E3-4B79-AC9E-08876084A43F}"/>
    <dgm:cxn modelId="{DB073B58-86CD-46A6-B3B2-A2C2D0D7B319}" srcId="{5FC007C4-078C-44DE-8B3B-1550A1E087EF}" destId="{1D95BE57-29D3-4905-9BE1-716CD33AACA0}" srcOrd="1" destOrd="0" parTransId="{EDFB0A10-1BE3-4C37-8C0C-1FA3A6C394C3}" sibTransId="{2B813FEA-A206-40BF-B54E-F4760443BE7D}"/>
    <dgm:cxn modelId="{8D1299FE-B6F3-4E25-8F12-DE9BC297661B}" srcId="{5FC007C4-078C-44DE-8B3B-1550A1E087EF}" destId="{8A8F38F8-4951-4104-A70F-115D4B9D724F}" srcOrd="2" destOrd="0" parTransId="{53C99097-1AEE-4E56-AE2F-B65862A71E11}" sibTransId="{0F92816B-0EB9-4059-9256-C3970472D21A}"/>
    <dgm:cxn modelId="{992A4659-AFA3-4DD1-8013-43D33D32BBFC}" type="presOf" srcId="{FD2F1FE6-3DBC-46D4-95B9-DA24A7C7BB6E}" destId="{EA6943E4-C502-42B9-BF8E-CC0BFFAB8A79}" srcOrd="0" destOrd="5" presId="urn:microsoft.com/office/officeart/2005/8/layout/vList2"/>
    <dgm:cxn modelId="{7AE42F80-8252-414D-A2DA-11B297ECF653}" type="presOf" srcId="{0514430B-B18F-45B8-BDA3-E067E90202D6}" destId="{EA6943E4-C502-42B9-BF8E-CC0BFFAB8A79}" srcOrd="0" destOrd="2" presId="urn:microsoft.com/office/officeart/2005/8/layout/vList2"/>
    <dgm:cxn modelId="{57981FA4-A735-47C9-A170-6E0ECA852A25}" srcId="{1D95BE57-29D3-4905-9BE1-716CD33AACA0}" destId="{4AB0B19A-FF7C-45D3-8C6C-0CD1256853F2}" srcOrd="1" destOrd="0" parTransId="{56AEC2B6-996A-410B-92F1-42BC64DFBB31}" sibTransId="{7D35C1C0-4B10-457C-84DB-2E3DBCB4CA3B}"/>
    <dgm:cxn modelId="{20A09CF4-BA23-4E90-A13A-D2E0BDAC5380}" srcId="{5FC007C4-078C-44DE-8B3B-1550A1E087EF}" destId="{FC8D9596-5483-427A-95AE-916EC032A7B7}" srcOrd="3" destOrd="0" parTransId="{91BC7087-89A7-45C1-8C95-B145815B4CD1}" sibTransId="{CE0CB26A-F3FA-4C32-938C-1780F9E854DF}"/>
    <dgm:cxn modelId="{3FF3F44E-FEEB-4ADA-A482-7766ED8013DF}" type="presOf" srcId="{1D95BE57-29D3-4905-9BE1-716CD33AACA0}" destId="{848CFD8F-B349-430D-BA45-922A79A9351E}" srcOrd="0" destOrd="0" presId="urn:microsoft.com/office/officeart/2005/8/layout/vList2"/>
    <dgm:cxn modelId="{3EF73CCD-26DE-44F4-9A8F-C8279A1E339B}" srcId="{1D95BE57-29D3-4905-9BE1-716CD33AACA0}" destId="{0514430B-B18F-45B8-BDA3-E067E90202D6}" srcOrd="2" destOrd="0" parTransId="{8CD23E89-753B-4A92-BB7F-2ECF568A488B}" sibTransId="{42459BFD-C979-4430-A10F-84FECF759500}"/>
    <dgm:cxn modelId="{3B7EDA7B-468D-4A88-A57E-6EDCD358D94D}" srcId="{1D95BE57-29D3-4905-9BE1-716CD33AACA0}" destId="{1F7AF424-A1C1-42A0-B592-14A4EF478398}" srcOrd="0" destOrd="0" parTransId="{DD26A8F3-F9A4-494E-B5A9-0EC24B259228}" sibTransId="{2B285B4C-E91A-4E71-9503-E03A2A659E5A}"/>
    <dgm:cxn modelId="{6EBF4B1D-D726-44FC-A9F1-515A40260F89}" type="presOf" srcId="{1F7AF424-A1C1-42A0-B592-14A4EF478398}" destId="{EA6943E4-C502-42B9-BF8E-CC0BFFAB8A79}" srcOrd="0" destOrd="0" presId="urn:microsoft.com/office/officeart/2005/8/layout/vList2"/>
    <dgm:cxn modelId="{B472938E-CC83-4269-BDD5-9AEBDF60AA49}" srcId="{1D95BE57-29D3-4905-9BE1-716CD33AACA0}" destId="{5AC64E84-80A4-4544-948F-0BA2F1F2E86C}" srcOrd="3" destOrd="0" parTransId="{302BC4EE-D17F-432F-97C3-F18501B390A3}" sibTransId="{DC42AB64-663F-438F-B358-AEF268D6122C}"/>
    <dgm:cxn modelId="{46245D1A-F4FC-4A09-AC4F-FDA57F82F864}" srcId="{5FC007C4-078C-44DE-8B3B-1550A1E087EF}" destId="{D29645CB-AEF8-49E8-B6F5-98EEBEBBE7D3}" srcOrd="0" destOrd="0" parTransId="{9A30FE6C-EF28-4C24-8C88-03000C96078F}" sibTransId="{B9ECF35C-B8AE-46DD-A42C-52955FE62807}"/>
    <dgm:cxn modelId="{8DAD4657-AD4D-4882-B302-DAE217632ACA}" type="presOf" srcId="{5FC007C4-078C-44DE-8B3B-1550A1E087EF}" destId="{190435E9-4CB9-4E6B-B8FE-3B8CB71276AF}" srcOrd="0" destOrd="0" presId="urn:microsoft.com/office/officeart/2005/8/layout/vList2"/>
    <dgm:cxn modelId="{B860297D-A7CB-478A-98F4-B879267215F4}" type="presOf" srcId="{DBF3F61E-1B23-4C31-A77D-5E93E9292B61}" destId="{EA6943E4-C502-42B9-BF8E-CC0BFFAB8A79}" srcOrd="0" destOrd="4" presId="urn:microsoft.com/office/officeart/2005/8/layout/vList2"/>
    <dgm:cxn modelId="{8616D3C1-BD23-4B0C-B145-BFDFA05CCAF9}" srcId="{1D95BE57-29D3-4905-9BE1-716CD33AACA0}" destId="{FD2F1FE6-3DBC-46D4-95B9-DA24A7C7BB6E}" srcOrd="5" destOrd="0" parTransId="{41BAC72A-A404-4C85-8FA0-89A79A1F8BA1}" sibTransId="{749C9012-94A0-4BA0-8877-A54370478C61}"/>
    <dgm:cxn modelId="{A3852CFD-E632-46D5-A8B4-A104CA118481}" type="presOf" srcId="{D29645CB-AEF8-49E8-B6F5-98EEBEBBE7D3}" destId="{DCCA91F2-21D9-49AB-B655-4DCF0F0566EC}" srcOrd="0" destOrd="0" presId="urn:microsoft.com/office/officeart/2005/8/layout/vList2"/>
    <dgm:cxn modelId="{DE0D972E-D994-4E85-8BFC-58914E46C261}" type="presOf" srcId="{FC8D9596-5483-427A-95AE-916EC032A7B7}" destId="{C7555D78-05F1-4323-A5B7-41E3437C116D}" srcOrd="0" destOrd="0" presId="urn:microsoft.com/office/officeart/2005/8/layout/vList2"/>
    <dgm:cxn modelId="{C5903EDC-E6D2-4892-9E4F-0053AF562BEF}" type="presOf" srcId="{8A8F38F8-4951-4104-A70F-115D4B9D724F}" destId="{B9F09011-8A37-4429-8C25-2D05E6862CD0}" srcOrd="0" destOrd="0" presId="urn:microsoft.com/office/officeart/2005/8/layout/vList2"/>
    <dgm:cxn modelId="{9292B8B9-1827-4C2C-A95F-B5AC407C9ACF}" type="presParOf" srcId="{190435E9-4CB9-4E6B-B8FE-3B8CB71276AF}" destId="{DCCA91F2-21D9-49AB-B655-4DCF0F0566EC}" srcOrd="0" destOrd="0" presId="urn:microsoft.com/office/officeart/2005/8/layout/vList2"/>
    <dgm:cxn modelId="{5FB5DD97-B5A3-4650-B295-32230EAC3684}" type="presParOf" srcId="{190435E9-4CB9-4E6B-B8FE-3B8CB71276AF}" destId="{AD71F9A9-77EE-4A5D-859D-836BA0251C6E}" srcOrd="1" destOrd="0" presId="urn:microsoft.com/office/officeart/2005/8/layout/vList2"/>
    <dgm:cxn modelId="{74C02272-B2D1-43DC-9E65-7E8667800F18}" type="presParOf" srcId="{190435E9-4CB9-4E6B-B8FE-3B8CB71276AF}" destId="{848CFD8F-B349-430D-BA45-922A79A9351E}" srcOrd="2" destOrd="0" presId="urn:microsoft.com/office/officeart/2005/8/layout/vList2"/>
    <dgm:cxn modelId="{04643E32-46D3-49E8-AC75-18760876D865}" type="presParOf" srcId="{190435E9-4CB9-4E6B-B8FE-3B8CB71276AF}" destId="{EA6943E4-C502-42B9-BF8E-CC0BFFAB8A79}" srcOrd="3" destOrd="0" presId="urn:microsoft.com/office/officeart/2005/8/layout/vList2"/>
    <dgm:cxn modelId="{9096E752-FA7D-42F5-8B8B-1A6599301331}" type="presParOf" srcId="{190435E9-4CB9-4E6B-B8FE-3B8CB71276AF}" destId="{B9F09011-8A37-4429-8C25-2D05E6862CD0}" srcOrd="4" destOrd="0" presId="urn:microsoft.com/office/officeart/2005/8/layout/vList2"/>
    <dgm:cxn modelId="{BC4C2333-FF7B-4495-A298-61B04993FF5B}" type="presParOf" srcId="{190435E9-4CB9-4E6B-B8FE-3B8CB71276AF}" destId="{8C939839-01DD-4135-92CC-C6D8C09D3518}" srcOrd="5" destOrd="0" presId="urn:microsoft.com/office/officeart/2005/8/layout/vList2"/>
    <dgm:cxn modelId="{B05A59D0-E1AD-45AB-8ACA-50FDF6B0FA44}" type="presParOf" srcId="{190435E9-4CB9-4E6B-B8FE-3B8CB71276AF}" destId="{C7555D78-05F1-4323-A5B7-41E3437C11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602A8EE-EC6F-4E84-AE1E-000DEF254738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A3B075C-F7DD-4ADD-AC9F-FD6A1B44E1FF}">
      <dgm:prSet/>
      <dgm:spPr/>
      <dgm:t>
        <a:bodyPr/>
        <a:lstStyle/>
        <a:p>
          <a:pPr rtl="0"/>
          <a:r>
            <a:rPr lang="ru-RU" b="1" u="sng" smtClean="0"/>
            <a:t>Delta Module </a:t>
          </a:r>
          <a:r>
            <a:rPr lang="uk-UA" b="1" u="sng" smtClean="0"/>
            <a:t>2</a:t>
          </a:r>
          <a:endParaRPr lang="ru-RU"/>
        </a:p>
      </dgm:t>
    </dgm:pt>
    <dgm:pt modelId="{1BD158B1-C48D-45BC-9E7B-34830D15D143}" type="parTrans" cxnId="{121F11BB-9C57-41B9-9CA6-963603FC75DD}">
      <dgm:prSet/>
      <dgm:spPr/>
      <dgm:t>
        <a:bodyPr/>
        <a:lstStyle/>
        <a:p>
          <a:endParaRPr lang="ru-RU"/>
        </a:p>
      </dgm:t>
    </dgm:pt>
    <dgm:pt modelId="{9D144005-2C3D-4AF5-BD84-E3B5377A480F}" type="sibTrans" cxnId="{121F11BB-9C57-41B9-9CA6-963603FC75DD}">
      <dgm:prSet/>
      <dgm:spPr/>
      <dgm:t>
        <a:bodyPr/>
        <a:lstStyle/>
        <a:p>
          <a:endParaRPr lang="ru-RU"/>
        </a:p>
      </dgm:t>
    </dgm:pt>
    <dgm:pt modelId="{7350E231-6F3D-48ED-A1FE-60CAC928D2A2}" type="pres">
      <dgm:prSet presAssocID="{9602A8EE-EC6F-4E84-AE1E-000DEF25473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96B3D-59BD-45B0-9B5C-742E7A1E3B56}" type="pres">
      <dgm:prSet presAssocID="{9602A8EE-EC6F-4E84-AE1E-000DEF254738}" presName="arrow" presStyleLbl="bgShp" presStyleIdx="0" presStyleCnt="1"/>
      <dgm:spPr/>
    </dgm:pt>
    <dgm:pt modelId="{8D7B6742-E70D-413E-8194-8FF64663FEBD}" type="pres">
      <dgm:prSet presAssocID="{9602A8EE-EC6F-4E84-AE1E-000DEF254738}" presName="linearProcess" presStyleCnt="0"/>
      <dgm:spPr/>
    </dgm:pt>
    <dgm:pt modelId="{BBCD78D7-79DC-48E1-AF89-D45E95104CA7}" type="pres">
      <dgm:prSet presAssocID="{6A3B075C-F7DD-4ADD-AC9F-FD6A1B44E1FF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FA2D0A-ECAE-4D30-9C67-716B2FE52E25}" type="presOf" srcId="{9602A8EE-EC6F-4E84-AE1E-000DEF254738}" destId="{7350E231-6F3D-48ED-A1FE-60CAC928D2A2}" srcOrd="0" destOrd="0" presId="urn:microsoft.com/office/officeart/2005/8/layout/hProcess9"/>
    <dgm:cxn modelId="{A8D81609-4786-46EF-B3DF-F7E0C4E0E329}" type="presOf" srcId="{6A3B075C-F7DD-4ADD-AC9F-FD6A1B44E1FF}" destId="{BBCD78D7-79DC-48E1-AF89-D45E95104CA7}" srcOrd="0" destOrd="0" presId="urn:microsoft.com/office/officeart/2005/8/layout/hProcess9"/>
    <dgm:cxn modelId="{121F11BB-9C57-41B9-9CA6-963603FC75DD}" srcId="{9602A8EE-EC6F-4E84-AE1E-000DEF254738}" destId="{6A3B075C-F7DD-4ADD-AC9F-FD6A1B44E1FF}" srcOrd="0" destOrd="0" parTransId="{1BD158B1-C48D-45BC-9E7B-34830D15D143}" sibTransId="{9D144005-2C3D-4AF5-BD84-E3B5377A480F}"/>
    <dgm:cxn modelId="{6CC3372A-1A0C-4E71-B524-F2FAFF373F8B}" type="presParOf" srcId="{7350E231-6F3D-48ED-A1FE-60CAC928D2A2}" destId="{12196B3D-59BD-45B0-9B5C-742E7A1E3B56}" srcOrd="0" destOrd="0" presId="urn:microsoft.com/office/officeart/2005/8/layout/hProcess9"/>
    <dgm:cxn modelId="{A395C13A-6287-4F0A-A139-170D9CBD9094}" type="presParOf" srcId="{7350E231-6F3D-48ED-A1FE-60CAC928D2A2}" destId="{8D7B6742-E70D-413E-8194-8FF64663FEBD}" srcOrd="1" destOrd="0" presId="urn:microsoft.com/office/officeart/2005/8/layout/hProcess9"/>
    <dgm:cxn modelId="{8DBA1213-F293-4118-8709-F9861FD86E41}" type="presParOf" srcId="{8D7B6742-E70D-413E-8194-8FF64663FEBD}" destId="{BBCD78D7-79DC-48E1-AF89-D45E95104CA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26890AE-63B8-479B-AF3B-56041D89BFD2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0493FBF2-9F45-41E9-B85C-ECAE6419F1BC}">
      <dgm:prSet/>
      <dgm:spPr/>
      <dgm:t>
        <a:bodyPr/>
        <a:lstStyle/>
        <a:p>
          <a:pPr rtl="0"/>
          <a:r>
            <a:rPr lang="uk-UA" smtClean="0"/>
            <a:t>Удосконалення професійних прийомів роботи (20 кредитів)</a:t>
          </a:r>
          <a:endParaRPr lang="ru-RU"/>
        </a:p>
      </dgm:t>
    </dgm:pt>
    <dgm:pt modelId="{872BD7A6-757B-479E-A921-E4F85ADCB838}" type="parTrans" cxnId="{996809E9-BE8C-4099-A340-44770CD8ED79}">
      <dgm:prSet/>
      <dgm:spPr/>
      <dgm:t>
        <a:bodyPr/>
        <a:lstStyle/>
        <a:p>
          <a:endParaRPr lang="ru-RU"/>
        </a:p>
      </dgm:t>
    </dgm:pt>
    <dgm:pt modelId="{D338D42A-C152-48A8-8C37-A25B1C3C4661}" type="sibTrans" cxnId="{996809E9-BE8C-4099-A340-44770CD8ED79}">
      <dgm:prSet/>
      <dgm:spPr/>
      <dgm:t>
        <a:bodyPr/>
        <a:lstStyle/>
        <a:p>
          <a:endParaRPr lang="ru-RU"/>
        </a:p>
      </dgm:t>
    </dgm:pt>
    <dgm:pt modelId="{F6085089-8CAE-46E9-A808-9CE65E30DD75}">
      <dgm:prSet/>
      <dgm:spPr/>
      <dgm:t>
        <a:bodyPr/>
        <a:lstStyle/>
        <a:p>
          <a:pPr rtl="0"/>
          <a:r>
            <a:rPr lang="uk-UA" b="1" smtClean="0"/>
            <a:t>ПРЕДМЕТНИЙ ЗМІСТ</a:t>
          </a:r>
          <a:endParaRPr lang="ru-RU"/>
        </a:p>
      </dgm:t>
    </dgm:pt>
    <dgm:pt modelId="{55226879-D9EE-4E33-955E-D86412D54159}" type="parTrans" cxnId="{F6DDD597-75D6-4B8B-8021-0A5D5DF1C35A}">
      <dgm:prSet/>
      <dgm:spPr/>
      <dgm:t>
        <a:bodyPr/>
        <a:lstStyle/>
        <a:p>
          <a:endParaRPr lang="ru-RU"/>
        </a:p>
      </dgm:t>
    </dgm:pt>
    <dgm:pt modelId="{1F6AA7FC-692C-4599-B5BB-1536507D3ED9}" type="sibTrans" cxnId="{F6DDD597-75D6-4B8B-8021-0A5D5DF1C35A}">
      <dgm:prSet/>
      <dgm:spPr/>
      <dgm:t>
        <a:bodyPr/>
        <a:lstStyle/>
        <a:p>
          <a:endParaRPr lang="ru-RU"/>
        </a:p>
      </dgm:t>
    </dgm:pt>
    <dgm:pt modelId="{00E6D7C8-D382-4191-AC8D-1919E5B72D9B}">
      <dgm:prSet/>
      <dgm:spPr/>
      <dgm:t>
        <a:bodyPr/>
        <a:lstStyle/>
        <a:p>
          <a:pPr rtl="0"/>
          <a:r>
            <a:rPr lang="uk-UA" smtClean="0"/>
            <a:t>Людина, що вивчає мову, і контекст вивчення мови</a:t>
          </a:r>
          <a:endParaRPr lang="ru-RU"/>
        </a:p>
      </dgm:t>
    </dgm:pt>
    <dgm:pt modelId="{E3D352C7-3137-4DF6-BC40-8E73A270DA5F}" type="parTrans" cxnId="{03EFED38-C35A-4467-9BB5-CC6280173529}">
      <dgm:prSet/>
      <dgm:spPr/>
      <dgm:t>
        <a:bodyPr/>
        <a:lstStyle/>
        <a:p>
          <a:endParaRPr lang="ru-RU"/>
        </a:p>
      </dgm:t>
    </dgm:pt>
    <dgm:pt modelId="{934AD336-49E8-4E79-9F55-2AF3BE0420A4}" type="sibTrans" cxnId="{03EFED38-C35A-4467-9BB5-CC6280173529}">
      <dgm:prSet/>
      <dgm:spPr/>
      <dgm:t>
        <a:bodyPr/>
        <a:lstStyle/>
        <a:p>
          <a:endParaRPr lang="ru-RU"/>
        </a:p>
      </dgm:t>
    </dgm:pt>
    <dgm:pt modelId="{43EADD93-01C1-4C62-8651-9D30FD7DDEF0}">
      <dgm:prSet/>
      <dgm:spPr/>
      <dgm:t>
        <a:bodyPr/>
        <a:lstStyle/>
        <a:p>
          <a:pPr rtl="0"/>
          <a:r>
            <a:rPr lang="uk-UA" smtClean="0"/>
            <a:t>Підготовка до викладання англійської мови вивчають мову</a:t>
          </a:r>
          <a:endParaRPr lang="ru-RU"/>
        </a:p>
      </dgm:t>
    </dgm:pt>
    <dgm:pt modelId="{F392BCB1-A035-43C9-A4EC-89711BC297DE}" type="parTrans" cxnId="{E7734374-9D76-4B98-8B0C-D0772034E421}">
      <dgm:prSet/>
      <dgm:spPr/>
      <dgm:t>
        <a:bodyPr/>
        <a:lstStyle/>
        <a:p>
          <a:endParaRPr lang="ru-RU"/>
        </a:p>
      </dgm:t>
    </dgm:pt>
    <dgm:pt modelId="{AB3D1391-85F5-4B9D-A032-CD0C7BFD2AEF}" type="sibTrans" cxnId="{E7734374-9D76-4B98-8B0C-D0772034E421}">
      <dgm:prSet/>
      <dgm:spPr/>
      <dgm:t>
        <a:bodyPr/>
        <a:lstStyle/>
        <a:p>
          <a:endParaRPr lang="ru-RU"/>
        </a:p>
      </dgm:t>
    </dgm:pt>
    <dgm:pt modelId="{439A1310-4F86-4365-9106-DE147ECBC8AC}">
      <dgm:prSet/>
      <dgm:spPr/>
      <dgm:t>
        <a:bodyPr/>
        <a:lstStyle/>
        <a:p>
          <a:pPr rtl="0"/>
          <a:r>
            <a:rPr lang="uk-UA" smtClean="0"/>
            <a:t>Оцінка, вибір і використання ресурсів і матеріалів з метою навчання</a:t>
          </a:r>
          <a:endParaRPr lang="ru-RU"/>
        </a:p>
      </dgm:t>
    </dgm:pt>
    <dgm:pt modelId="{2CC90875-5A3C-4C9A-9F6D-04B723773AB0}" type="parTrans" cxnId="{A158C857-F1BB-43D3-AC12-7A9352549D68}">
      <dgm:prSet/>
      <dgm:spPr/>
      <dgm:t>
        <a:bodyPr/>
        <a:lstStyle/>
        <a:p>
          <a:endParaRPr lang="ru-RU"/>
        </a:p>
      </dgm:t>
    </dgm:pt>
    <dgm:pt modelId="{97BFEB56-C382-47F6-A478-A452D8590B47}" type="sibTrans" cxnId="{A158C857-F1BB-43D3-AC12-7A9352549D68}">
      <dgm:prSet/>
      <dgm:spPr/>
      <dgm:t>
        <a:bodyPr/>
        <a:lstStyle/>
        <a:p>
          <a:endParaRPr lang="ru-RU"/>
        </a:p>
      </dgm:t>
    </dgm:pt>
    <dgm:pt modelId="{DC7C0381-6EAC-4C74-9901-D5DA9C329FEB}">
      <dgm:prSet/>
      <dgm:spPr/>
      <dgm:t>
        <a:bodyPr/>
        <a:lstStyle/>
        <a:p>
          <a:pPr rtl="0"/>
          <a:r>
            <a:rPr lang="uk-UA" smtClean="0"/>
            <a:t>Управління навчанням і підтримка навчання</a:t>
          </a:r>
          <a:endParaRPr lang="ru-RU"/>
        </a:p>
      </dgm:t>
    </dgm:pt>
    <dgm:pt modelId="{1E8563EC-475A-40A2-AAFC-81D3719269A2}" type="parTrans" cxnId="{72BB5F42-B8FE-49CF-A0BB-4948798B902C}">
      <dgm:prSet/>
      <dgm:spPr/>
      <dgm:t>
        <a:bodyPr/>
        <a:lstStyle/>
        <a:p>
          <a:endParaRPr lang="ru-RU"/>
        </a:p>
      </dgm:t>
    </dgm:pt>
    <dgm:pt modelId="{2E65A9C8-84EB-403F-98A7-2A58F75329F1}" type="sibTrans" cxnId="{72BB5F42-B8FE-49CF-A0BB-4948798B902C}">
      <dgm:prSet/>
      <dgm:spPr/>
      <dgm:t>
        <a:bodyPr/>
        <a:lstStyle/>
        <a:p>
          <a:endParaRPr lang="ru-RU"/>
        </a:p>
      </dgm:t>
    </dgm:pt>
    <dgm:pt modelId="{7CA97411-441B-4552-A368-C0C872917841}">
      <dgm:prSet/>
      <dgm:spPr/>
      <dgm:t>
        <a:bodyPr/>
        <a:lstStyle/>
        <a:p>
          <a:pPr rtl="0"/>
          <a:r>
            <a:rPr lang="uk-UA" smtClean="0"/>
            <a:t>Оцінка підготовки до уроку і викладання</a:t>
          </a:r>
          <a:endParaRPr lang="ru-RU"/>
        </a:p>
      </dgm:t>
    </dgm:pt>
    <dgm:pt modelId="{649751FE-914E-46E6-AFB6-8D948A410A41}" type="parTrans" cxnId="{9CA3093A-F6F3-4166-916D-1E3FB0A82612}">
      <dgm:prSet/>
      <dgm:spPr/>
      <dgm:t>
        <a:bodyPr/>
        <a:lstStyle/>
        <a:p>
          <a:endParaRPr lang="ru-RU"/>
        </a:p>
      </dgm:t>
    </dgm:pt>
    <dgm:pt modelId="{B76BA470-04F6-4A4C-B1C5-C3B7984C1074}" type="sibTrans" cxnId="{9CA3093A-F6F3-4166-916D-1E3FB0A82612}">
      <dgm:prSet/>
      <dgm:spPr/>
      <dgm:t>
        <a:bodyPr/>
        <a:lstStyle/>
        <a:p>
          <a:endParaRPr lang="ru-RU"/>
        </a:p>
      </dgm:t>
    </dgm:pt>
    <dgm:pt modelId="{2D3275F5-19E0-4C47-A0FE-13E885731370}">
      <dgm:prSet/>
      <dgm:spPr/>
      <dgm:t>
        <a:bodyPr/>
        <a:lstStyle/>
        <a:p>
          <a:pPr rtl="0"/>
          <a:r>
            <a:rPr lang="uk-UA" smtClean="0"/>
            <a:t>Спостереження за уроками інших викладачів і їх оцінка</a:t>
          </a:r>
          <a:endParaRPr lang="ru-RU"/>
        </a:p>
      </dgm:t>
    </dgm:pt>
    <dgm:pt modelId="{41C62DC6-DE56-4D60-96E4-7736E61679B7}" type="parTrans" cxnId="{77A7F1FF-9EB0-46D8-93F6-A0FB78AE0579}">
      <dgm:prSet/>
      <dgm:spPr/>
      <dgm:t>
        <a:bodyPr/>
        <a:lstStyle/>
        <a:p>
          <a:endParaRPr lang="ru-RU"/>
        </a:p>
      </dgm:t>
    </dgm:pt>
    <dgm:pt modelId="{2C89EC68-77E2-42D8-AA97-7E16E00AFDA5}" type="sibTrans" cxnId="{77A7F1FF-9EB0-46D8-93F6-A0FB78AE0579}">
      <dgm:prSet/>
      <dgm:spPr/>
      <dgm:t>
        <a:bodyPr/>
        <a:lstStyle/>
        <a:p>
          <a:endParaRPr lang="ru-RU"/>
        </a:p>
      </dgm:t>
    </dgm:pt>
    <dgm:pt modelId="{2B9B243C-3CC1-46F6-8D67-AC370619A24A}">
      <dgm:prSet/>
      <dgm:spPr/>
      <dgm:t>
        <a:bodyPr/>
        <a:lstStyle/>
        <a:p>
          <a:pPr rtl="0"/>
          <a:r>
            <a:rPr lang="uk-UA" smtClean="0"/>
            <a:t>Професіоналізм і можливості підвищення кваліфікації.</a:t>
          </a:r>
          <a:endParaRPr lang="ru-RU"/>
        </a:p>
      </dgm:t>
    </dgm:pt>
    <dgm:pt modelId="{9CF3D724-AA2B-4785-ACAB-60C524727A87}" type="parTrans" cxnId="{D7204946-59DD-48C8-B1D7-6B74B141FC69}">
      <dgm:prSet/>
      <dgm:spPr/>
      <dgm:t>
        <a:bodyPr/>
        <a:lstStyle/>
        <a:p>
          <a:endParaRPr lang="ru-RU"/>
        </a:p>
      </dgm:t>
    </dgm:pt>
    <dgm:pt modelId="{3668BB18-D1CE-466D-A039-98DD68E24C73}" type="sibTrans" cxnId="{D7204946-59DD-48C8-B1D7-6B74B141FC69}">
      <dgm:prSet/>
      <dgm:spPr/>
      <dgm:t>
        <a:bodyPr/>
        <a:lstStyle/>
        <a:p>
          <a:endParaRPr lang="ru-RU"/>
        </a:p>
      </dgm:t>
    </dgm:pt>
    <dgm:pt modelId="{CEF8BB2A-770B-4CB2-A8B1-73D5558281C9}">
      <dgm:prSet/>
      <dgm:spPr/>
      <dgm:t>
        <a:bodyPr/>
        <a:lstStyle/>
        <a:p>
          <a:pPr rtl="0"/>
          <a:r>
            <a:rPr lang="uk-UA" smtClean="0"/>
            <a:t>Для Модуля 2 потрібно ряд робіт, включаючи уроки, на яких велося спостереження, письмові есе про підготовку і спостереження на уроці з зовнішнім оцінюванням.</a:t>
          </a:r>
          <a:endParaRPr lang="ru-RU"/>
        </a:p>
      </dgm:t>
    </dgm:pt>
    <dgm:pt modelId="{FA19A9DB-A311-466C-988F-B745ABEAEE53}" type="parTrans" cxnId="{FD220A86-DAA3-475D-A4EA-C3AC1D4BEB60}">
      <dgm:prSet/>
      <dgm:spPr/>
      <dgm:t>
        <a:bodyPr/>
        <a:lstStyle/>
        <a:p>
          <a:endParaRPr lang="ru-RU"/>
        </a:p>
      </dgm:t>
    </dgm:pt>
    <dgm:pt modelId="{299B3336-3054-4229-B13B-AF7C882581A0}" type="sibTrans" cxnId="{FD220A86-DAA3-475D-A4EA-C3AC1D4BEB60}">
      <dgm:prSet/>
      <dgm:spPr/>
      <dgm:t>
        <a:bodyPr/>
        <a:lstStyle/>
        <a:p>
          <a:endParaRPr lang="ru-RU"/>
        </a:p>
      </dgm:t>
    </dgm:pt>
    <dgm:pt modelId="{FD61DBA4-930D-4394-B2D0-BEB4EF6F018D}" type="pres">
      <dgm:prSet presAssocID="{B26890AE-63B8-479B-AF3B-56041D89BF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6D5EAB-A2E0-45F6-98FE-89B930ED6CF2}" type="pres">
      <dgm:prSet presAssocID="{0493FBF2-9F45-41E9-B85C-ECAE6419F1B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4984C-CF01-4A30-926F-229861BBAA57}" type="pres">
      <dgm:prSet presAssocID="{D338D42A-C152-48A8-8C37-A25B1C3C4661}" presName="spacer" presStyleCnt="0"/>
      <dgm:spPr/>
    </dgm:pt>
    <dgm:pt modelId="{C162C072-0B45-4B0B-BE85-423F0C7EC117}" type="pres">
      <dgm:prSet presAssocID="{F6085089-8CAE-46E9-A808-9CE65E30DD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A1C9F-41D8-474C-87F5-0380A2093FCC}" type="pres">
      <dgm:prSet presAssocID="{F6085089-8CAE-46E9-A808-9CE65E30DD7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99C07-8328-4628-8C72-5C9DAA770B87}" type="pres">
      <dgm:prSet presAssocID="{CEF8BB2A-770B-4CB2-A8B1-73D5558281C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734374-9D76-4B98-8B0C-D0772034E421}" srcId="{F6085089-8CAE-46E9-A808-9CE65E30DD75}" destId="{43EADD93-01C1-4C62-8651-9D30FD7DDEF0}" srcOrd="1" destOrd="0" parTransId="{F392BCB1-A035-43C9-A4EC-89711BC297DE}" sibTransId="{AB3D1391-85F5-4B9D-A032-CD0C7BFD2AEF}"/>
    <dgm:cxn modelId="{77A7F1FF-9EB0-46D8-93F6-A0FB78AE0579}" srcId="{F6085089-8CAE-46E9-A808-9CE65E30DD75}" destId="{2D3275F5-19E0-4C47-A0FE-13E885731370}" srcOrd="5" destOrd="0" parTransId="{41C62DC6-DE56-4D60-96E4-7736E61679B7}" sibTransId="{2C89EC68-77E2-42D8-AA97-7E16E00AFDA5}"/>
    <dgm:cxn modelId="{9F467891-F940-40A9-82CC-5E9393455F28}" type="presOf" srcId="{DC7C0381-6EAC-4C74-9901-D5DA9C329FEB}" destId="{92DA1C9F-41D8-474C-87F5-0380A2093FCC}" srcOrd="0" destOrd="3" presId="urn:microsoft.com/office/officeart/2005/8/layout/vList2"/>
    <dgm:cxn modelId="{996809E9-BE8C-4099-A340-44770CD8ED79}" srcId="{B26890AE-63B8-479B-AF3B-56041D89BFD2}" destId="{0493FBF2-9F45-41E9-B85C-ECAE6419F1BC}" srcOrd="0" destOrd="0" parTransId="{872BD7A6-757B-479E-A921-E4F85ADCB838}" sibTransId="{D338D42A-C152-48A8-8C37-A25B1C3C4661}"/>
    <dgm:cxn modelId="{1B63CFC1-E13F-4468-8CA3-2FE81E1E1994}" type="presOf" srcId="{F6085089-8CAE-46E9-A808-9CE65E30DD75}" destId="{C162C072-0B45-4B0B-BE85-423F0C7EC117}" srcOrd="0" destOrd="0" presId="urn:microsoft.com/office/officeart/2005/8/layout/vList2"/>
    <dgm:cxn modelId="{2E344265-2084-4778-81DB-84126280D5FE}" type="presOf" srcId="{2B9B243C-3CC1-46F6-8D67-AC370619A24A}" destId="{92DA1C9F-41D8-474C-87F5-0380A2093FCC}" srcOrd="0" destOrd="6" presId="urn:microsoft.com/office/officeart/2005/8/layout/vList2"/>
    <dgm:cxn modelId="{B3C9C741-8CAE-46FF-9555-5FA078122DC9}" type="presOf" srcId="{43EADD93-01C1-4C62-8651-9D30FD7DDEF0}" destId="{92DA1C9F-41D8-474C-87F5-0380A2093FCC}" srcOrd="0" destOrd="1" presId="urn:microsoft.com/office/officeart/2005/8/layout/vList2"/>
    <dgm:cxn modelId="{0AC07B1E-B943-4978-AC5C-AEC058BCF3AF}" type="presOf" srcId="{00E6D7C8-D382-4191-AC8D-1919E5B72D9B}" destId="{92DA1C9F-41D8-474C-87F5-0380A2093FCC}" srcOrd="0" destOrd="0" presId="urn:microsoft.com/office/officeart/2005/8/layout/vList2"/>
    <dgm:cxn modelId="{D7204946-59DD-48C8-B1D7-6B74B141FC69}" srcId="{F6085089-8CAE-46E9-A808-9CE65E30DD75}" destId="{2B9B243C-3CC1-46F6-8D67-AC370619A24A}" srcOrd="6" destOrd="0" parTransId="{9CF3D724-AA2B-4785-ACAB-60C524727A87}" sibTransId="{3668BB18-D1CE-466D-A039-98DD68E24C73}"/>
    <dgm:cxn modelId="{83840945-5121-4272-BEBC-F19359240B70}" type="presOf" srcId="{CEF8BB2A-770B-4CB2-A8B1-73D5558281C9}" destId="{97299C07-8328-4628-8C72-5C9DAA770B87}" srcOrd="0" destOrd="0" presId="urn:microsoft.com/office/officeart/2005/8/layout/vList2"/>
    <dgm:cxn modelId="{A158C857-F1BB-43D3-AC12-7A9352549D68}" srcId="{F6085089-8CAE-46E9-A808-9CE65E30DD75}" destId="{439A1310-4F86-4365-9106-DE147ECBC8AC}" srcOrd="2" destOrd="0" parTransId="{2CC90875-5A3C-4C9A-9F6D-04B723773AB0}" sibTransId="{97BFEB56-C382-47F6-A478-A452D8590B47}"/>
    <dgm:cxn modelId="{3244B965-CC9F-4037-9557-4F4A2051B05F}" type="presOf" srcId="{B26890AE-63B8-479B-AF3B-56041D89BFD2}" destId="{FD61DBA4-930D-4394-B2D0-BEB4EF6F018D}" srcOrd="0" destOrd="0" presId="urn:microsoft.com/office/officeart/2005/8/layout/vList2"/>
    <dgm:cxn modelId="{F6DDD597-75D6-4B8B-8021-0A5D5DF1C35A}" srcId="{B26890AE-63B8-479B-AF3B-56041D89BFD2}" destId="{F6085089-8CAE-46E9-A808-9CE65E30DD75}" srcOrd="1" destOrd="0" parTransId="{55226879-D9EE-4E33-955E-D86412D54159}" sibTransId="{1F6AA7FC-692C-4599-B5BB-1536507D3ED9}"/>
    <dgm:cxn modelId="{8932B373-045A-4F65-A020-3D4993AED238}" type="presOf" srcId="{7CA97411-441B-4552-A368-C0C872917841}" destId="{92DA1C9F-41D8-474C-87F5-0380A2093FCC}" srcOrd="0" destOrd="4" presId="urn:microsoft.com/office/officeart/2005/8/layout/vList2"/>
    <dgm:cxn modelId="{03EFED38-C35A-4467-9BB5-CC6280173529}" srcId="{F6085089-8CAE-46E9-A808-9CE65E30DD75}" destId="{00E6D7C8-D382-4191-AC8D-1919E5B72D9B}" srcOrd="0" destOrd="0" parTransId="{E3D352C7-3137-4DF6-BC40-8E73A270DA5F}" sibTransId="{934AD336-49E8-4E79-9F55-2AF3BE0420A4}"/>
    <dgm:cxn modelId="{100E4013-B926-4919-80CF-23910882F463}" type="presOf" srcId="{2D3275F5-19E0-4C47-A0FE-13E885731370}" destId="{92DA1C9F-41D8-474C-87F5-0380A2093FCC}" srcOrd="0" destOrd="5" presId="urn:microsoft.com/office/officeart/2005/8/layout/vList2"/>
    <dgm:cxn modelId="{E6B9FD58-CF74-4BD4-AFE6-36A641DE405A}" type="presOf" srcId="{439A1310-4F86-4365-9106-DE147ECBC8AC}" destId="{92DA1C9F-41D8-474C-87F5-0380A2093FCC}" srcOrd="0" destOrd="2" presId="urn:microsoft.com/office/officeart/2005/8/layout/vList2"/>
    <dgm:cxn modelId="{FD220A86-DAA3-475D-A4EA-C3AC1D4BEB60}" srcId="{B26890AE-63B8-479B-AF3B-56041D89BFD2}" destId="{CEF8BB2A-770B-4CB2-A8B1-73D5558281C9}" srcOrd="2" destOrd="0" parTransId="{FA19A9DB-A311-466C-988F-B745ABEAEE53}" sibTransId="{299B3336-3054-4229-B13B-AF7C882581A0}"/>
    <dgm:cxn modelId="{249D024C-EB5F-4361-A744-C82BEA4985FC}" type="presOf" srcId="{0493FBF2-9F45-41E9-B85C-ECAE6419F1BC}" destId="{646D5EAB-A2E0-45F6-98FE-89B930ED6CF2}" srcOrd="0" destOrd="0" presId="urn:microsoft.com/office/officeart/2005/8/layout/vList2"/>
    <dgm:cxn modelId="{72BB5F42-B8FE-49CF-A0BB-4948798B902C}" srcId="{F6085089-8CAE-46E9-A808-9CE65E30DD75}" destId="{DC7C0381-6EAC-4C74-9901-D5DA9C329FEB}" srcOrd="3" destOrd="0" parTransId="{1E8563EC-475A-40A2-AAFC-81D3719269A2}" sibTransId="{2E65A9C8-84EB-403F-98A7-2A58F75329F1}"/>
    <dgm:cxn modelId="{9CA3093A-F6F3-4166-916D-1E3FB0A82612}" srcId="{F6085089-8CAE-46E9-A808-9CE65E30DD75}" destId="{7CA97411-441B-4552-A368-C0C872917841}" srcOrd="4" destOrd="0" parTransId="{649751FE-914E-46E6-AFB6-8D948A410A41}" sibTransId="{B76BA470-04F6-4A4C-B1C5-C3B7984C1074}"/>
    <dgm:cxn modelId="{80865429-F6D5-4C46-8AFA-1E960461B3CD}" type="presParOf" srcId="{FD61DBA4-930D-4394-B2D0-BEB4EF6F018D}" destId="{646D5EAB-A2E0-45F6-98FE-89B930ED6CF2}" srcOrd="0" destOrd="0" presId="urn:microsoft.com/office/officeart/2005/8/layout/vList2"/>
    <dgm:cxn modelId="{34CDF23C-1998-4743-91C0-94F1F13E9042}" type="presParOf" srcId="{FD61DBA4-930D-4394-B2D0-BEB4EF6F018D}" destId="{F674984C-CF01-4A30-926F-229861BBAA57}" srcOrd="1" destOrd="0" presId="urn:microsoft.com/office/officeart/2005/8/layout/vList2"/>
    <dgm:cxn modelId="{5ECBE140-FBA3-44B7-BABA-67934DA84A6C}" type="presParOf" srcId="{FD61DBA4-930D-4394-B2D0-BEB4EF6F018D}" destId="{C162C072-0B45-4B0B-BE85-423F0C7EC117}" srcOrd="2" destOrd="0" presId="urn:microsoft.com/office/officeart/2005/8/layout/vList2"/>
    <dgm:cxn modelId="{8BE3F3B3-E279-4339-AC36-DDEEBA7B869B}" type="presParOf" srcId="{FD61DBA4-930D-4394-B2D0-BEB4EF6F018D}" destId="{92DA1C9F-41D8-474C-87F5-0380A2093FCC}" srcOrd="3" destOrd="0" presId="urn:microsoft.com/office/officeart/2005/8/layout/vList2"/>
    <dgm:cxn modelId="{88E65610-17DA-42E8-BF1B-63F41FC68C5F}" type="presParOf" srcId="{FD61DBA4-930D-4394-B2D0-BEB4EF6F018D}" destId="{97299C07-8328-4628-8C72-5C9DAA770B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A59DA9-70CD-4094-9E7D-DE721B780009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C0594D1E-9928-46F0-9A7D-4D2245C022FA}">
      <dgm:prSet/>
      <dgm:spPr/>
      <dgm:t>
        <a:bodyPr/>
        <a:lstStyle/>
        <a:p>
          <a:pPr rtl="0"/>
          <a:r>
            <a:rPr lang="ru-RU" b="1" u="sng" smtClean="0"/>
            <a:t>Delta Module </a:t>
          </a:r>
          <a:r>
            <a:rPr lang="uk-UA" b="1" u="sng" smtClean="0"/>
            <a:t>3 (варіант 1)</a:t>
          </a:r>
          <a:endParaRPr lang="ru-RU"/>
        </a:p>
      </dgm:t>
    </dgm:pt>
    <dgm:pt modelId="{F4B51025-AC57-4CF8-8162-E7BF37692EBF}" type="parTrans" cxnId="{38CF93CE-50CA-4B30-AD5E-851BA4B7A4CA}">
      <dgm:prSet/>
      <dgm:spPr/>
      <dgm:t>
        <a:bodyPr/>
        <a:lstStyle/>
        <a:p>
          <a:endParaRPr lang="ru-RU"/>
        </a:p>
      </dgm:t>
    </dgm:pt>
    <dgm:pt modelId="{DA697530-39DD-4487-81B7-A294689BE74B}" type="sibTrans" cxnId="{38CF93CE-50CA-4B30-AD5E-851BA4B7A4CA}">
      <dgm:prSet/>
      <dgm:spPr/>
      <dgm:t>
        <a:bodyPr/>
        <a:lstStyle/>
        <a:p>
          <a:endParaRPr lang="ru-RU"/>
        </a:p>
      </dgm:t>
    </dgm:pt>
    <dgm:pt modelId="{54A24DD9-C500-421B-A085-3C0322EA2D7E}" type="pres">
      <dgm:prSet presAssocID="{1FA59DA9-70CD-4094-9E7D-DE721B78000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6E630-FCFB-4911-8008-2543CC2E7E0C}" type="pres">
      <dgm:prSet presAssocID="{1FA59DA9-70CD-4094-9E7D-DE721B780009}" presName="arrow" presStyleLbl="bgShp" presStyleIdx="0" presStyleCnt="1"/>
      <dgm:spPr/>
    </dgm:pt>
    <dgm:pt modelId="{57BADF7C-30EC-4C4F-A2EE-9883CD0E979F}" type="pres">
      <dgm:prSet presAssocID="{1FA59DA9-70CD-4094-9E7D-DE721B780009}" presName="linearProcess" presStyleCnt="0"/>
      <dgm:spPr/>
    </dgm:pt>
    <dgm:pt modelId="{F24731F1-F957-409E-BEB8-F9F652E9D4BD}" type="pres">
      <dgm:prSet presAssocID="{C0594D1E-9928-46F0-9A7D-4D2245C022FA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72154A-670F-4D28-ADED-E50FD30B0B84}" type="presOf" srcId="{C0594D1E-9928-46F0-9A7D-4D2245C022FA}" destId="{F24731F1-F957-409E-BEB8-F9F652E9D4BD}" srcOrd="0" destOrd="0" presId="urn:microsoft.com/office/officeart/2005/8/layout/hProcess9"/>
    <dgm:cxn modelId="{F218DEA9-32E5-4B60-AAF4-175C153A067E}" type="presOf" srcId="{1FA59DA9-70CD-4094-9E7D-DE721B780009}" destId="{54A24DD9-C500-421B-A085-3C0322EA2D7E}" srcOrd="0" destOrd="0" presId="urn:microsoft.com/office/officeart/2005/8/layout/hProcess9"/>
    <dgm:cxn modelId="{38CF93CE-50CA-4B30-AD5E-851BA4B7A4CA}" srcId="{1FA59DA9-70CD-4094-9E7D-DE721B780009}" destId="{C0594D1E-9928-46F0-9A7D-4D2245C022FA}" srcOrd="0" destOrd="0" parTransId="{F4B51025-AC57-4CF8-8162-E7BF37692EBF}" sibTransId="{DA697530-39DD-4487-81B7-A294689BE74B}"/>
    <dgm:cxn modelId="{ABC559B6-E22A-46CA-B038-0212401BC6EC}" type="presParOf" srcId="{54A24DD9-C500-421B-A085-3C0322EA2D7E}" destId="{E7C6E630-FCFB-4911-8008-2543CC2E7E0C}" srcOrd="0" destOrd="0" presId="urn:microsoft.com/office/officeart/2005/8/layout/hProcess9"/>
    <dgm:cxn modelId="{276FA50A-3691-4EA0-AC5B-9BDA0DC5F49F}" type="presParOf" srcId="{54A24DD9-C500-421B-A085-3C0322EA2D7E}" destId="{57BADF7C-30EC-4C4F-A2EE-9883CD0E979F}" srcOrd="1" destOrd="0" presId="urn:microsoft.com/office/officeart/2005/8/layout/hProcess9"/>
    <dgm:cxn modelId="{F5DBE576-7543-43F4-8D08-8B90201E700F}" type="presParOf" srcId="{57BADF7C-30EC-4C4F-A2EE-9883CD0E979F}" destId="{F24731F1-F957-409E-BEB8-F9F652E9D4B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4D7665-981B-4B51-8F2D-AE315E82B842}" type="doc">
      <dgm:prSet loTypeId="urn:microsoft.com/office/officeart/2005/8/layout/hList7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18B30D3-F252-4C56-A7B3-4E6E2171586B}">
      <dgm:prSet/>
      <dgm:spPr/>
      <dgm:t>
        <a:bodyPr/>
        <a:lstStyle/>
        <a:p>
          <a:pPr rtl="0"/>
          <a:r>
            <a:rPr lang="en-US" smtClean="0"/>
            <a:t>a high level of language proficiency in speaking, listening, reading, and writing;</a:t>
          </a:r>
          <a:endParaRPr lang="ru-RU"/>
        </a:p>
      </dgm:t>
    </dgm:pt>
    <dgm:pt modelId="{CB6AD5FD-FC76-40DB-B35D-D35FFEBEC33C}" type="parTrans" cxnId="{2BFB37D5-C07F-45CE-9E8C-3AD7995758C0}">
      <dgm:prSet/>
      <dgm:spPr/>
      <dgm:t>
        <a:bodyPr/>
        <a:lstStyle/>
        <a:p>
          <a:endParaRPr lang="ru-RU"/>
        </a:p>
      </dgm:t>
    </dgm:pt>
    <dgm:pt modelId="{1D9137BE-1952-41E3-9680-89FED11112E8}" type="sibTrans" cxnId="{2BFB37D5-C07F-45CE-9E8C-3AD7995758C0}">
      <dgm:prSet/>
      <dgm:spPr/>
      <dgm:t>
        <a:bodyPr/>
        <a:lstStyle/>
        <a:p>
          <a:endParaRPr lang="ru-RU"/>
        </a:p>
      </dgm:t>
    </dgm:pt>
    <dgm:pt modelId="{6CE89D7F-3CDC-474E-A7E4-0D9E3341534B}">
      <dgm:prSet/>
      <dgm:spPr/>
      <dgm:t>
        <a:bodyPr/>
        <a:lstStyle/>
        <a:p>
          <a:pPr rtl="0"/>
          <a:r>
            <a:rPr lang="en-US" smtClean="0"/>
            <a:t>the ability to use the language in real-life contexts, for both social and professional purposes;</a:t>
          </a:r>
          <a:endParaRPr lang="ru-RU"/>
        </a:p>
      </dgm:t>
    </dgm:pt>
    <dgm:pt modelId="{313C3CC2-6E11-496F-A149-9CCE63C7BECF}" type="parTrans" cxnId="{809105AE-7A58-4F3E-B8A6-70332EDFDDA4}">
      <dgm:prSet/>
      <dgm:spPr/>
      <dgm:t>
        <a:bodyPr/>
        <a:lstStyle/>
        <a:p>
          <a:endParaRPr lang="ru-RU"/>
        </a:p>
      </dgm:t>
    </dgm:pt>
    <dgm:pt modelId="{B94A1B09-5E5E-4006-9379-521009B7CE32}" type="sibTrans" cxnId="{809105AE-7A58-4F3E-B8A6-70332EDFDDA4}">
      <dgm:prSet/>
      <dgm:spPr/>
      <dgm:t>
        <a:bodyPr/>
        <a:lstStyle/>
        <a:p>
          <a:endParaRPr lang="ru-RU"/>
        </a:p>
      </dgm:t>
    </dgm:pt>
    <dgm:pt modelId="{6022EACE-DC1B-4E9B-B561-2B4C7A5E0FB1}">
      <dgm:prSet/>
      <dgm:spPr/>
      <dgm:t>
        <a:bodyPr/>
        <a:lstStyle/>
        <a:p>
          <a:pPr rtl="0"/>
          <a:r>
            <a:rPr lang="en-US" dirty="0" smtClean="0"/>
            <a:t>the ability to comprehend contemporary media in the foreign language, both spoken and written, and interact successfully with native speakers of English; </a:t>
          </a:r>
          <a:endParaRPr lang="ru-RU" dirty="0"/>
        </a:p>
      </dgm:t>
    </dgm:pt>
    <dgm:pt modelId="{889E2EC7-F1CF-47A1-8BC5-21CF3B1A873B}" type="parTrans" cxnId="{2DBA41F0-B102-416E-B06C-2A4C6B866F83}">
      <dgm:prSet/>
      <dgm:spPr/>
      <dgm:t>
        <a:bodyPr/>
        <a:lstStyle/>
        <a:p>
          <a:endParaRPr lang="ru-RU"/>
        </a:p>
      </dgm:t>
    </dgm:pt>
    <dgm:pt modelId="{7835E1D7-11D3-4578-B87F-22D1696AC8C8}" type="sibTrans" cxnId="{2DBA41F0-B102-416E-B06C-2A4C6B866F83}">
      <dgm:prSet/>
      <dgm:spPr/>
      <dgm:t>
        <a:bodyPr/>
        <a:lstStyle/>
        <a:p>
          <a:endParaRPr lang="ru-RU"/>
        </a:p>
      </dgm:t>
    </dgm:pt>
    <dgm:pt modelId="{DC0B03EA-6C63-4095-8437-A54C64AC2C9B}" type="pres">
      <dgm:prSet presAssocID="{B84D7665-981B-4B51-8F2D-AE315E82B8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F62739-24AF-4EDD-875B-DFB4CE65815A}" type="pres">
      <dgm:prSet presAssocID="{B84D7665-981B-4B51-8F2D-AE315E82B842}" presName="fgShape" presStyleLbl="fgShp" presStyleIdx="0" presStyleCnt="1"/>
      <dgm:spPr/>
    </dgm:pt>
    <dgm:pt modelId="{7167829A-D0D1-484E-A154-2DB5EE4A2A0A}" type="pres">
      <dgm:prSet presAssocID="{B84D7665-981B-4B51-8F2D-AE315E82B842}" presName="linComp" presStyleCnt="0"/>
      <dgm:spPr/>
    </dgm:pt>
    <dgm:pt modelId="{CA2007D9-D613-41C2-96C0-54C2FB1462A2}" type="pres">
      <dgm:prSet presAssocID="{918B30D3-F252-4C56-A7B3-4E6E2171586B}" presName="compNode" presStyleCnt="0"/>
      <dgm:spPr/>
    </dgm:pt>
    <dgm:pt modelId="{E760CC36-EA33-4B74-AB7D-E8B9A9A383A9}" type="pres">
      <dgm:prSet presAssocID="{918B30D3-F252-4C56-A7B3-4E6E2171586B}" presName="bkgdShape" presStyleLbl="node1" presStyleIdx="0" presStyleCnt="3"/>
      <dgm:spPr/>
      <dgm:t>
        <a:bodyPr/>
        <a:lstStyle/>
        <a:p>
          <a:endParaRPr lang="ru-RU"/>
        </a:p>
      </dgm:t>
    </dgm:pt>
    <dgm:pt modelId="{C1C355B8-35D5-401E-828A-82EB9920727B}" type="pres">
      <dgm:prSet presAssocID="{918B30D3-F252-4C56-A7B3-4E6E2171586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622EF-C878-4E24-8583-CC4EE65BED9A}" type="pres">
      <dgm:prSet presAssocID="{918B30D3-F252-4C56-A7B3-4E6E2171586B}" presName="invisiNode" presStyleLbl="node1" presStyleIdx="0" presStyleCnt="3"/>
      <dgm:spPr/>
    </dgm:pt>
    <dgm:pt modelId="{3A2888D1-7A56-4ED1-96BC-EB8299F9FF3F}" type="pres">
      <dgm:prSet presAssocID="{918B30D3-F252-4C56-A7B3-4E6E2171586B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1F8E56-E5D5-410D-9D11-D2BA454F8D88}" type="pres">
      <dgm:prSet presAssocID="{1D9137BE-1952-41E3-9680-89FED11112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5D9E644-A13B-47B9-842D-808C28ACFBD1}" type="pres">
      <dgm:prSet presAssocID="{6CE89D7F-3CDC-474E-A7E4-0D9E3341534B}" presName="compNode" presStyleCnt="0"/>
      <dgm:spPr/>
    </dgm:pt>
    <dgm:pt modelId="{59E30D46-7984-4CD1-AEC2-A8487AC23F7C}" type="pres">
      <dgm:prSet presAssocID="{6CE89D7F-3CDC-474E-A7E4-0D9E3341534B}" presName="bkgdShape" presStyleLbl="node1" presStyleIdx="1" presStyleCnt="3"/>
      <dgm:spPr/>
      <dgm:t>
        <a:bodyPr/>
        <a:lstStyle/>
        <a:p>
          <a:endParaRPr lang="ru-RU"/>
        </a:p>
      </dgm:t>
    </dgm:pt>
    <dgm:pt modelId="{25C6FBA3-B3AD-4306-9351-8461B274FFF7}" type="pres">
      <dgm:prSet presAssocID="{6CE89D7F-3CDC-474E-A7E4-0D9E3341534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5959F-A75F-441F-8AC4-658A984EB02E}" type="pres">
      <dgm:prSet presAssocID="{6CE89D7F-3CDC-474E-A7E4-0D9E3341534B}" presName="invisiNode" presStyleLbl="node1" presStyleIdx="1" presStyleCnt="3"/>
      <dgm:spPr/>
    </dgm:pt>
    <dgm:pt modelId="{832656E4-AB61-45F8-9AF6-DB8C78E816D3}" type="pres">
      <dgm:prSet presAssocID="{6CE89D7F-3CDC-474E-A7E4-0D9E3341534B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9DB8FD-E2C7-4F7F-A967-4C53A5BA4FC2}" type="pres">
      <dgm:prSet presAssocID="{B94A1B09-5E5E-4006-9379-521009B7CE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A574ACB-D029-48D3-8466-BA846B069EA0}" type="pres">
      <dgm:prSet presAssocID="{6022EACE-DC1B-4E9B-B561-2B4C7A5E0FB1}" presName="compNode" presStyleCnt="0"/>
      <dgm:spPr/>
    </dgm:pt>
    <dgm:pt modelId="{B187A29D-CF92-4D88-A51F-8364FD1D7D22}" type="pres">
      <dgm:prSet presAssocID="{6022EACE-DC1B-4E9B-B561-2B4C7A5E0FB1}" presName="bkgdShape" presStyleLbl="node1" presStyleIdx="2" presStyleCnt="3"/>
      <dgm:spPr/>
      <dgm:t>
        <a:bodyPr/>
        <a:lstStyle/>
        <a:p>
          <a:endParaRPr lang="ru-RU"/>
        </a:p>
      </dgm:t>
    </dgm:pt>
    <dgm:pt modelId="{FC773F45-B78A-4ED6-8B07-BBF03D2EC333}" type="pres">
      <dgm:prSet presAssocID="{6022EACE-DC1B-4E9B-B561-2B4C7A5E0FB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F6EF4-0ADE-4CA9-9DB8-D1B4672A3A08}" type="pres">
      <dgm:prSet presAssocID="{6022EACE-DC1B-4E9B-B561-2B4C7A5E0FB1}" presName="invisiNode" presStyleLbl="node1" presStyleIdx="2" presStyleCnt="3"/>
      <dgm:spPr/>
    </dgm:pt>
    <dgm:pt modelId="{9D911B33-3ADC-40FB-92E5-941513240A23}" type="pres">
      <dgm:prSet presAssocID="{6022EACE-DC1B-4E9B-B561-2B4C7A5E0FB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784CADEB-51B4-4BF3-ADF7-F7352ED4E306}" type="presOf" srcId="{B84D7665-981B-4B51-8F2D-AE315E82B842}" destId="{DC0B03EA-6C63-4095-8437-A54C64AC2C9B}" srcOrd="0" destOrd="0" presId="urn:microsoft.com/office/officeart/2005/8/layout/hList7"/>
    <dgm:cxn modelId="{9E6B3152-67C5-4880-8AE8-71EF45C93189}" type="presOf" srcId="{B94A1B09-5E5E-4006-9379-521009B7CE32}" destId="{929DB8FD-E2C7-4F7F-A967-4C53A5BA4FC2}" srcOrd="0" destOrd="0" presId="urn:microsoft.com/office/officeart/2005/8/layout/hList7"/>
    <dgm:cxn modelId="{36CA8242-185D-4BEC-B9F3-20FBBF1DB1B6}" type="presOf" srcId="{6022EACE-DC1B-4E9B-B561-2B4C7A5E0FB1}" destId="{B187A29D-CF92-4D88-A51F-8364FD1D7D22}" srcOrd="0" destOrd="0" presId="urn:microsoft.com/office/officeart/2005/8/layout/hList7"/>
    <dgm:cxn modelId="{4F46EB13-C3C4-40F4-A292-6DEEB0AEC585}" type="presOf" srcId="{6CE89D7F-3CDC-474E-A7E4-0D9E3341534B}" destId="{59E30D46-7984-4CD1-AEC2-A8487AC23F7C}" srcOrd="0" destOrd="0" presId="urn:microsoft.com/office/officeart/2005/8/layout/hList7"/>
    <dgm:cxn modelId="{C298FB80-DD35-4896-B258-E57AF18F39A9}" type="presOf" srcId="{918B30D3-F252-4C56-A7B3-4E6E2171586B}" destId="{E760CC36-EA33-4B74-AB7D-E8B9A9A383A9}" srcOrd="0" destOrd="0" presId="urn:microsoft.com/office/officeart/2005/8/layout/hList7"/>
    <dgm:cxn modelId="{809105AE-7A58-4F3E-B8A6-70332EDFDDA4}" srcId="{B84D7665-981B-4B51-8F2D-AE315E82B842}" destId="{6CE89D7F-3CDC-474E-A7E4-0D9E3341534B}" srcOrd="1" destOrd="0" parTransId="{313C3CC2-6E11-496F-A149-9CCE63C7BECF}" sibTransId="{B94A1B09-5E5E-4006-9379-521009B7CE32}"/>
    <dgm:cxn modelId="{AB2579C1-3582-4426-8D37-0FA248725D30}" type="presOf" srcId="{1D9137BE-1952-41E3-9680-89FED11112E8}" destId="{1A1F8E56-E5D5-410D-9D11-D2BA454F8D88}" srcOrd="0" destOrd="0" presId="urn:microsoft.com/office/officeart/2005/8/layout/hList7"/>
    <dgm:cxn modelId="{2DBA41F0-B102-416E-B06C-2A4C6B866F83}" srcId="{B84D7665-981B-4B51-8F2D-AE315E82B842}" destId="{6022EACE-DC1B-4E9B-B561-2B4C7A5E0FB1}" srcOrd="2" destOrd="0" parTransId="{889E2EC7-F1CF-47A1-8BC5-21CF3B1A873B}" sibTransId="{7835E1D7-11D3-4578-B87F-22D1696AC8C8}"/>
    <dgm:cxn modelId="{8E81DCB6-F5F0-4D6D-B9F7-F406EE9868C7}" type="presOf" srcId="{6022EACE-DC1B-4E9B-B561-2B4C7A5E0FB1}" destId="{FC773F45-B78A-4ED6-8B07-BBF03D2EC333}" srcOrd="1" destOrd="0" presId="urn:microsoft.com/office/officeart/2005/8/layout/hList7"/>
    <dgm:cxn modelId="{47996FA3-2E86-48DF-8588-6EBD4BEF466F}" type="presOf" srcId="{918B30D3-F252-4C56-A7B3-4E6E2171586B}" destId="{C1C355B8-35D5-401E-828A-82EB9920727B}" srcOrd="1" destOrd="0" presId="urn:microsoft.com/office/officeart/2005/8/layout/hList7"/>
    <dgm:cxn modelId="{2BFB37D5-C07F-45CE-9E8C-3AD7995758C0}" srcId="{B84D7665-981B-4B51-8F2D-AE315E82B842}" destId="{918B30D3-F252-4C56-A7B3-4E6E2171586B}" srcOrd="0" destOrd="0" parTransId="{CB6AD5FD-FC76-40DB-B35D-D35FFEBEC33C}" sibTransId="{1D9137BE-1952-41E3-9680-89FED11112E8}"/>
    <dgm:cxn modelId="{C6119D65-4B06-40DC-BE37-DE26642BA433}" type="presOf" srcId="{6CE89D7F-3CDC-474E-A7E4-0D9E3341534B}" destId="{25C6FBA3-B3AD-4306-9351-8461B274FFF7}" srcOrd="1" destOrd="0" presId="urn:microsoft.com/office/officeart/2005/8/layout/hList7"/>
    <dgm:cxn modelId="{7C4CCE1A-9B2F-4445-AE7F-DB2CB89594E2}" type="presParOf" srcId="{DC0B03EA-6C63-4095-8437-A54C64AC2C9B}" destId="{A2F62739-24AF-4EDD-875B-DFB4CE65815A}" srcOrd="0" destOrd="0" presId="urn:microsoft.com/office/officeart/2005/8/layout/hList7"/>
    <dgm:cxn modelId="{7237021C-3A2B-4256-A73D-B16F39A758CA}" type="presParOf" srcId="{DC0B03EA-6C63-4095-8437-A54C64AC2C9B}" destId="{7167829A-D0D1-484E-A154-2DB5EE4A2A0A}" srcOrd="1" destOrd="0" presId="urn:microsoft.com/office/officeart/2005/8/layout/hList7"/>
    <dgm:cxn modelId="{FBA1AA5D-38FC-48B7-BA9B-E21C4D747422}" type="presParOf" srcId="{7167829A-D0D1-484E-A154-2DB5EE4A2A0A}" destId="{CA2007D9-D613-41C2-96C0-54C2FB1462A2}" srcOrd="0" destOrd="0" presId="urn:microsoft.com/office/officeart/2005/8/layout/hList7"/>
    <dgm:cxn modelId="{11C67119-421D-4474-9CDD-C8B5B2187EE7}" type="presParOf" srcId="{CA2007D9-D613-41C2-96C0-54C2FB1462A2}" destId="{E760CC36-EA33-4B74-AB7D-E8B9A9A383A9}" srcOrd="0" destOrd="0" presId="urn:microsoft.com/office/officeart/2005/8/layout/hList7"/>
    <dgm:cxn modelId="{33DAE869-49C3-4D0F-82B0-0BE40D10E8FC}" type="presParOf" srcId="{CA2007D9-D613-41C2-96C0-54C2FB1462A2}" destId="{C1C355B8-35D5-401E-828A-82EB9920727B}" srcOrd="1" destOrd="0" presId="urn:microsoft.com/office/officeart/2005/8/layout/hList7"/>
    <dgm:cxn modelId="{21C1CADE-3940-4239-B9C2-1709212AD757}" type="presParOf" srcId="{CA2007D9-D613-41C2-96C0-54C2FB1462A2}" destId="{30C622EF-C878-4E24-8583-CC4EE65BED9A}" srcOrd="2" destOrd="0" presId="urn:microsoft.com/office/officeart/2005/8/layout/hList7"/>
    <dgm:cxn modelId="{9186688E-E274-43D9-B3D5-0FB69E2D47EC}" type="presParOf" srcId="{CA2007D9-D613-41C2-96C0-54C2FB1462A2}" destId="{3A2888D1-7A56-4ED1-96BC-EB8299F9FF3F}" srcOrd="3" destOrd="0" presId="urn:microsoft.com/office/officeart/2005/8/layout/hList7"/>
    <dgm:cxn modelId="{339638BE-734E-4318-9BAF-48CDC0759C23}" type="presParOf" srcId="{7167829A-D0D1-484E-A154-2DB5EE4A2A0A}" destId="{1A1F8E56-E5D5-410D-9D11-D2BA454F8D88}" srcOrd="1" destOrd="0" presId="urn:microsoft.com/office/officeart/2005/8/layout/hList7"/>
    <dgm:cxn modelId="{112175DD-BCD6-424F-BEA3-8AC003D1D55D}" type="presParOf" srcId="{7167829A-D0D1-484E-A154-2DB5EE4A2A0A}" destId="{35D9E644-A13B-47B9-842D-808C28ACFBD1}" srcOrd="2" destOrd="0" presId="urn:microsoft.com/office/officeart/2005/8/layout/hList7"/>
    <dgm:cxn modelId="{74E60D56-1ADC-49E9-B378-31B9D25F72B8}" type="presParOf" srcId="{35D9E644-A13B-47B9-842D-808C28ACFBD1}" destId="{59E30D46-7984-4CD1-AEC2-A8487AC23F7C}" srcOrd="0" destOrd="0" presId="urn:microsoft.com/office/officeart/2005/8/layout/hList7"/>
    <dgm:cxn modelId="{2AA4AE95-12B7-437E-B01C-346B62ACA806}" type="presParOf" srcId="{35D9E644-A13B-47B9-842D-808C28ACFBD1}" destId="{25C6FBA3-B3AD-4306-9351-8461B274FFF7}" srcOrd="1" destOrd="0" presId="urn:microsoft.com/office/officeart/2005/8/layout/hList7"/>
    <dgm:cxn modelId="{9EAF8CEA-FBA6-4A26-9CE4-6AC744F68DD5}" type="presParOf" srcId="{35D9E644-A13B-47B9-842D-808C28ACFBD1}" destId="{92E5959F-A75F-441F-8AC4-658A984EB02E}" srcOrd="2" destOrd="0" presId="urn:microsoft.com/office/officeart/2005/8/layout/hList7"/>
    <dgm:cxn modelId="{60F27A79-1F4B-422B-B982-DA60CD370657}" type="presParOf" srcId="{35D9E644-A13B-47B9-842D-808C28ACFBD1}" destId="{832656E4-AB61-45F8-9AF6-DB8C78E816D3}" srcOrd="3" destOrd="0" presId="urn:microsoft.com/office/officeart/2005/8/layout/hList7"/>
    <dgm:cxn modelId="{A910CF53-7B4B-4B52-9DAB-0834B6B40D3B}" type="presParOf" srcId="{7167829A-D0D1-484E-A154-2DB5EE4A2A0A}" destId="{929DB8FD-E2C7-4F7F-A967-4C53A5BA4FC2}" srcOrd="3" destOrd="0" presId="urn:microsoft.com/office/officeart/2005/8/layout/hList7"/>
    <dgm:cxn modelId="{1959A7D2-2E93-44D7-99E4-791ED7029B1B}" type="presParOf" srcId="{7167829A-D0D1-484E-A154-2DB5EE4A2A0A}" destId="{6A574ACB-D029-48D3-8466-BA846B069EA0}" srcOrd="4" destOrd="0" presId="urn:microsoft.com/office/officeart/2005/8/layout/hList7"/>
    <dgm:cxn modelId="{3DCC6BEA-03D1-4DB5-A538-E1A7433A2831}" type="presParOf" srcId="{6A574ACB-D029-48D3-8466-BA846B069EA0}" destId="{B187A29D-CF92-4D88-A51F-8364FD1D7D22}" srcOrd="0" destOrd="0" presId="urn:microsoft.com/office/officeart/2005/8/layout/hList7"/>
    <dgm:cxn modelId="{7A281939-2F2B-456D-A26C-96B9234FEBBF}" type="presParOf" srcId="{6A574ACB-D029-48D3-8466-BA846B069EA0}" destId="{FC773F45-B78A-4ED6-8B07-BBF03D2EC333}" srcOrd="1" destOrd="0" presId="urn:microsoft.com/office/officeart/2005/8/layout/hList7"/>
    <dgm:cxn modelId="{E17C6640-1BBF-4A27-B47F-B0C1B4B16A73}" type="presParOf" srcId="{6A574ACB-D029-48D3-8466-BA846B069EA0}" destId="{6FEF6EF4-0ADE-4CA9-9DB8-D1B4672A3A08}" srcOrd="2" destOrd="0" presId="urn:microsoft.com/office/officeart/2005/8/layout/hList7"/>
    <dgm:cxn modelId="{932B4E9A-3437-4E57-B329-D26A4EEA2283}" type="presParOf" srcId="{6A574ACB-D029-48D3-8466-BA846B069EA0}" destId="{9D911B33-3ADC-40FB-92E5-941513240A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22895E88-CD5F-4935-AAF9-A9F39EA11051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459A801B-12B4-4931-9E4D-45CC5161BE51}">
      <dgm:prSet/>
      <dgm:spPr/>
      <dgm:t>
        <a:bodyPr/>
        <a:lstStyle/>
        <a:p>
          <a:pPr rtl="0"/>
          <a:r>
            <a:rPr lang="uk-UA" smtClean="0"/>
            <a:t>Розширення практики та спеціалізації English Language Teaching (ELT) (20 кредитів)</a:t>
          </a:r>
          <a:endParaRPr lang="ru-RU"/>
        </a:p>
      </dgm:t>
    </dgm:pt>
    <dgm:pt modelId="{451044D9-078D-45C8-8EAE-D2FA2CF984C7}" type="parTrans" cxnId="{BCF73920-D136-4DCB-B574-FF84F9CA334D}">
      <dgm:prSet/>
      <dgm:spPr/>
      <dgm:t>
        <a:bodyPr/>
        <a:lstStyle/>
        <a:p>
          <a:endParaRPr lang="ru-RU"/>
        </a:p>
      </dgm:t>
    </dgm:pt>
    <dgm:pt modelId="{A4614E70-13E0-409A-BC43-CE18860E4E52}" type="sibTrans" cxnId="{BCF73920-D136-4DCB-B574-FF84F9CA334D}">
      <dgm:prSet/>
      <dgm:spPr/>
      <dgm:t>
        <a:bodyPr/>
        <a:lstStyle/>
        <a:p>
          <a:endParaRPr lang="ru-RU"/>
        </a:p>
      </dgm:t>
    </dgm:pt>
    <dgm:pt modelId="{58CE50B5-4005-4C9A-A52A-36D8947E5D93}">
      <dgm:prSet/>
      <dgm:spPr/>
      <dgm:t>
        <a:bodyPr/>
        <a:lstStyle/>
        <a:p>
          <a:pPr rtl="0"/>
          <a:r>
            <a:rPr lang="uk-UA" b="1" smtClean="0"/>
            <a:t>ПРЕДМЕТНИЙ ЗМІСТ</a:t>
          </a:r>
          <a:endParaRPr lang="ru-RU"/>
        </a:p>
      </dgm:t>
    </dgm:pt>
    <dgm:pt modelId="{1FE8243B-9899-4870-B406-DD3F32BBCBF8}" type="parTrans" cxnId="{DB7ADF58-2C7E-4E9C-B38A-E51BF819983E}">
      <dgm:prSet/>
      <dgm:spPr/>
      <dgm:t>
        <a:bodyPr/>
        <a:lstStyle/>
        <a:p>
          <a:endParaRPr lang="ru-RU"/>
        </a:p>
      </dgm:t>
    </dgm:pt>
    <dgm:pt modelId="{17DDCB7F-42A3-491C-99A7-C4902AC17B79}" type="sibTrans" cxnId="{DB7ADF58-2C7E-4E9C-B38A-E51BF819983E}">
      <dgm:prSet/>
      <dgm:spPr/>
      <dgm:t>
        <a:bodyPr/>
        <a:lstStyle/>
        <a:p>
          <a:endParaRPr lang="ru-RU"/>
        </a:p>
      </dgm:t>
    </dgm:pt>
    <dgm:pt modelId="{19F37814-2911-444B-B2A7-8181EFA09C7B}">
      <dgm:prSet/>
      <dgm:spPr/>
      <dgm:t>
        <a:bodyPr/>
        <a:lstStyle/>
        <a:p>
          <a:pPr rtl="0"/>
          <a:r>
            <a:rPr lang="uk-UA" smtClean="0"/>
            <a:t>Дослідження в областях спеціалізації</a:t>
          </a:r>
          <a:endParaRPr lang="ru-RU"/>
        </a:p>
      </dgm:t>
    </dgm:pt>
    <dgm:pt modelId="{38DB502D-2726-48EF-8535-21D82B42DDF6}" type="parTrans" cxnId="{97413451-50CE-408A-9A3A-62F48CF5164E}">
      <dgm:prSet/>
      <dgm:spPr/>
      <dgm:t>
        <a:bodyPr/>
        <a:lstStyle/>
        <a:p>
          <a:endParaRPr lang="ru-RU"/>
        </a:p>
      </dgm:t>
    </dgm:pt>
    <dgm:pt modelId="{543BEF54-63CB-4471-AB37-6DD135E9CB86}" type="sibTrans" cxnId="{97413451-50CE-408A-9A3A-62F48CF5164E}">
      <dgm:prSet/>
      <dgm:spPr/>
      <dgm:t>
        <a:bodyPr/>
        <a:lstStyle/>
        <a:p>
          <a:endParaRPr lang="ru-RU"/>
        </a:p>
      </dgm:t>
    </dgm:pt>
    <dgm:pt modelId="{D81236BB-1597-4156-AFBF-C53CD0EA95A1}">
      <dgm:prSet/>
      <dgm:spPr/>
      <dgm:t>
        <a:bodyPr/>
        <a:lstStyle/>
        <a:p>
          <a:pPr rtl="0"/>
          <a:r>
            <a:rPr lang="uk-UA" smtClean="0"/>
            <a:t>Принципи розробки навчального плану та можливі наслідки для певних контекстів навчання</a:t>
          </a:r>
          <a:endParaRPr lang="ru-RU"/>
        </a:p>
      </dgm:t>
    </dgm:pt>
    <dgm:pt modelId="{77E2E54D-F3F0-4E56-9062-5DF0147E9D34}" type="parTrans" cxnId="{CC145097-FC21-4AA0-8756-58893CF2CDD0}">
      <dgm:prSet/>
      <dgm:spPr/>
      <dgm:t>
        <a:bodyPr/>
        <a:lstStyle/>
        <a:p>
          <a:endParaRPr lang="ru-RU"/>
        </a:p>
      </dgm:t>
    </dgm:pt>
    <dgm:pt modelId="{D9E8DB1B-B5BE-4A66-AC0E-94E201F653D9}" type="sibTrans" cxnId="{CC145097-FC21-4AA0-8756-58893CF2CDD0}">
      <dgm:prSet/>
      <dgm:spPr/>
      <dgm:t>
        <a:bodyPr/>
        <a:lstStyle/>
        <a:p>
          <a:endParaRPr lang="ru-RU"/>
        </a:p>
      </dgm:t>
    </dgm:pt>
    <dgm:pt modelId="{63E2C7C7-6B02-4071-A8D8-0848199BA57F}">
      <dgm:prSet/>
      <dgm:spPr/>
      <dgm:t>
        <a:bodyPr/>
        <a:lstStyle/>
        <a:p>
          <a:pPr rtl="0"/>
          <a:r>
            <a:rPr lang="uk-UA" smtClean="0"/>
            <a:t>Розробка навчального плану і програм навчання з метою задоволення потреб учнів в певному контексті обраної спеціалізації</a:t>
          </a:r>
          <a:endParaRPr lang="ru-RU"/>
        </a:p>
      </dgm:t>
    </dgm:pt>
    <dgm:pt modelId="{884FD098-5E86-454C-898C-A0DF4CFC56F5}" type="parTrans" cxnId="{A80E9410-2E46-48AD-8AC0-040E0011A212}">
      <dgm:prSet/>
      <dgm:spPr/>
      <dgm:t>
        <a:bodyPr/>
        <a:lstStyle/>
        <a:p>
          <a:endParaRPr lang="ru-RU"/>
        </a:p>
      </dgm:t>
    </dgm:pt>
    <dgm:pt modelId="{C2070DDA-1E28-45CF-B4E7-29FDB24880B1}" type="sibTrans" cxnId="{A80E9410-2E46-48AD-8AC0-040E0011A212}">
      <dgm:prSet/>
      <dgm:spPr/>
      <dgm:t>
        <a:bodyPr/>
        <a:lstStyle/>
        <a:p>
          <a:endParaRPr lang="ru-RU"/>
        </a:p>
      </dgm:t>
    </dgm:pt>
    <dgm:pt modelId="{05543349-F6E6-4483-8B02-F9FA25F1B615}">
      <dgm:prSet/>
      <dgm:spPr/>
      <dgm:t>
        <a:bodyPr/>
        <a:lstStyle/>
        <a:p>
          <a:pPr rtl="0"/>
          <a:r>
            <a:rPr lang="uk-UA" smtClean="0"/>
            <a:t>Планування і розробка курсу в певному контексті обраної спеціалізації</a:t>
          </a:r>
          <a:endParaRPr lang="ru-RU"/>
        </a:p>
      </dgm:t>
    </dgm:pt>
    <dgm:pt modelId="{6268A7B4-B057-462D-8A7D-38561B87869B}" type="parTrans" cxnId="{07D2051F-B8D7-4E36-BD51-3E9FC348FF36}">
      <dgm:prSet/>
      <dgm:spPr/>
      <dgm:t>
        <a:bodyPr/>
        <a:lstStyle/>
        <a:p>
          <a:endParaRPr lang="ru-RU"/>
        </a:p>
      </dgm:t>
    </dgm:pt>
    <dgm:pt modelId="{6BFD85BF-7DFA-4B32-BC78-CF896B598DA6}" type="sibTrans" cxnId="{07D2051F-B8D7-4E36-BD51-3E9FC348FF36}">
      <dgm:prSet/>
      <dgm:spPr/>
      <dgm:t>
        <a:bodyPr/>
        <a:lstStyle/>
        <a:p>
          <a:endParaRPr lang="ru-RU"/>
        </a:p>
      </dgm:t>
    </dgm:pt>
    <dgm:pt modelId="{16BCF10A-D26E-4579-A353-2D4ECF4C9FDC}">
      <dgm:prSet/>
      <dgm:spPr/>
      <dgm:t>
        <a:bodyPr/>
        <a:lstStyle/>
        <a:p>
          <a:pPr rtl="0"/>
          <a:r>
            <a:rPr lang="uk-UA" smtClean="0"/>
            <a:t>Принципи та практика тестування і оцінювання та їх застосування в області спеціалізації кандидата</a:t>
          </a:r>
          <a:endParaRPr lang="ru-RU"/>
        </a:p>
      </dgm:t>
    </dgm:pt>
    <dgm:pt modelId="{4DB2816B-94A9-4508-8EF5-A21E02766417}" type="parTrans" cxnId="{93333791-6764-45D3-8207-625E16374616}">
      <dgm:prSet/>
      <dgm:spPr/>
      <dgm:t>
        <a:bodyPr/>
        <a:lstStyle/>
        <a:p>
          <a:endParaRPr lang="ru-RU"/>
        </a:p>
      </dgm:t>
    </dgm:pt>
    <dgm:pt modelId="{885791B8-836F-43B3-AFF2-844DC87FA2E5}" type="sibTrans" cxnId="{93333791-6764-45D3-8207-625E16374616}">
      <dgm:prSet/>
      <dgm:spPr/>
      <dgm:t>
        <a:bodyPr/>
        <a:lstStyle/>
        <a:p>
          <a:endParaRPr lang="ru-RU"/>
        </a:p>
      </dgm:t>
    </dgm:pt>
    <dgm:pt modelId="{BE2B4A52-2C4A-4F27-8B54-E513D2FEFF03}">
      <dgm:prSet/>
      <dgm:spPr/>
      <dgm:t>
        <a:bodyPr/>
        <a:lstStyle/>
        <a:p>
          <a:pPr rtl="0"/>
          <a:r>
            <a:rPr lang="uk-UA" smtClean="0"/>
            <a:t>Моніторинг та оцінка ефективності і якості курсів і програм навчання.</a:t>
          </a:r>
          <a:endParaRPr lang="ru-RU"/>
        </a:p>
      </dgm:t>
    </dgm:pt>
    <dgm:pt modelId="{60B54111-4BA0-4062-A2E4-F1C6028CD6C3}" type="parTrans" cxnId="{8E428A3D-F096-4FBA-94B2-EC27B1609F99}">
      <dgm:prSet/>
      <dgm:spPr/>
      <dgm:t>
        <a:bodyPr/>
        <a:lstStyle/>
        <a:p>
          <a:endParaRPr lang="ru-RU"/>
        </a:p>
      </dgm:t>
    </dgm:pt>
    <dgm:pt modelId="{8489B08F-2406-432A-A0F3-8EF8BFEDCEBB}" type="sibTrans" cxnId="{8E428A3D-F096-4FBA-94B2-EC27B1609F99}">
      <dgm:prSet/>
      <dgm:spPr/>
      <dgm:t>
        <a:bodyPr/>
        <a:lstStyle/>
        <a:p>
          <a:endParaRPr lang="ru-RU"/>
        </a:p>
      </dgm:t>
    </dgm:pt>
    <dgm:pt modelId="{7EFDEAAD-1D15-4285-A28E-4BF65CED33B5}" type="pres">
      <dgm:prSet presAssocID="{22895E88-CD5F-4935-AAF9-A9F39EA11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48C452-35C9-4289-BB43-CEB871CE9E08}" type="pres">
      <dgm:prSet presAssocID="{459A801B-12B4-4931-9E4D-45CC5161BE5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45A4F-6735-4230-A302-5103A2C94C23}" type="pres">
      <dgm:prSet presAssocID="{A4614E70-13E0-409A-BC43-CE18860E4E52}" presName="spacer" presStyleCnt="0"/>
      <dgm:spPr/>
    </dgm:pt>
    <dgm:pt modelId="{44596FFC-8ED1-423F-96E8-4ACBF7DA02F0}" type="pres">
      <dgm:prSet presAssocID="{58CE50B5-4005-4C9A-A52A-36D8947E5D9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75812-1CAE-478C-A32D-A19E140FD9E7}" type="pres">
      <dgm:prSet presAssocID="{58CE50B5-4005-4C9A-A52A-36D8947E5D9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C98BAF-D7D0-4705-92CC-A55B6C7760D5}" type="presOf" srcId="{459A801B-12B4-4931-9E4D-45CC5161BE51}" destId="{1148C452-35C9-4289-BB43-CEB871CE9E08}" srcOrd="0" destOrd="0" presId="urn:microsoft.com/office/officeart/2005/8/layout/vList2"/>
    <dgm:cxn modelId="{BCF73920-D136-4DCB-B574-FF84F9CA334D}" srcId="{22895E88-CD5F-4935-AAF9-A9F39EA11051}" destId="{459A801B-12B4-4931-9E4D-45CC5161BE51}" srcOrd="0" destOrd="0" parTransId="{451044D9-078D-45C8-8EAE-D2FA2CF984C7}" sibTransId="{A4614E70-13E0-409A-BC43-CE18860E4E52}"/>
    <dgm:cxn modelId="{93333791-6764-45D3-8207-625E16374616}" srcId="{58CE50B5-4005-4C9A-A52A-36D8947E5D93}" destId="{16BCF10A-D26E-4579-A353-2D4ECF4C9FDC}" srcOrd="4" destOrd="0" parTransId="{4DB2816B-94A9-4508-8EF5-A21E02766417}" sibTransId="{885791B8-836F-43B3-AFF2-844DC87FA2E5}"/>
    <dgm:cxn modelId="{DB7ADF58-2C7E-4E9C-B38A-E51BF819983E}" srcId="{22895E88-CD5F-4935-AAF9-A9F39EA11051}" destId="{58CE50B5-4005-4C9A-A52A-36D8947E5D93}" srcOrd="1" destOrd="0" parTransId="{1FE8243B-9899-4870-B406-DD3F32BBCBF8}" sibTransId="{17DDCB7F-42A3-491C-99A7-C4902AC17B79}"/>
    <dgm:cxn modelId="{23D537C4-1AEC-482B-836D-3F20E835B89A}" type="presOf" srcId="{58CE50B5-4005-4C9A-A52A-36D8947E5D93}" destId="{44596FFC-8ED1-423F-96E8-4ACBF7DA02F0}" srcOrd="0" destOrd="0" presId="urn:microsoft.com/office/officeart/2005/8/layout/vList2"/>
    <dgm:cxn modelId="{AD4B7429-5513-4F8F-A379-91104DD72A29}" type="presOf" srcId="{BE2B4A52-2C4A-4F27-8B54-E513D2FEFF03}" destId="{C1275812-1CAE-478C-A32D-A19E140FD9E7}" srcOrd="0" destOrd="5" presId="urn:microsoft.com/office/officeart/2005/8/layout/vList2"/>
    <dgm:cxn modelId="{97413451-50CE-408A-9A3A-62F48CF5164E}" srcId="{58CE50B5-4005-4C9A-A52A-36D8947E5D93}" destId="{19F37814-2911-444B-B2A7-8181EFA09C7B}" srcOrd="0" destOrd="0" parTransId="{38DB502D-2726-48EF-8535-21D82B42DDF6}" sibTransId="{543BEF54-63CB-4471-AB37-6DD135E9CB86}"/>
    <dgm:cxn modelId="{47D5D39F-01E6-4F1E-BF03-6E720404119A}" type="presOf" srcId="{05543349-F6E6-4483-8B02-F9FA25F1B615}" destId="{C1275812-1CAE-478C-A32D-A19E140FD9E7}" srcOrd="0" destOrd="3" presId="urn:microsoft.com/office/officeart/2005/8/layout/vList2"/>
    <dgm:cxn modelId="{6195FDEA-E2BD-46D7-A1EC-FBA431C4453B}" type="presOf" srcId="{63E2C7C7-6B02-4071-A8D8-0848199BA57F}" destId="{C1275812-1CAE-478C-A32D-A19E140FD9E7}" srcOrd="0" destOrd="2" presId="urn:microsoft.com/office/officeart/2005/8/layout/vList2"/>
    <dgm:cxn modelId="{A80E9410-2E46-48AD-8AC0-040E0011A212}" srcId="{58CE50B5-4005-4C9A-A52A-36D8947E5D93}" destId="{63E2C7C7-6B02-4071-A8D8-0848199BA57F}" srcOrd="2" destOrd="0" parTransId="{884FD098-5E86-454C-898C-A0DF4CFC56F5}" sibTransId="{C2070DDA-1E28-45CF-B4E7-29FDB24880B1}"/>
    <dgm:cxn modelId="{71FAAF19-C48E-4612-95F3-06EA2A62BBAB}" type="presOf" srcId="{22895E88-CD5F-4935-AAF9-A9F39EA11051}" destId="{7EFDEAAD-1D15-4285-A28E-4BF65CED33B5}" srcOrd="0" destOrd="0" presId="urn:microsoft.com/office/officeart/2005/8/layout/vList2"/>
    <dgm:cxn modelId="{370FC6CB-3070-401F-A54A-2DD580540BE6}" type="presOf" srcId="{16BCF10A-D26E-4579-A353-2D4ECF4C9FDC}" destId="{C1275812-1CAE-478C-A32D-A19E140FD9E7}" srcOrd="0" destOrd="4" presId="urn:microsoft.com/office/officeart/2005/8/layout/vList2"/>
    <dgm:cxn modelId="{CC145097-FC21-4AA0-8756-58893CF2CDD0}" srcId="{58CE50B5-4005-4C9A-A52A-36D8947E5D93}" destId="{D81236BB-1597-4156-AFBF-C53CD0EA95A1}" srcOrd="1" destOrd="0" parTransId="{77E2E54D-F3F0-4E56-9062-5DF0147E9D34}" sibTransId="{D9E8DB1B-B5BE-4A66-AC0E-94E201F653D9}"/>
    <dgm:cxn modelId="{07D2051F-B8D7-4E36-BD51-3E9FC348FF36}" srcId="{58CE50B5-4005-4C9A-A52A-36D8947E5D93}" destId="{05543349-F6E6-4483-8B02-F9FA25F1B615}" srcOrd="3" destOrd="0" parTransId="{6268A7B4-B057-462D-8A7D-38561B87869B}" sibTransId="{6BFD85BF-7DFA-4B32-BC78-CF896B598DA6}"/>
    <dgm:cxn modelId="{8E428A3D-F096-4FBA-94B2-EC27B1609F99}" srcId="{58CE50B5-4005-4C9A-A52A-36D8947E5D93}" destId="{BE2B4A52-2C4A-4F27-8B54-E513D2FEFF03}" srcOrd="5" destOrd="0" parTransId="{60B54111-4BA0-4062-A2E4-F1C6028CD6C3}" sibTransId="{8489B08F-2406-432A-A0F3-8EF8BFEDCEBB}"/>
    <dgm:cxn modelId="{1A5EF9EA-58F8-4AA5-812C-2FBC875853D4}" type="presOf" srcId="{D81236BB-1597-4156-AFBF-C53CD0EA95A1}" destId="{C1275812-1CAE-478C-A32D-A19E140FD9E7}" srcOrd="0" destOrd="1" presId="urn:microsoft.com/office/officeart/2005/8/layout/vList2"/>
    <dgm:cxn modelId="{A58AC19D-71F8-4962-9A57-3824F4905BEC}" type="presOf" srcId="{19F37814-2911-444B-B2A7-8181EFA09C7B}" destId="{C1275812-1CAE-478C-A32D-A19E140FD9E7}" srcOrd="0" destOrd="0" presId="urn:microsoft.com/office/officeart/2005/8/layout/vList2"/>
    <dgm:cxn modelId="{21E5FD23-83FC-4C70-B5CF-44F33F9AB1FB}" type="presParOf" srcId="{7EFDEAAD-1D15-4285-A28E-4BF65CED33B5}" destId="{1148C452-35C9-4289-BB43-CEB871CE9E08}" srcOrd="0" destOrd="0" presId="urn:microsoft.com/office/officeart/2005/8/layout/vList2"/>
    <dgm:cxn modelId="{A5D59972-E038-49EE-9D6D-319DCC2B15FE}" type="presParOf" srcId="{7EFDEAAD-1D15-4285-A28E-4BF65CED33B5}" destId="{35B45A4F-6735-4230-A302-5103A2C94C23}" srcOrd="1" destOrd="0" presId="urn:microsoft.com/office/officeart/2005/8/layout/vList2"/>
    <dgm:cxn modelId="{D2951588-2CB1-4C75-A6C8-1F0DD28920AD}" type="presParOf" srcId="{7EFDEAAD-1D15-4285-A28E-4BF65CED33B5}" destId="{44596FFC-8ED1-423F-96E8-4ACBF7DA02F0}" srcOrd="2" destOrd="0" presId="urn:microsoft.com/office/officeart/2005/8/layout/vList2"/>
    <dgm:cxn modelId="{88D02411-E5BF-4F7C-B810-7AB3BC04DC2E}" type="presParOf" srcId="{7EFDEAAD-1D15-4285-A28E-4BF65CED33B5}" destId="{C1275812-1CAE-478C-A32D-A19E140FD9E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A8D1E08-370F-41E9-8C3F-8780A55E9912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CBFFF098-003F-49E8-A983-349B9ECD380F}">
      <dgm:prSet/>
      <dgm:spPr/>
      <dgm:t>
        <a:bodyPr/>
        <a:lstStyle/>
        <a:p>
          <a:pPr rtl="0"/>
          <a:r>
            <a:rPr lang="ru-RU" b="1" u="sng" smtClean="0"/>
            <a:t>Delta Module </a:t>
          </a:r>
          <a:r>
            <a:rPr lang="uk-UA" b="1" u="sng" smtClean="0"/>
            <a:t>3 (варіант 2)</a:t>
          </a:r>
          <a:endParaRPr lang="ru-RU"/>
        </a:p>
      </dgm:t>
    </dgm:pt>
    <dgm:pt modelId="{326BF722-908B-493F-8F05-43B9BAC00829}" type="parTrans" cxnId="{D7AB46F8-FC8A-4BC5-A4E9-A0C13696D52C}">
      <dgm:prSet/>
      <dgm:spPr/>
      <dgm:t>
        <a:bodyPr/>
        <a:lstStyle/>
        <a:p>
          <a:endParaRPr lang="ru-RU"/>
        </a:p>
      </dgm:t>
    </dgm:pt>
    <dgm:pt modelId="{6901D21A-3AF7-4C22-888A-AA3E92651B13}" type="sibTrans" cxnId="{D7AB46F8-FC8A-4BC5-A4E9-A0C13696D52C}">
      <dgm:prSet/>
      <dgm:spPr/>
      <dgm:t>
        <a:bodyPr/>
        <a:lstStyle/>
        <a:p>
          <a:endParaRPr lang="ru-RU"/>
        </a:p>
      </dgm:t>
    </dgm:pt>
    <dgm:pt modelId="{1E510AD8-950A-4231-A301-149BBD7DCF56}" type="pres">
      <dgm:prSet presAssocID="{FA8D1E08-370F-41E9-8C3F-8780A55E991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CAB704-BA0E-4FEB-A9E9-79795F1D4941}" type="pres">
      <dgm:prSet presAssocID="{FA8D1E08-370F-41E9-8C3F-8780A55E9912}" presName="arrow" presStyleLbl="bgShp" presStyleIdx="0" presStyleCnt="1"/>
      <dgm:spPr/>
    </dgm:pt>
    <dgm:pt modelId="{05185F2B-A805-48BC-BAE9-A25794FB2ED4}" type="pres">
      <dgm:prSet presAssocID="{FA8D1E08-370F-41E9-8C3F-8780A55E9912}" presName="linearProcess" presStyleCnt="0"/>
      <dgm:spPr/>
    </dgm:pt>
    <dgm:pt modelId="{18C0CAE7-4FF2-4571-903C-7CF6AF1C9204}" type="pres">
      <dgm:prSet presAssocID="{CBFFF098-003F-49E8-A983-349B9ECD380F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AB46F8-FC8A-4BC5-A4E9-A0C13696D52C}" srcId="{FA8D1E08-370F-41E9-8C3F-8780A55E9912}" destId="{CBFFF098-003F-49E8-A983-349B9ECD380F}" srcOrd="0" destOrd="0" parTransId="{326BF722-908B-493F-8F05-43B9BAC00829}" sibTransId="{6901D21A-3AF7-4C22-888A-AA3E92651B13}"/>
    <dgm:cxn modelId="{D4655A5F-A406-4CCD-8E9F-FB2EB706B924}" type="presOf" srcId="{CBFFF098-003F-49E8-A983-349B9ECD380F}" destId="{18C0CAE7-4FF2-4571-903C-7CF6AF1C9204}" srcOrd="0" destOrd="0" presId="urn:microsoft.com/office/officeart/2005/8/layout/hProcess9"/>
    <dgm:cxn modelId="{757784CE-F895-4290-9575-0D94A89C7978}" type="presOf" srcId="{FA8D1E08-370F-41E9-8C3F-8780A55E9912}" destId="{1E510AD8-950A-4231-A301-149BBD7DCF56}" srcOrd="0" destOrd="0" presId="urn:microsoft.com/office/officeart/2005/8/layout/hProcess9"/>
    <dgm:cxn modelId="{FEE7AAE6-2C8B-4D07-B99A-990D3F427FF6}" type="presParOf" srcId="{1E510AD8-950A-4231-A301-149BBD7DCF56}" destId="{D0CAB704-BA0E-4FEB-A9E9-79795F1D4941}" srcOrd="0" destOrd="0" presId="urn:microsoft.com/office/officeart/2005/8/layout/hProcess9"/>
    <dgm:cxn modelId="{BCA1B51F-D72D-4BF9-BA19-6C7891F0D6D3}" type="presParOf" srcId="{1E510AD8-950A-4231-A301-149BBD7DCF56}" destId="{05185F2B-A805-48BC-BAE9-A25794FB2ED4}" srcOrd="1" destOrd="0" presId="urn:microsoft.com/office/officeart/2005/8/layout/hProcess9"/>
    <dgm:cxn modelId="{40F885D2-8CF2-4DDF-865B-918CE3FD762E}" type="presParOf" srcId="{05185F2B-A805-48BC-BAE9-A25794FB2ED4}" destId="{18C0CAE7-4FF2-4571-903C-7CF6AF1C920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F30B4E9E-D407-4FEE-A5CF-D498CA0FFAC8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E8910FB7-A5F6-44F1-A465-1FE724E33EF8}">
      <dgm:prSet/>
      <dgm:spPr/>
      <dgm:t>
        <a:bodyPr/>
        <a:lstStyle/>
        <a:p>
          <a:pPr rtl="0"/>
          <a:r>
            <a:rPr lang="uk-UA" smtClean="0"/>
            <a:t>Управління викладанням англійської мови (20 кредитів)</a:t>
          </a:r>
          <a:endParaRPr lang="ru-RU"/>
        </a:p>
      </dgm:t>
    </dgm:pt>
    <dgm:pt modelId="{D279D24F-396A-4E2E-8873-2483E74E349E}" type="parTrans" cxnId="{55F5C297-4250-4A98-8E3F-5D28303B568F}">
      <dgm:prSet/>
      <dgm:spPr/>
      <dgm:t>
        <a:bodyPr/>
        <a:lstStyle/>
        <a:p>
          <a:endParaRPr lang="ru-RU"/>
        </a:p>
      </dgm:t>
    </dgm:pt>
    <dgm:pt modelId="{E8D71DFF-F24E-4021-AAF0-C9CBC7ECAF3B}" type="sibTrans" cxnId="{55F5C297-4250-4A98-8E3F-5D28303B568F}">
      <dgm:prSet/>
      <dgm:spPr/>
      <dgm:t>
        <a:bodyPr/>
        <a:lstStyle/>
        <a:p>
          <a:endParaRPr lang="ru-RU"/>
        </a:p>
      </dgm:t>
    </dgm:pt>
    <dgm:pt modelId="{CB87CACF-FD9D-4A3B-A38D-523323BE463E}">
      <dgm:prSet/>
      <dgm:spPr/>
      <dgm:t>
        <a:bodyPr/>
        <a:lstStyle/>
        <a:p>
          <a:pPr rtl="0"/>
          <a:r>
            <a:rPr lang="uk-UA" b="1" smtClean="0"/>
            <a:t>ПРЕДМЕТНИЙ ЗМІСТ</a:t>
          </a:r>
          <a:endParaRPr lang="ru-RU"/>
        </a:p>
      </dgm:t>
    </dgm:pt>
    <dgm:pt modelId="{005A53ED-99D4-49FF-9602-9879C10D86DC}" type="parTrans" cxnId="{7AAB3E64-A091-44A6-B05B-2F0A7C79F037}">
      <dgm:prSet/>
      <dgm:spPr/>
      <dgm:t>
        <a:bodyPr/>
        <a:lstStyle/>
        <a:p>
          <a:endParaRPr lang="ru-RU"/>
        </a:p>
      </dgm:t>
    </dgm:pt>
    <dgm:pt modelId="{DB0F0FBD-DD28-4DF3-B0F5-2AB1C27CA711}" type="sibTrans" cxnId="{7AAB3E64-A091-44A6-B05B-2F0A7C79F037}">
      <dgm:prSet/>
      <dgm:spPr/>
      <dgm:t>
        <a:bodyPr/>
        <a:lstStyle/>
        <a:p>
          <a:endParaRPr lang="ru-RU"/>
        </a:p>
      </dgm:t>
    </dgm:pt>
    <dgm:pt modelId="{A060C41D-8DAF-4028-A5BD-780413BF03C1}">
      <dgm:prSet/>
      <dgm:spPr/>
      <dgm:t>
        <a:bodyPr/>
        <a:lstStyle/>
        <a:p>
          <a:pPr rtl="0"/>
          <a:r>
            <a:rPr lang="uk-UA" smtClean="0"/>
            <a:t>Дослідження в рамках обраної спеціалізації в галузі управління</a:t>
          </a:r>
          <a:endParaRPr lang="ru-RU"/>
        </a:p>
      </dgm:t>
    </dgm:pt>
    <dgm:pt modelId="{80649926-434A-4133-8DC7-194B03C5FEAD}" type="parTrans" cxnId="{8B58F916-2107-4E4E-89E2-557E0902881D}">
      <dgm:prSet/>
      <dgm:spPr/>
      <dgm:t>
        <a:bodyPr/>
        <a:lstStyle/>
        <a:p>
          <a:endParaRPr lang="ru-RU"/>
        </a:p>
      </dgm:t>
    </dgm:pt>
    <dgm:pt modelId="{544D3793-F4E7-43E4-A89C-2D91174D8BF0}" type="sibTrans" cxnId="{8B58F916-2107-4E4E-89E2-557E0902881D}">
      <dgm:prSet/>
      <dgm:spPr/>
      <dgm:t>
        <a:bodyPr/>
        <a:lstStyle/>
        <a:p>
          <a:endParaRPr lang="ru-RU"/>
        </a:p>
      </dgm:t>
    </dgm:pt>
    <dgm:pt modelId="{A1408239-316C-4B3B-880D-88FF08C62ACE}">
      <dgm:prSet/>
      <dgm:spPr/>
      <dgm:t>
        <a:bodyPr/>
        <a:lstStyle/>
        <a:p>
          <a:pPr rtl="0"/>
          <a:r>
            <a:rPr lang="uk-UA" smtClean="0"/>
            <a:t>Методи аналізу ситуації</a:t>
          </a:r>
          <a:endParaRPr lang="ru-RU"/>
        </a:p>
      </dgm:t>
    </dgm:pt>
    <dgm:pt modelId="{A0B6EE25-61C8-489B-9231-C9857E66DE0F}" type="parTrans" cxnId="{B6285F9D-ADFA-41C7-9639-AB8A968A21F2}">
      <dgm:prSet/>
      <dgm:spPr/>
      <dgm:t>
        <a:bodyPr/>
        <a:lstStyle/>
        <a:p>
          <a:endParaRPr lang="ru-RU"/>
        </a:p>
      </dgm:t>
    </dgm:pt>
    <dgm:pt modelId="{B1369260-0723-4FE6-B564-9EBAAFA0F5B1}" type="sibTrans" cxnId="{B6285F9D-ADFA-41C7-9639-AB8A968A21F2}">
      <dgm:prSet/>
      <dgm:spPr/>
      <dgm:t>
        <a:bodyPr/>
        <a:lstStyle/>
        <a:p>
          <a:endParaRPr lang="ru-RU"/>
        </a:p>
      </dgm:t>
    </dgm:pt>
    <dgm:pt modelId="{0689FC9D-35C7-4672-BA72-45E7D3C236D9}">
      <dgm:prSet/>
      <dgm:spPr/>
      <dgm:t>
        <a:bodyPr/>
        <a:lstStyle/>
        <a:p>
          <a:pPr rtl="0"/>
          <a:r>
            <a:rPr lang="uk-UA" smtClean="0"/>
            <a:t>Розробка пропозицій про зміну</a:t>
          </a:r>
          <a:endParaRPr lang="ru-RU"/>
        </a:p>
      </dgm:t>
    </dgm:pt>
    <dgm:pt modelId="{C6DC7A27-040F-4C8F-A790-15EEADFBC3DE}" type="parTrans" cxnId="{6A919E5C-8B91-48FB-B184-3B5E830A0450}">
      <dgm:prSet/>
      <dgm:spPr/>
      <dgm:t>
        <a:bodyPr/>
        <a:lstStyle/>
        <a:p>
          <a:endParaRPr lang="ru-RU"/>
        </a:p>
      </dgm:t>
    </dgm:pt>
    <dgm:pt modelId="{773376E4-CD3F-42AB-939B-2FAC807E07B3}" type="sibTrans" cxnId="{6A919E5C-8B91-48FB-B184-3B5E830A0450}">
      <dgm:prSet/>
      <dgm:spPr/>
      <dgm:t>
        <a:bodyPr/>
        <a:lstStyle/>
        <a:p>
          <a:endParaRPr lang="ru-RU"/>
        </a:p>
      </dgm:t>
    </dgm:pt>
    <dgm:pt modelId="{31F7F810-D27E-47F7-9220-DFD99E8CF00F}">
      <dgm:prSet/>
      <dgm:spPr/>
      <dgm:t>
        <a:bodyPr/>
        <a:lstStyle/>
        <a:p>
          <a:pPr rtl="0"/>
          <a:r>
            <a:rPr lang="uk-UA" smtClean="0"/>
            <a:t>Реалізація пропозицій про зміну.</a:t>
          </a:r>
          <a:endParaRPr lang="ru-RU"/>
        </a:p>
      </dgm:t>
    </dgm:pt>
    <dgm:pt modelId="{B3F9CAD5-83D4-4070-B748-CBD0D6FF8C36}" type="parTrans" cxnId="{1615DE8F-CB40-43FB-A973-2FCB67019785}">
      <dgm:prSet/>
      <dgm:spPr/>
      <dgm:t>
        <a:bodyPr/>
        <a:lstStyle/>
        <a:p>
          <a:endParaRPr lang="ru-RU"/>
        </a:p>
      </dgm:t>
    </dgm:pt>
    <dgm:pt modelId="{D6A299FB-68F5-4B42-B3FC-6D437FEE0403}" type="sibTrans" cxnId="{1615DE8F-CB40-43FB-A973-2FCB67019785}">
      <dgm:prSet/>
      <dgm:spPr/>
      <dgm:t>
        <a:bodyPr/>
        <a:lstStyle/>
        <a:p>
          <a:endParaRPr lang="ru-RU"/>
        </a:p>
      </dgm:t>
    </dgm:pt>
    <dgm:pt modelId="{770F5A5F-2872-4F9E-8A18-AF7689173DCC}">
      <dgm:prSet/>
      <dgm:spPr/>
      <dgm:t>
        <a:bodyPr/>
        <a:lstStyle/>
        <a:p>
          <a:pPr rtl="0"/>
          <a:r>
            <a:rPr lang="uk-UA" smtClean="0"/>
            <a:t>Модуль 3 являє собою розширене письмове завдання</a:t>
          </a:r>
          <a:endParaRPr lang="ru-RU"/>
        </a:p>
      </dgm:t>
    </dgm:pt>
    <dgm:pt modelId="{6B12E2B8-BD60-4AF4-BD00-BF74A30748A6}" type="parTrans" cxnId="{7AB20A7D-05B2-4E32-A158-151E8E0C8CE0}">
      <dgm:prSet/>
      <dgm:spPr/>
      <dgm:t>
        <a:bodyPr/>
        <a:lstStyle/>
        <a:p>
          <a:endParaRPr lang="ru-RU"/>
        </a:p>
      </dgm:t>
    </dgm:pt>
    <dgm:pt modelId="{9634AD38-1D6B-448D-8F10-7C749D3D11D1}" type="sibTrans" cxnId="{7AB20A7D-05B2-4E32-A158-151E8E0C8CE0}">
      <dgm:prSet/>
      <dgm:spPr/>
      <dgm:t>
        <a:bodyPr/>
        <a:lstStyle/>
        <a:p>
          <a:endParaRPr lang="ru-RU"/>
        </a:p>
      </dgm:t>
    </dgm:pt>
    <dgm:pt modelId="{064A9522-718C-48C2-B070-A5A680527A92}" type="pres">
      <dgm:prSet presAssocID="{F30B4E9E-D407-4FEE-A5CF-D498CA0FFA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CF510D-6117-43E4-B0B3-D80295D220DD}" type="pres">
      <dgm:prSet presAssocID="{E8910FB7-A5F6-44F1-A465-1FE724E33E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3E34A-EDDE-4A5A-937A-4F2A50DB4DE0}" type="pres">
      <dgm:prSet presAssocID="{E8D71DFF-F24E-4021-AAF0-C9CBC7ECAF3B}" presName="spacer" presStyleCnt="0"/>
      <dgm:spPr/>
    </dgm:pt>
    <dgm:pt modelId="{B97FEA43-E0C9-469A-A869-F14B38759B1A}" type="pres">
      <dgm:prSet presAssocID="{CB87CACF-FD9D-4A3B-A38D-523323BE46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24D87-68A2-4752-BBEE-C6084016D825}" type="pres">
      <dgm:prSet presAssocID="{CB87CACF-FD9D-4A3B-A38D-523323BE463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39A8F-931D-4F8D-9581-3452C598F82F}" type="pres">
      <dgm:prSet presAssocID="{770F5A5F-2872-4F9E-8A18-AF7689173D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85F9D-ADFA-41C7-9639-AB8A968A21F2}" srcId="{CB87CACF-FD9D-4A3B-A38D-523323BE463E}" destId="{A1408239-316C-4B3B-880D-88FF08C62ACE}" srcOrd="1" destOrd="0" parTransId="{A0B6EE25-61C8-489B-9231-C9857E66DE0F}" sibTransId="{B1369260-0723-4FE6-B564-9EBAAFA0F5B1}"/>
    <dgm:cxn modelId="{A6129894-3EFA-4C97-9930-139F33522B07}" type="presOf" srcId="{31F7F810-D27E-47F7-9220-DFD99E8CF00F}" destId="{CB624D87-68A2-4752-BBEE-C6084016D825}" srcOrd="0" destOrd="3" presId="urn:microsoft.com/office/officeart/2005/8/layout/vList2"/>
    <dgm:cxn modelId="{8B58F916-2107-4E4E-89E2-557E0902881D}" srcId="{CB87CACF-FD9D-4A3B-A38D-523323BE463E}" destId="{A060C41D-8DAF-4028-A5BD-780413BF03C1}" srcOrd="0" destOrd="0" parTransId="{80649926-434A-4133-8DC7-194B03C5FEAD}" sibTransId="{544D3793-F4E7-43E4-A89C-2D91174D8BF0}"/>
    <dgm:cxn modelId="{7AB20A7D-05B2-4E32-A158-151E8E0C8CE0}" srcId="{F30B4E9E-D407-4FEE-A5CF-D498CA0FFAC8}" destId="{770F5A5F-2872-4F9E-8A18-AF7689173DCC}" srcOrd="2" destOrd="0" parTransId="{6B12E2B8-BD60-4AF4-BD00-BF74A30748A6}" sibTransId="{9634AD38-1D6B-448D-8F10-7C749D3D11D1}"/>
    <dgm:cxn modelId="{A259CA1B-1D7F-4C8A-9A7D-2151BA09B9F4}" type="presOf" srcId="{F30B4E9E-D407-4FEE-A5CF-D498CA0FFAC8}" destId="{064A9522-718C-48C2-B070-A5A680527A92}" srcOrd="0" destOrd="0" presId="urn:microsoft.com/office/officeart/2005/8/layout/vList2"/>
    <dgm:cxn modelId="{55F5C297-4250-4A98-8E3F-5D28303B568F}" srcId="{F30B4E9E-D407-4FEE-A5CF-D498CA0FFAC8}" destId="{E8910FB7-A5F6-44F1-A465-1FE724E33EF8}" srcOrd="0" destOrd="0" parTransId="{D279D24F-396A-4E2E-8873-2483E74E349E}" sibTransId="{E8D71DFF-F24E-4021-AAF0-C9CBC7ECAF3B}"/>
    <dgm:cxn modelId="{6A919E5C-8B91-48FB-B184-3B5E830A0450}" srcId="{CB87CACF-FD9D-4A3B-A38D-523323BE463E}" destId="{0689FC9D-35C7-4672-BA72-45E7D3C236D9}" srcOrd="2" destOrd="0" parTransId="{C6DC7A27-040F-4C8F-A790-15EEADFBC3DE}" sibTransId="{773376E4-CD3F-42AB-939B-2FAC807E07B3}"/>
    <dgm:cxn modelId="{79E135C7-03D1-4C6F-BE86-C05083ADA082}" type="presOf" srcId="{E8910FB7-A5F6-44F1-A465-1FE724E33EF8}" destId="{49CF510D-6117-43E4-B0B3-D80295D220DD}" srcOrd="0" destOrd="0" presId="urn:microsoft.com/office/officeart/2005/8/layout/vList2"/>
    <dgm:cxn modelId="{D15AE851-72DC-469A-A655-11DD40D9A84B}" type="presOf" srcId="{0689FC9D-35C7-4672-BA72-45E7D3C236D9}" destId="{CB624D87-68A2-4752-BBEE-C6084016D825}" srcOrd="0" destOrd="2" presId="urn:microsoft.com/office/officeart/2005/8/layout/vList2"/>
    <dgm:cxn modelId="{F0476CCB-0DCE-458E-9702-9D50F6FB62F6}" type="presOf" srcId="{A1408239-316C-4B3B-880D-88FF08C62ACE}" destId="{CB624D87-68A2-4752-BBEE-C6084016D825}" srcOrd="0" destOrd="1" presId="urn:microsoft.com/office/officeart/2005/8/layout/vList2"/>
    <dgm:cxn modelId="{7AAB3E64-A091-44A6-B05B-2F0A7C79F037}" srcId="{F30B4E9E-D407-4FEE-A5CF-D498CA0FFAC8}" destId="{CB87CACF-FD9D-4A3B-A38D-523323BE463E}" srcOrd="1" destOrd="0" parTransId="{005A53ED-99D4-49FF-9602-9879C10D86DC}" sibTransId="{DB0F0FBD-DD28-4DF3-B0F5-2AB1C27CA711}"/>
    <dgm:cxn modelId="{1615DE8F-CB40-43FB-A973-2FCB67019785}" srcId="{CB87CACF-FD9D-4A3B-A38D-523323BE463E}" destId="{31F7F810-D27E-47F7-9220-DFD99E8CF00F}" srcOrd="3" destOrd="0" parTransId="{B3F9CAD5-83D4-4070-B748-CBD0D6FF8C36}" sibTransId="{D6A299FB-68F5-4B42-B3FC-6D437FEE0403}"/>
    <dgm:cxn modelId="{53C47A77-BE55-4276-BD5D-701F4F2D270C}" type="presOf" srcId="{770F5A5F-2872-4F9E-8A18-AF7689173DCC}" destId="{57D39A8F-931D-4F8D-9581-3452C598F82F}" srcOrd="0" destOrd="0" presId="urn:microsoft.com/office/officeart/2005/8/layout/vList2"/>
    <dgm:cxn modelId="{051E710E-FF28-4E2E-97D8-C7EE804319FB}" type="presOf" srcId="{CB87CACF-FD9D-4A3B-A38D-523323BE463E}" destId="{B97FEA43-E0C9-469A-A869-F14B38759B1A}" srcOrd="0" destOrd="0" presId="urn:microsoft.com/office/officeart/2005/8/layout/vList2"/>
    <dgm:cxn modelId="{F7A4AA19-406D-4A60-8D54-7D31FB68899B}" type="presOf" srcId="{A060C41D-8DAF-4028-A5BD-780413BF03C1}" destId="{CB624D87-68A2-4752-BBEE-C6084016D825}" srcOrd="0" destOrd="0" presId="urn:microsoft.com/office/officeart/2005/8/layout/vList2"/>
    <dgm:cxn modelId="{BB80CF79-0FF5-4707-ADD6-AB2AC6CE7CEF}" type="presParOf" srcId="{064A9522-718C-48C2-B070-A5A680527A92}" destId="{49CF510D-6117-43E4-B0B3-D80295D220DD}" srcOrd="0" destOrd="0" presId="urn:microsoft.com/office/officeart/2005/8/layout/vList2"/>
    <dgm:cxn modelId="{D6923AC1-491F-4C63-98DD-A7A096ECF9F4}" type="presParOf" srcId="{064A9522-718C-48C2-B070-A5A680527A92}" destId="{69B3E34A-EDDE-4A5A-937A-4F2A50DB4DE0}" srcOrd="1" destOrd="0" presId="urn:microsoft.com/office/officeart/2005/8/layout/vList2"/>
    <dgm:cxn modelId="{FCB38B84-BC0F-41FA-BE31-0B8FFE098C43}" type="presParOf" srcId="{064A9522-718C-48C2-B070-A5A680527A92}" destId="{B97FEA43-E0C9-469A-A869-F14B38759B1A}" srcOrd="2" destOrd="0" presId="urn:microsoft.com/office/officeart/2005/8/layout/vList2"/>
    <dgm:cxn modelId="{AF7EDB89-7FD0-443F-B191-74368868294F}" type="presParOf" srcId="{064A9522-718C-48C2-B070-A5A680527A92}" destId="{CB624D87-68A2-4752-BBEE-C6084016D825}" srcOrd="3" destOrd="0" presId="urn:microsoft.com/office/officeart/2005/8/layout/vList2"/>
    <dgm:cxn modelId="{0BBFDF59-1344-429F-9350-053EDF2FFF2C}" type="presParOf" srcId="{064A9522-718C-48C2-B070-A5A680527A92}" destId="{57D39A8F-931D-4F8D-9581-3452C598F8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615D71-A764-41C3-A15F-C557B868AAB2}" type="doc">
      <dgm:prSet loTypeId="urn:microsoft.com/office/officeart/2005/8/layout/hList7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0D1D220-64E6-4CCC-A313-AC7B127154B9}">
      <dgm:prSet/>
      <dgm:spPr/>
      <dgm:t>
        <a:bodyPr/>
        <a:lstStyle/>
        <a:p>
          <a:pPr rtl="0"/>
          <a:r>
            <a:rPr lang="en-US" smtClean="0"/>
            <a:t>a strong background in the liberal arts and the content areas;</a:t>
          </a:r>
          <a:endParaRPr lang="ru-RU"/>
        </a:p>
      </dgm:t>
    </dgm:pt>
    <dgm:pt modelId="{AF20AEC7-C765-48ED-A5E2-EEEEFF3483AA}" type="parTrans" cxnId="{8FDE619A-181D-48E1-82EA-273AAA86E2FC}">
      <dgm:prSet/>
      <dgm:spPr/>
      <dgm:t>
        <a:bodyPr/>
        <a:lstStyle/>
        <a:p>
          <a:endParaRPr lang="ru-RU"/>
        </a:p>
      </dgm:t>
    </dgm:pt>
    <dgm:pt modelId="{92317D26-5ABE-4899-8E8C-116E6A22FB07}" type="sibTrans" cxnId="{8FDE619A-181D-48E1-82EA-273AAA86E2FC}">
      <dgm:prSet/>
      <dgm:spPr/>
      <dgm:t>
        <a:bodyPr/>
        <a:lstStyle/>
        <a:p>
          <a:endParaRPr lang="ru-RU"/>
        </a:p>
      </dgm:t>
    </dgm:pt>
    <dgm:pt modelId="{3750A03F-977B-4422-90E9-0A50FC1E1985}">
      <dgm:prSet/>
      <dgm:spPr/>
      <dgm:t>
        <a:bodyPr/>
        <a:lstStyle/>
        <a:p>
          <a:pPr rtl="0"/>
          <a:r>
            <a:rPr lang="en-US" smtClean="0"/>
            <a:t>understanding of the social, political, historical, and economic realities of the regions where the language they teach is spoken;</a:t>
          </a:r>
          <a:endParaRPr lang="ru-RU"/>
        </a:p>
      </dgm:t>
    </dgm:pt>
    <dgm:pt modelId="{AC859267-9331-4EE1-8E6C-B8ED531252C4}" type="parTrans" cxnId="{1EBA2D89-8586-44C9-AA37-100FA7E78FC1}">
      <dgm:prSet/>
      <dgm:spPr/>
      <dgm:t>
        <a:bodyPr/>
        <a:lstStyle/>
        <a:p>
          <a:endParaRPr lang="ru-RU"/>
        </a:p>
      </dgm:t>
    </dgm:pt>
    <dgm:pt modelId="{5E879EF1-D8F3-46D1-9611-DEABF09BC194}" type="sibTrans" cxnId="{1EBA2D89-8586-44C9-AA37-100FA7E78FC1}">
      <dgm:prSet/>
      <dgm:spPr/>
      <dgm:t>
        <a:bodyPr/>
        <a:lstStyle/>
        <a:p>
          <a:endParaRPr lang="ru-RU"/>
        </a:p>
      </dgm:t>
    </dgm:pt>
    <dgm:pt modelId="{81BBBB7A-E0F8-4807-B6AA-0D9DF3360EFC}">
      <dgm:prSet/>
      <dgm:spPr/>
      <dgm:t>
        <a:bodyPr/>
        <a:lstStyle/>
        <a:p>
          <a:pPr rtl="0"/>
          <a:r>
            <a:rPr lang="en-US" smtClean="0"/>
            <a:t>pedagogical knowledge and skills, including knowledge about human growth and development, learning theory and second language acquisition theory;</a:t>
          </a:r>
          <a:endParaRPr lang="ru-RU"/>
        </a:p>
      </dgm:t>
    </dgm:pt>
    <dgm:pt modelId="{6799BD33-D5B5-46D5-BA49-FEF02358942D}" type="parTrans" cxnId="{1524D905-F864-4083-BB70-8E744508E87A}">
      <dgm:prSet/>
      <dgm:spPr/>
      <dgm:t>
        <a:bodyPr/>
        <a:lstStyle/>
        <a:p>
          <a:endParaRPr lang="ru-RU"/>
        </a:p>
      </dgm:t>
    </dgm:pt>
    <dgm:pt modelId="{FE91D007-E84C-4234-B961-E288BD67D32D}" type="sibTrans" cxnId="{1524D905-F864-4083-BB70-8E744508E87A}">
      <dgm:prSet/>
      <dgm:spPr/>
      <dgm:t>
        <a:bodyPr/>
        <a:lstStyle/>
        <a:p>
          <a:endParaRPr lang="ru-RU"/>
        </a:p>
      </dgm:t>
    </dgm:pt>
    <dgm:pt modelId="{69D924E0-A191-46D5-BA0D-B93E28F82C8C}">
      <dgm:prSet/>
      <dgm:spPr/>
      <dgm:t>
        <a:bodyPr/>
        <a:lstStyle/>
        <a:p>
          <a:pPr rtl="0"/>
          <a:r>
            <a:rPr lang="en-US" smtClean="0"/>
            <a:t>knowledge of the various technologies and how to integrate them into the education process.</a:t>
          </a:r>
          <a:endParaRPr lang="ru-RU"/>
        </a:p>
      </dgm:t>
    </dgm:pt>
    <dgm:pt modelId="{C923D7D0-2DB8-48A6-93F8-074CB7D08691}" type="parTrans" cxnId="{9ABD9284-DC79-428D-8EF5-84F078439022}">
      <dgm:prSet/>
      <dgm:spPr/>
      <dgm:t>
        <a:bodyPr/>
        <a:lstStyle/>
        <a:p>
          <a:endParaRPr lang="ru-RU"/>
        </a:p>
      </dgm:t>
    </dgm:pt>
    <dgm:pt modelId="{1A10EBAC-8368-4186-9808-BB9A4DAB41FE}" type="sibTrans" cxnId="{9ABD9284-DC79-428D-8EF5-84F078439022}">
      <dgm:prSet/>
      <dgm:spPr/>
      <dgm:t>
        <a:bodyPr/>
        <a:lstStyle/>
        <a:p>
          <a:endParaRPr lang="ru-RU"/>
        </a:p>
      </dgm:t>
    </dgm:pt>
    <dgm:pt modelId="{89D47BD4-4B10-4B88-8F23-21C8A8CE6A32}" type="pres">
      <dgm:prSet presAssocID="{84615D71-A764-41C3-A15F-C557B868AA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88A656-B311-4841-83A1-51A32BE25DA8}" type="pres">
      <dgm:prSet presAssocID="{84615D71-A764-41C3-A15F-C557B868AAB2}" presName="fgShape" presStyleLbl="fgShp" presStyleIdx="0" presStyleCnt="1"/>
      <dgm:spPr/>
    </dgm:pt>
    <dgm:pt modelId="{3C424C26-28C6-4B45-AD79-7FD807B284F0}" type="pres">
      <dgm:prSet presAssocID="{84615D71-A764-41C3-A15F-C557B868AAB2}" presName="linComp" presStyleCnt="0"/>
      <dgm:spPr/>
    </dgm:pt>
    <dgm:pt modelId="{BAB5FD01-8C16-4E17-A3E3-36D983CDC218}" type="pres">
      <dgm:prSet presAssocID="{30D1D220-64E6-4CCC-A313-AC7B127154B9}" presName="compNode" presStyleCnt="0"/>
      <dgm:spPr/>
    </dgm:pt>
    <dgm:pt modelId="{681389C0-AF4B-45A9-8CA8-05AC05AF9699}" type="pres">
      <dgm:prSet presAssocID="{30D1D220-64E6-4CCC-A313-AC7B127154B9}" presName="bkgdShape" presStyleLbl="node1" presStyleIdx="0" presStyleCnt="4"/>
      <dgm:spPr/>
      <dgm:t>
        <a:bodyPr/>
        <a:lstStyle/>
        <a:p>
          <a:endParaRPr lang="ru-RU"/>
        </a:p>
      </dgm:t>
    </dgm:pt>
    <dgm:pt modelId="{E5F52061-A99A-49AE-A139-C0558D18108F}" type="pres">
      <dgm:prSet presAssocID="{30D1D220-64E6-4CCC-A313-AC7B127154B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D9B96-4008-48D2-A00D-0D94ECB74845}" type="pres">
      <dgm:prSet presAssocID="{30D1D220-64E6-4CCC-A313-AC7B127154B9}" presName="invisiNode" presStyleLbl="node1" presStyleIdx="0" presStyleCnt="4"/>
      <dgm:spPr/>
    </dgm:pt>
    <dgm:pt modelId="{A2AD39FD-B813-403B-AD8E-0DE03259537D}" type="pres">
      <dgm:prSet presAssocID="{30D1D220-64E6-4CCC-A313-AC7B127154B9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EA258DA-07DE-4EA7-ACA3-95DAB862A4B1}" type="pres">
      <dgm:prSet presAssocID="{92317D26-5ABE-4899-8E8C-116E6A22FB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DEA43FC-30A6-4BFE-9FE0-54DF8DC1C1D9}" type="pres">
      <dgm:prSet presAssocID="{3750A03F-977B-4422-90E9-0A50FC1E1985}" presName="compNode" presStyleCnt="0"/>
      <dgm:spPr/>
    </dgm:pt>
    <dgm:pt modelId="{A29F4FB9-2ADB-47DA-9F91-8F84A1198083}" type="pres">
      <dgm:prSet presAssocID="{3750A03F-977B-4422-90E9-0A50FC1E1985}" presName="bkgdShape" presStyleLbl="node1" presStyleIdx="1" presStyleCnt="4"/>
      <dgm:spPr/>
      <dgm:t>
        <a:bodyPr/>
        <a:lstStyle/>
        <a:p>
          <a:endParaRPr lang="ru-RU"/>
        </a:p>
      </dgm:t>
    </dgm:pt>
    <dgm:pt modelId="{0130E0DB-7247-4D98-AA0F-A3A9C33AA3FA}" type="pres">
      <dgm:prSet presAssocID="{3750A03F-977B-4422-90E9-0A50FC1E198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BD285-66EE-4F35-969A-732B1A5673AA}" type="pres">
      <dgm:prSet presAssocID="{3750A03F-977B-4422-90E9-0A50FC1E1985}" presName="invisiNode" presStyleLbl="node1" presStyleIdx="1" presStyleCnt="4"/>
      <dgm:spPr/>
    </dgm:pt>
    <dgm:pt modelId="{0CB938DD-D58A-486C-AEC8-46D948121030}" type="pres">
      <dgm:prSet presAssocID="{3750A03F-977B-4422-90E9-0A50FC1E1985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A4B35326-C086-4B96-862C-303580D4512E}" type="pres">
      <dgm:prSet presAssocID="{5E879EF1-D8F3-46D1-9611-DEABF09BC19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82C2921-CB9F-45DE-8011-AE1989CD2C30}" type="pres">
      <dgm:prSet presAssocID="{81BBBB7A-E0F8-4807-B6AA-0D9DF3360EFC}" presName="compNode" presStyleCnt="0"/>
      <dgm:spPr/>
    </dgm:pt>
    <dgm:pt modelId="{AEB694E8-027E-4128-BA69-478AC1A7B56C}" type="pres">
      <dgm:prSet presAssocID="{81BBBB7A-E0F8-4807-B6AA-0D9DF3360EFC}" presName="bkgdShape" presStyleLbl="node1" presStyleIdx="2" presStyleCnt="4"/>
      <dgm:spPr/>
      <dgm:t>
        <a:bodyPr/>
        <a:lstStyle/>
        <a:p>
          <a:endParaRPr lang="ru-RU"/>
        </a:p>
      </dgm:t>
    </dgm:pt>
    <dgm:pt modelId="{E36430B3-9080-490D-8F73-8FF329E1AEBE}" type="pres">
      <dgm:prSet presAssocID="{81BBBB7A-E0F8-4807-B6AA-0D9DF3360EF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DFF70-58BD-44F2-A975-28EEBA188954}" type="pres">
      <dgm:prSet presAssocID="{81BBBB7A-E0F8-4807-B6AA-0D9DF3360EFC}" presName="invisiNode" presStyleLbl="node1" presStyleIdx="2" presStyleCnt="4"/>
      <dgm:spPr/>
    </dgm:pt>
    <dgm:pt modelId="{9F69933F-87D3-4D21-8AB2-04968B39FFEA}" type="pres">
      <dgm:prSet presAssocID="{81BBBB7A-E0F8-4807-B6AA-0D9DF3360EFC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88DBA6-CA68-49B7-B026-3EA6E3334A1D}" type="pres">
      <dgm:prSet presAssocID="{FE91D007-E84C-4234-B961-E288BD67D3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425D4F8-5692-4D92-A3B6-85979F861AC5}" type="pres">
      <dgm:prSet presAssocID="{69D924E0-A191-46D5-BA0D-B93E28F82C8C}" presName="compNode" presStyleCnt="0"/>
      <dgm:spPr/>
    </dgm:pt>
    <dgm:pt modelId="{9CEA71F3-E1D9-4087-A6FF-59E0E0A2D815}" type="pres">
      <dgm:prSet presAssocID="{69D924E0-A191-46D5-BA0D-B93E28F82C8C}" presName="bkgdShape" presStyleLbl="node1" presStyleIdx="3" presStyleCnt="4"/>
      <dgm:spPr/>
      <dgm:t>
        <a:bodyPr/>
        <a:lstStyle/>
        <a:p>
          <a:endParaRPr lang="ru-RU"/>
        </a:p>
      </dgm:t>
    </dgm:pt>
    <dgm:pt modelId="{4F650177-284D-4341-A7C9-B36EFEA30CEA}" type="pres">
      <dgm:prSet presAssocID="{69D924E0-A191-46D5-BA0D-B93E28F82C8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BFF75-8049-4C21-B0FA-CBF5AC260057}" type="pres">
      <dgm:prSet presAssocID="{69D924E0-A191-46D5-BA0D-B93E28F82C8C}" presName="invisiNode" presStyleLbl="node1" presStyleIdx="3" presStyleCnt="4"/>
      <dgm:spPr/>
    </dgm:pt>
    <dgm:pt modelId="{67AE6937-E652-43B0-8818-34F771B12A53}" type="pres">
      <dgm:prSet presAssocID="{69D924E0-A191-46D5-BA0D-B93E28F82C8C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08D5680-85C4-465E-80E7-2721EE819BBD}" type="presOf" srcId="{3750A03F-977B-4422-90E9-0A50FC1E1985}" destId="{0130E0DB-7247-4D98-AA0F-A3A9C33AA3FA}" srcOrd="1" destOrd="0" presId="urn:microsoft.com/office/officeart/2005/8/layout/hList7"/>
    <dgm:cxn modelId="{8FDE619A-181D-48E1-82EA-273AAA86E2FC}" srcId="{84615D71-A764-41C3-A15F-C557B868AAB2}" destId="{30D1D220-64E6-4CCC-A313-AC7B127154B9}" srcOrd="0" destOrd="0" parTransId="{AF20AEC7-C765-48ED-A5E2-EEEEFF3483AA}" sibTransId="{92317D26-5ABE-4899-8E8C-116E6A22FB07}"/>
    <dgm:cxn modelId="{9ABD9284-DC79-428D-8EF5-84F078439022}" srcId="{84615D71-A764-41C3-A15F-C557B868AAB2}" destId="{69D924E0-A191-46D5-BA0D-B93E28F82C8C}" srcOrd="3" destOrd="0" parTransId="{C923D7D0-2DB8-48A6-93F8-074CB7D08691}" sibTransId="{1A10EBAC-8368-4186-9808-BB9A4DAB41FE}"/>
    <dgm:cxn modelId="{E6DB7661-1703-4489-A99B-3B6CE2D47229}" type="presOf" srcId="{3750A03F-977B-4422-90E9-0A50FC1E1985}" destId="{A29F4FB9-2ADB-47DA-9F91-8F84A1198083}" srcOrd="0" destOrd="0" presId="urn:microsoft.com/office/officeart/2005/8/layout/hList7"/>
    <dgm:cxn modelId="{72AF115A-F389-4515-9EE6-907882FB1E8A}" type="presOf" srcId="{FE91D007-E84C-4234-B961-E288BD67D32D}" destId="{0188DBA6-CA68-49B7-B026-3EA6E3334A1D}" srcOrd="0" destOrd="0" presId="urn:microsoft.com/office/officeart/2005/8/layout/hList7"/>
    <dgm:cxn modelId="{1524D905-F864-4083-BB70-8E744508E87A}" srcId="{84615D71-A764-41C3-A15F-C557B868AAB2}" destId="{81BBBB7A-E0F8-4807-B6AA-0D9DF3360EFC}" srcOrd="2" destOrd="0" parTransId="{6799BD33-D5B5-46D5-BA49-FEF02358942D}" sibTransId="{FE91D007-E84C-4234-B961-E288BD67D32D}"/>
    <dgm:cxn modelId="{91210169-1773-481E-97C8-FD2EDBDA1628}" type="presOf" srcId="{5E879EF1-D8F3-46D1-9611-DEABF09BC194}" destId="{A4B35326-C086-4B96-862C-303580D4512E}" srcOrd="0" destOrd="0" presId="urn:microsoft.com/office/officeart/2005/8/layout/hList7"/>
    <dgm:cxn modelId="{0D1F6348-75BD-4C16-A873-1CFF727A2412}" type="presOf" srcId="{30D1D220-64E6-4CCC-A313-AC7B127154B9}" destId="{E5F52061-A99A-49AE-A139-C0558D18108F}" srcOrd="1" destOrd="0" presId="urn:microsoft.com/office/officeart/2005/8/layout/hList7"/>
    <dgm:cxn modelId="{D06B6D66-E978-4B90-8637-5CDB9EB7E381}" type="presOf" srcId="{81BBBB7A-E0F8-4807-B6AA-0D9DF3360EFC}" destId="{AEB694E8-027E-4128-BA69-478AC1A7B56C}" srcOrd="0" destOrd="0" presId="urn:microsoft.com/office/officeart/2005/8/layout/hList7"/>
    <dgm:cxn modelId="{1359FB98-B8C8-4DED-B5E6-FF5E8DFEE021}" type="presOf" srcId="{69D924E0-A191-46D5-BA0D-B93E28F82C8C}" destId="{4F650177-284D-4341-A7C9-B36EFEA30CEA}" srcOrd="1" destOrd="0" presId="urn:microsoft.com/office/officeart/2005/8/layout/hList7"/>
    <dgm:cxn modelId="{C433F19C-17E9-4B64-8D7B-0A3461FFBBCA}" type="presOf" srcId="{84615D71-A764-41C3-A15F-C557B868AAB2}" destId="{89D47BD4-4B10-4B88-8F23-21C8A8CE6A32}" srcOrd="0" destOrd="0" presId="urn:microsoft.com/office/officeart/2005/8/layout/hList7"/>
    <dgm:cxn modelId="{1EBA2D89-8586-44C9-AA37-100FA7E78FC1}" srcId="{84615D71-A764-41C3-A15F-C557B868AAB2}" destId="{3750A03F-977B-4422-90E9-0A50FC1E1985}" srcOrd="1" destOrd="0" parTransId="{AC859267-9331-4EE1-8E6C-B8ED531252C4}" sibTransId="{5E879EF1-D8F3-46D1-9611-DEABF09BC194}"/>
    <dgm:cxn modelId="{F41223DF-7868-4F26-88AD-FEB7AC0B2981}" type="presOf" srcId="{30D1D220-64E6-4CCC-A313-AC7B127154B9}" destId="{681389C0-AF4B-45A9-8CA8-05AC05AF9699}" srcOrd="0" destOrd="0" presId="urn:microsoft.com/office/officeart/2005/8/layout/hList7"/>
    <dgm:cxn modelId="{F278D9F9-6F3F-4E2B-9774-307C62D4693F}" type="presOf" srcId="{81BBBB7A-E0F8-4807-B6AA-0D9DF3360EFC}" destId="{E36430B3-9080-490D-8F73-8FF329E1AEBE}" srcOrd="1" destOrd="0" presId="urn:microsoft.com/office/officeart/2005/8/layout/hList7"/>
    <dgm:cxn modelId="{C3A23417-3176-4691-931A-4297134DBF54}" type="presOf" srcId="{69D924E0-A191-46D5-BA0D-B93E28F82C8C}" destId="{9CEA71F3-E1D9-4087-A6FF-59E0E0A2D815}" srcOrd="0" destOrd="0" presId="urn:microsoft.com/office/officeart/2005/8/layout/hList7"/>
    <dgm:cxn modelId="{90905287-E1C2-4279-8D30-04A852771C14}" type="presOf" srcId="{92317D26-5ABE-4899-8E8C-116E6A22FB07}" destId="{9EA258DA-07DE-4EA7-ACA3-95DAB862A4B1}" srcOrd="0" destOrd="0" presId="urn:microsoft.com/office/officeart/2005/8/layout/hList7"/>
    <dgm:cxn modelId="{1F06653A-F7AA-44D0-9C62-E5C0F0BCCA1D}" type="presParOf" srcId="{89D47BD4-4B10-4B88-8F23-21C8A8CE6A32}" destId="{F788A656-B311-4841-83A1-51A32BE25DA8}" srcOrd="0" destOrd="0" presId="urn:microsoft.com/office/officeart/2005/8/layout/hList7"/>
    <dgm:cxn modelId="{7022C55D-21A1-4DEE-8722-1B22F49BF286}" type="presParOf" srcId="{89D47BD4-4B10-4B88-8F23-21C8A8CE6A32}" destId="{3C424C26-28C6-4B45-AD79-7FD807B284F0}" srcOrd="1" destOrd="0" presId="urn:microsoft.com/office/officeart/2005/8/layout/hList7"/>
    <dgm:cxn modelId="{2C5C566A-18C3-4AB1-B1DB-2306A4D97B00}" type="presParOf" srcId="{3C424C26-28C6-4B45-AD79-7FD807B284F0}" destId="{BAB5FD01-8C16-4E17-A3E3-36D983CDC218}" srcOrd="0" destOrd="0" presId="urn:microsoft.com/office/officeart/2005/8/layout/hList7"/>
    <dgm:cxn modelId="{202CD830-854A-4927-947C-320C549F0FE1}" type="presParOf" srcId="{BAB5FD01-8C16-4E17-A3E3-36D983CDC218}" destId="{681389C0-AF4B-45A9-8CA8-05AC05AF9699}" srcOrd="0" destOrd="0" presId="urn:microsoft.com/office/officeart/2005/8/layout/hList7"/>
    <dgm:cxn modelId="{B6E6382F-27D2-46D2-801D-C744AC9E7F58}" type="presParOf" srcId="{BAB5FD01-8C16-4E17-A3E3-36D983CDC218}" destId="{E5F52061-A99A-49AE-A139-C0558D18108F}" srcOrd="1" destOrd="0" presId="urn:microsoft.com/office/officeart/2005/8/layout/hList7"/>
    <dgm:cxn modelId="{24B74440-6D86-42F3-9F0B-B0948CA00BE6}" type="presParOf" srcId="{BAB5FD01-8C16-4E17-A3E3-36D983CDC218}" destId="{E85D9B96-4008-48D2-A00D-0D94ECB74845}" srcOrd="2" destOrd="0" presId="urn:microsoft.com/office/officeart/2005/8/layout/hList7"/>
    <dgm:cxn modelId="{C962F323-FFE7-47EE-B250-D55EEE3E1969}" type="presParOf" srcId="{BAB5FD01-8C16-4E17-A3E3-36D983CDC218}" destId="{A2AD39FD-B813-403B-AD8E-0DE03259537D}" srcOrd="3" destOrd="0" presId="urn:microsoft.com/office/officeart/2005/8/layout/hList7"/>
    <dgm:cxn modelId="{8697AC73-AC56-48F6-86B4-ABDE8B2D63E3}" type="presParOf" srcId="{3C424C26-28C6-4B45-AD79-7FD807B284F0}" destId="{9EA258DA-07DE-4EA7-ACA3-95DAB862A4B1}" srcOrd="1" destOrd="0" presId="urn:microsoft.com/office/officeart/2005/8/layout/hList7"/>
    <dgm:cxn modelId="{1FB1BBBD-D2C0-4AFF-82FA-E2494D09FD79}" type="presParOf" srcId="{3C424C26-28C6-4B45-AD79-7FD807B284F0}" destId="{2DEA43FC-30A6-4BFE-9FE0-54DF8DC1C1D9}" srcOrd="2" destOrd="0" presId="urn:microsoft.com/office/officeart/2005/8/layout/hList7"/>
    <dgm:cxn modelId="{19F9EA9C-E9E4-4C7C-8A5E-634CF42C9A3E}" type="presParOf" srcId="{2DEA43FC-30A6-4BFE-9FE0-54DF8DC1C1D9}" destId="{A29F4FB9-2ADB-47DA-9F91-8F84A1198083}" srcOrd="0" destOrd="0" presId="urn:microsoft.com/office/officeart/2005/8/layout/hList7"/>
    <dgm:cxn modelId="{89D55479-2077-4AD7-85D6-5C61B43715EB}" type="presParOf" srcId="{2DEA43FC-30A6-4BFE-9FE0-54DF8DC1C1D9}" destId="{0130E0DB-7247-4D98-AA0F-A3A9C33AA3FA}" srcOrd="1" destOrd="0" presId="urn:microsoft.com/office/officeart/2005/8/layout/hList7"/>
    <dgm:cxn modelId="{79FF6966-496E-4F49-A358-DDDBFE38FDA1}" type="presParOf" srcId="{2DEA43FC-30A6-4BFE-9FE0-54DF8DC1C1D9}" destId="{826BD285-66EE-4F35-969A-732B1A5673AA}" srcOrd="2" destOrd="0" presId="urn:microsoft.com/office/officeart/2005/8/layout/hList7"/>
    <dgm:cxn modelId="{4B58C91A-3550-4279-A9A5-14F5B6DDE85B}" type="presParOf" srcId="{2DEA43FC-30A6-4BFE-9FE0-54DF8DC1C1D9}" destId="{0CB938DD-D58A-486C-AEC8-46D948121030}" srcOrd="3" destOrd="0" presId="urn:microsoft.com/office/officeart/2005/8/layout/hList7"/>
    <dgm:cxn modelId="{8324F9D9-2FB4-466A-8B14-584E3368FAFD}" type="presParOf" srcId="{3C424C26-28C6-4B45-AD79-7FD807B284F0}" destId="{A4B35326-C086-4B96-862C-303580D4512E}" srcOrd="3" destOrd="0" presId="urn:microsoft.com/office/officeart/2005/8/layout/hList7"/>
    <dgm:cxn modelId="{8273203F-AA6A-4ABA-BA31-A9A65D9B9508}" type="presParOf" srcId="{3C424C26-28C6-4B45-AD79-7FD807B284F0}" destId="{282C2921-CB9F-45DE-8011-AE1989CD2C30}" srcOrd="4" destOrd="0" presId="urn:microsoft.com/office/officeart/2005/8/layout/hList7"/>
    <dgm:cxn modelId="{B55ABDF6-3FC5-4D52-8B7E-5D85D7F5B4CC}" type="presParOf" srcId="{282C2921-CB9F-45DE-8011-AE1989CD2C30}" destId="{AEB694E8-027E-4128-BA69-478AC1A7B56C}" srcOrd="0" destOrd="0" presId="urn:microsoft.com/office/officeart/2005/8/layout/hList7"/>
    <dgm:cxn modelId="{C11BB07C-6709-46D0-8D92-DDE209EA81FE}" type="presParOf" srcId="{282C2921-CB9F-45DE-8011-AE1989CD2C30}" destId="{E36430B3-9080-490D-8F73-8FF329E1AEBE}" srcOrd="1" destOrd="0" presId="urn:microsoft.com/office/officeart/2005/8/layout/hList7"/>
    <dgm:cxn modelId="{29F0B978-5607-4AA2-B81B-CC735DFD7956}" type="presParOf" srcId="{282C2921-CB9F-45DE-8011-AE1989CD2C30}" destId="{BD4DFF70-58BD-44F2-A975-28EEBA188954}" srcOrd="2" destOrd="0" presId="urn:microsoft.com/office/officeart/2005/8/layout/hList7"/>
    <dgm:cxn modelId="{71C6DE93-C835-4B0D-B942-0BC8AE0DEC56}" type="presParOf" srcId="{282C2921-CB9F-45DE-8011-AE1989CD2C30}" destId="{9F69933F-87D3-4D21-8AB2-04968B39FFEA}" srcOrd="3" destOrd="0" presId="urn:microsoft.com/office/officeart/2005/8/layout/hList7"/>
    <dgm:cxn modelId="{B91C2230-8CA2-46C8-913D-67A13244E269}" type="presParOf" srcId="{3C424C26-28C6-4B45-AD79-7FD807B284F0}" destId="{0188DBA6-CA68-49B7-B026-3EA6E3334A1D}" srcOrd="5" destOrd="0" presId="urn:microsoft.com/office/officeart/2005/8/layout/hList7"/>
    <dgm:cxn modelId="{F0B62963-03A9-4391-AC48-D34D761F5FCF}" type="presParOf" srcId="{3C424C26-28C6-4B45-AD79-7FD807B284F0}" destId="{E425D4F8-5692-4D92-A3B6-85979F861AC5}" srcOrd="6" destOrd="0" presId="urn:microsoft.com/office/officeart/2005/8/layout/hList7"/>
    <dgm:cxn modelId="{728DA2E0-02AB-4DAC-9CFF-B8A40BF3B23D}" type="presParOf" srcId="{E425D4F8-5692-4D92-A3B6-85979F861AC5}" destId="{9CEA71F3-E1D9-4087-A6FF-59E0E0A2D815}" srcOrd="0" destOrd="0" presId="urn:microsoft.com/office/officeart/2005/8/layout/hList7"/>
    <dgm:cxn modelId="{E0DCF0A5-CAC4-49B4-8520-74ADA56E7C5B}" type="presParOf" srcId="{E425D4F8-5692-4D92-A3B6-85979F861AC5}" destId="{4F650177-284D-4341-A7C9-B36EFEA30CEA}" srcOrd="1" destOrd="0" presId="urn:microsoft.com/office/officeart/2005/8/layout/hList7"/>
    <dgm:cxn modelId="{4B5B706A-6D6D-48CA-A7B3-EB49A5A8C55D}" type="presParOf" srcId="{E425D4F8-5692-4D92-A3B6-85979F861AC5}" destId="{374BFF75-8049-4C21-B0FA-CBF5AC260057}" srcOrd="2" destOrd="0" presId="urn:microsoft.com/office/officeart/2005/8/layout/hList7"/>
    <dgm:cxn modelId="{435BA9F6-0B85-417B-809D-9BB7B823FD22}" type="presParOf" srcId="{E425D4F8-5692-4D92-A3B6-85979F861AC5}" destId="{67AE6937-E652-43B0-8818-34F771B12A5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A4CCAE-44A7-46E3-B439-42540E2CD93D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1616A1B9-1F87-42E7-9494-597B98ABCB7E}">
      <dgm:prSet/>
      <dgm:spPr/>
      <dgm:t>
        <a:bodyPr/>
        <a:lstStyle/>
        <a:p>
          <a:pPr rtl="0"/>
          <a:r>
            <a:rPr lang="en-US" b="1" smtClean="0"/>
            <a:t>Feedback is the requirement for professional growth</a:t>
          </a:r>
          <a:endParaRPr lang="ru-RU"/>
        </a:p>
      </dgm:t>
    </dgm:pt>
    <dgm:pt modelId="{4CA15BFE-B879-4798-BE89-F054425A49FA}" type="parTrans" cxnId="{74439A9D-545F-4B8F-83D8-7E4220D053B7}">
      <dgm:prSet/>
      <dgm:spPr/>
      <dgm:t>
        <a:bodyPr/>
        <a:lstStyle/>
        <a:p>
          <a:endParaRPr lang="ru-RU"/>
        </a:p>
      </dgm:t>
    </dgm:pt>
    <dgm:pt modelId="{F877E55B-EB86-4309-B669-982D29EA2DE6}" type="sibTrans" cxnId="{74439A9D-545F-4B8F-83D8-7E4220D053B7}">
      <dgm:prSet/>
      <dgm:spPr/>
      <dgm:t>
        <a:bodyPr/>
        <a:lstStyle/>
        <a:p>
          <a:endParaRPr lang="ru-RU"/>
        </a:p>
      </dgm:t>
    </dgm:pt>
    <dgm:pt modelId="{E6434ECD-0AD4-48E5-8D55-8EC6926A3413}" type="pres">
      <dgm:prSet presAssocID="{21A4CCAE-44A7-46E3-B439-42540E2CD93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B0A72CC-310E-4BCB-9E8E-8E612F2D3461}" type="pres">
      <dgm:prSet presAssocID="{1616A1B9-1F87-42E7-9494-597B98ABCB7E}" presName="parentText1" presStyleLbl="node1" presStyleIdx="0" presStyleCnt="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439A9D-545F-4B8F-83D8-7E4220D053B7}" srcId="{21A4CCAE-44A7-46E3-B439-42540E2CD93D}" destId="{1616A1B9-1F87-42E7-9494-597B98ABCB7E}" srcOrd="0" destOrd="0" parTransId="{4CA15BFE-B879-4798-BE89-F054425A49FA}" sibTransId="{F877E55B-EB86-4309-B669-982D29EA2DE6}"/>
    <dgm:cxn modelId="{DF5ADFEF-3A4D-4E86-B2A0-3F467131DF75}" type="presOf" srcId="{1616A1B9-1F87-42E7-9494-597B98ABCB7E}" destId="{3B0A72CC-310E-4BCB-9E8E-8E612F2D3461}" srcOrd="0" destOrd="0" presId="urn:microsoft.com/office/officeart/2009/3/layout/IncreasingArrowsProcess"/>
    <dgm:cxn modelId="{6A20E9CE-FB71-4EA8-AA5D-63D331861CE8}" type="presOf" srcId="{21A4CCAE-44A7-46E3-B439-42540E2CD93D}" destId="{E6434ECD-0AD4-48E5-8D55-8EC6926A3413}" srcOrd="0" destOrd="0" presId="urn:microsoft.com/office/officeart/2009/3/layout/IncreasingArrowsProcess"/>
    <dgm:cxn modelId="{2BA16FEC-C59D-4052-B2E6-9867AB9ECAE1}" type="presParOf" srcId="{E6434ECD-0AD4-48E5-8D55-8EC6926A3413}" destId="{3B0A72CC-310E-4BCB-9E8E-8E612F2D3461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0B0E32-D2A3-489F-9638-6F921613C8D9}" type="doc">
      <dgm:prSet loTypeId="urn:microsoft.com/office/officeart/2005/8/layout/hierarchy4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6444715-2A5F-4525-B8B7-4569EB64195B}">
      <dgm:prSet/>
      <dgm:spPr/>
      <dgm:t>
        <a:bodyPr/>
        <a:lstStyle/>
        <a:p>
          <a:pPr rtl="0"/>
          <a:r>
            <a:rPr lang="en-US" b="1" dirty="0" smtClean="0"/>
            <a:t>Feedback from students. </a:t>
          </a:r>
        </a:p>
        <a:p>
          <a:pPr rtl="0"/>
          <a:r>
            <a:rPr lang="en-US" dirty="0" smtClean="0"/>
            <a:t>In order to know what students really think, a teacher should ask open questions that enable students to say what they want to say. </a:t>
          </a:r>
          <a:endParaRPr lang="ru-RU" dirty="0"/>
        </a:p>
      </dgm:t>
    </dgm:pt>
    <dgm:pt modelId="{A3DA059B-0E41-4874-896B-2FCE7C19B21B}" type="parTrans" cxnId="{2C158B7D-C6A9-4026-A6F4-827297D1B7A1}">
      <dgm:prSet/>
      <dgm:spPr/>
      <dgm:t>
        <a:bodyPr/>
        <a:lstStyle/>
        <a:p>
          <a:endParaRPr lang="ru-RU"/>
        </a:p>
      </dgm:t>
    </dgm:pt>
    <dgm:pt modelId="{E3CDF812-D78D-47BF-90C8-25F08730CED3}" type="sibTrans" cxnId="{2C158B7D-C6A9-4026-A6F4-827297D1B7A1}">
      <dgm:prSet/>
      <dgm:spPr/>
      <dgm:t>
        <a:bodyPr/>
        <a:lstStyle/>
        <a:p>
          <a:endParaRPr lang="ru-RU"/>
        </a:p>
      </dgm:t>
    </dgm:pt>
    <dgm:pt modelId="{A26555F2-FB1E-4E85-9922-C3D68162CE51}">
      <dgm:prSet/>
      <dgm:spPr/>
      <dgm:t>
        <a:bodyPr/>
        <a:lstStyle/>
        <a:p>
          <a:pPr rtl="0"/>
          <a:r>
            <a:rPr lang="en-US" b="1" dirty="0" smtClean="0"/>
            <a:t>Feedback from other teachers. </a:t>
          </a:r>
        </a:p>
        <a:p>
          <a:pPr rtl="0"/>
          <a:r>
            <a:rPr lang="en-US" dirty="0" smtClean="0"/>
            <a:t>Ask your colleagues to come and observe some of your lessons, and do an exchange observation with them on a regular basis. If your colleague is busy and cannot observe your lesson, you can ask him/her just to listen to your thoughts about the lesson. </a:t>
          </a:r>
          <a:endParaRPr lang="ru-RU" dirty="0"/>
        </a:p>
      </dgm:t>
    </dgm:pt>
    <dgm:pt modelId="{D7CA6A04-5E8F-4879-974D-2093FB296C83}" type="parTrans" cxnId="{613EFF29-E36E-4398-9A52-074C7D2FBA1F}">
      <dgm:prSet/>
      <dgm:spPr/>
      <dgm:t>
        <a:bodyPr/>
        <a:lstStyle/>
        <a:p>
          <a:endParaRPr lang="ru-RU"/>
        </a:p>
      </dgm:t>
    </dgm:pt>
    <dgm:pt modelId="{A30608C0-7B51-48DB-9FE9-4A32A9000954}" type="sibTrans" cxnId="{613EFF29-E36E-4398-9A52-074C7D2FBA1F}">
      <dgm:prSet/>
      <dgm:spPr/>
      <dgm:t>
        <a:bodyPr/>
        <a:lstStyle/>
        <a:p>
          <a:endParaRPr lang="ru-RU"/>
        </a:p>
      </dgm:t>
    </dgm:pt>
    <dgm:pt modelId="{A32B8754-B8C4-41ED-B023-9264702CF7D4}">
      <dgm:prSet/>
      <dgm:spPr/>
      <dgm:t>
        <a:bodyPr/>
        <a:lstStyle/>
        <a:p>
          <a:pPr rtl="0"/>
          <a:r>
            <a:rPr lang="en-US" b="1" dirty="0" smtClean="0"/>
            <a:t>Self-feedback.</a:t>
          </a:r>
        </a:p>
        <a:p>
          <a:pPr rtl="0"/>
          <a:r>
            <a:rPr lang="en-US" dirty="0" smtClean="0"/>
            <a:t>Teachers often see a lesson they have just taught either as a huge success or a complete failure. In order to take an objective view a teacher should recall and reflect. </a:t>
          </a:r>
          <a:endParaRPr lang="ru-RU" dirty="0"/>
        </a:p>
      </dgm:t>
    </dgm:pt>
    <dgm:pt modelId="{9E82FF6B-B9F7-45BC-BD4C-45A496A1FD4E}" type="parTrans" cxnId="{5BE59616-D373-4959-A3CC-DA156ECB7D4B}">
      <dgm:prSet/>
      <dgm:spPr/>
      <dgm:t>
        <a:bodyPr/>
        <a:lstStyle/>
        <a:p>
          <a:endParaRPr lang="ru-RU"/>
        </a:p>
      </dgm:t>
    </dgm:pt>
    <dgm:pt modelId="{4322B154-A378-4D71-99E0-E9502B160FCB}" type="sibTrans" cxnId="{5BE59616-D373-4959-A3CC-DA156ECB7D4B}">
      <dgm:prSet/>
      <dgm:spPr/>
      <dgm:t>
        <a:bodyPr/>
        <a:lstStyle/>
        <a:p>
          <a:endParaRPr lang="ru-RU"/>
        </a:p>
      </dgm:t>
    </dgm:pt>
    <dgm:pt modelId="{DDCBFBCB-65B9-430D-B9AA-C9B995BF6112}" type="pres">
      <dgm:prSet presAssocID="{410B0E32-D2A3-489F-9638-6F921613C8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5CBF57D-D9F4-46A9-87D0-C2B3F22EAFB1}" type="pres">
      <dgm:prSet presAssocID="{76444715-2A5F-4525-B8B7-4569EB64195B}" presName="vertOne" presStyleCnt="0"/>
      <dgm:spPr/>
    </dgm:pt>
    <dgm:pt modelId="{1D004DC6-7AB7-41BF-9CF4-E57A69327B10}" type="pres">
      <dgm:prSet presAssocID="{76444715-2A5F-4525-B8B7-4569EB64195B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B2760C-993B-43FE-A838-1B459D300953}" type="pres">
      <dgm:prSet presAssocID="{76444715-2A5F-4525-B8B7-4569EB64195B}" presName="horzOne" presStyleCnt="0"/>
      <dgm:spPr/>
    </dgm:pt>
    <dgm:pt modelId="{F0528026-FE33-467B-B59B-349AC9446AB9}" type="pres">
      <dgm:prSet presAssocID="{E3CDF812-D78D-47BF-90C8-25F08730CED3}" presName="sibSpaceOne" presStyleCnt="0"/>
      <dgm:spPr/>
    </dgm:pt>
    <dgm:pt modelId="{56412C5D-4C81-400A-B994-E7F797D2FE13}" type="pres">
      <dgm:prSet presAssocID="{A26555F2-FB1E-4E85-9922-C3D68162CE51}" presName="vertOne" presStyleCnt="0"/>
      <dgm:spPr/>
    </dgm:pt>
    <dgm:pt modelId="{5FCE0BCA-35E1-498C-BBD0-3D55E97E88C5}" type="pres">
      <dgm:prSet presAssocID="{A26555F2-FB1E-4E85-9922-C3D68162CE51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C8D1CD-BFEA-4C51-97EE-520373ECAF9D}" type="pres">
      <dgm:prSet presAssocID="{A26555F2-FB1E-4E85-9922-C3D68162CE51}" presName="horzOne" presStyleCnt="0"/>
      <dgm:spPr/>
    </dgm:pt>
    <dgm:pt modelId="{A41A75E5-7EF7-42A9-810D-D1F288BD8A3A}" type="pres">
      <dgm:prSet presAssocID="{A30608C0-7B51-48DB-9FE9-4A32A9000954}" presName="sibSpaceOne" presStyleCnt="0"/>
      <dgm:spPr/>
    </dgm:pt>
    <dgm:pt modelId="{62AA368F-9300-4BD0-A52E-3A4CD59AA5BB}" type="pres">
      <dgm:prSet presAssocID="{A32B8754-B8C4-41ED-B023-9264702CF7D4}" presName="vertOne" presStyleCnt="0"/>
      <dgm:spPr/>
    </dgm:pt>
    <dgm:pt modelId="{5EA38B39-E1E9-41FB-8564-0C04E843F584}" type="pres">
      <dgm:prSet presAssocID="{A32B8754-B8C4-41ED-B023-9264702CF7D4}" presName="txOne" presStyleLbl="node0" presStyleIdx="2" presStyleCnt="3" custLinFactNeighborX="-2488" custLinFactNeighborY="-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81612B-031E-414C-B078-9776422EAE33}" type="pres">
      <dgm:prSet presAssocID="{A32B8754-B8C4-41ED-B023-9264702CF7D4}" presName="horzOne" presStyleCnt="0"/>
      <dgm:spPr/>
    </dgm:pt>
  </dgm:ptLst>
  <dgm:cxnLst>
    <dgm:cxn modelId="{2C158B7D-C6A9-4026-A6F4-827297D1B7A1}" srcId="{410B0E32-D2A3-489F-9638-6F921613C8D9}" destId="{76444715-2A5F-4525-B8B7-4569EB64195B}" srcOrd="0" destOrd="0" parTransId="{A3DA059B-0E41-4874-896B-2FCE7C19B21B}" sibTransId="{E3CDF812-D78D-47BF-90C8-25F08730CED3}"/>
    <dgm:cxn modelId="{D0F46EE7-7586-4B62-BA84-25A00D9AD802}" type="presOf" srcId="{410B0E32-D2A3-489F-9638-6F921613C8D9}" destId="{DDCBFBCB-65B9-430D-B9AA-C9B995BF6112}" srcOrd="0" destOrd="0" presId="urn:microsoft.com/office/officeart/2005/8/layout/hierarchy4"/>
    <dgm:cxn modelId="{B5CAE2A3-DF08-4465-9FE3-7AE9E1553C86}" type="presOf" srcId="{A26555F2-FB1E-4E85-9922-C3D68162CE51}" destId="{5FCE0BCA-35E1-498C-BBD0-3D55E97E88C5}" srcOrd="0" destOrd="0" presId="urn:microsoft.com/office/officeart/2005/8/layout/hierarchy4"/>
    <dgm:cxn modelId="{3EB0A840-9D38-42FD-BF89-85BD7A99864F}" type="presOf" srcId="{A32B8754-B8C4-41ED-B023-9264702CF7D4}" destId="{5EA38B39-E1E9-41FB-8564-0C04E843F584}" srcOrd="0" destOrd="0" presId="urn:microsoft.com/office/officeart/2005/8/layout/hierarchy4"/>
    <dgm:cxn modelId="{613EFF29-E36E-4398-9A52-074C7D2FBA1F}" srcId="{410B0E32-D2A3-489F-9638-6F921613C8D9}" destId="{A26555F2-FB1E-4E85-9922-C3D68162CE51}" srcOrd="1" destOrd="0" parTransId="{D7CA6A04-5E8F-4879-974D-2093FB296C83}" sibTransId="{A30608C0-7B51-48DB-9FE9-4A32A9000954}"/>
    <dgm:cxn modelId="{C3CAB724-DCDA-4F08-A984-2F1AFF3D5C48}" type="presOf" srcId="{76444715-2A5F-4525-B8B7-4569EB64195B}" destId="{1D004DC6-7AB7-41BF-9CF4-E57A69327B10}" srcOrd="0" destOrd="0" presId="urn:microsoft.com/office/officeart/2005/8/layout/hierarchy4"/>
    <dgm:cxn modelId="{5BE59616-D373-4959-A3CC-DA156ECB7D4B}" srcId="{410B0E32-D2A3-489F-9638-6F921613C8D9}" destId="{A32B8754-B8C4-41ED-B023-9264702CF7D4}" srcOrd="2" destOrd="0" parTransId="{9E82FF6B-B9F7-45BC-BD4C-45A496A1FD4E}" sibTransId="{4322B154-A378-4D71-99E0-E9502B160FCB}"/>
    <dgm:cxn modelId="{8A8DC3FF-D69A-4139-ADAF-304772FC7F29}" type="presParOf" srcId="{DDCBFBCB-65B9-430D-B9AA-C9B995BF6112}" destId="{85CBF57D-D9F4-46A9-87D0-C2B3F22EAFB1}" srcOrd="0" destOrd="0" presId="urn:microsoft.com/office/officeart/2005/8/layout/hierarchy4"/>
    <dgm:cxn modelId="{7E822846-1590-4FED-A14A-3169EC381387}" type="presParOf" srcId="{85CBF57D-D9F4-46A9-87D0-C2B3F22EAFB1}" destId="{1D004DC6-7AB7-41BF-9CF4-E57A69327B10}" srcOrd="0" destOrd="0" presId="urn:microsoft.com/office/officeart/2005/8/layout/hierarchy4"/>
    <dgm:cxn modelId="{6B2D87AA-4B37-4A9C-9580-CEC3E186DA18}" type="presParOf" srcId="{85CBF57D-D9F4-46A9-87D0-C2B3F22EAFB1}" destId="{94B2760C-993B-43FE-A838-1B459D300953}" srcOrd="1" destOrd="0" presId="urn:microsoft.com/office/officeart/2005/8/layout/hierarchy4"/>
    <dgm:cxn modelId="{07B8DBEA-7561-41C2-A3E2-94FD528BCC4E}" type="presParOf" srcId="{DDCBFBCB-65B9-430D-B9AA-C9B995BF6112}" destId="{F0528026-FE33-467B-B59B-349AC9446AB9}" srcOrd="1" destOrd="0" presId="urn:microsoft.com/office/officeart/2005/8/layout/hierarchy4"/>
    <dgm:cxn modelId="{F205861A-B76A-4588-B611-2BCD3F9672A6}" type="presParOf" srcId="{DDCBFBCB-65B9-430D-B9AA-C9B995BF6112}" destId="{56412C5D-4C81-400A-B994-E7F797D2FE13}" srcOrd="2" destOrd="0" presId="urn:microsoft.com/office/officeart/2005/8/layout/hierarchy4"/>
    <dgm:cxn modelId="{33F26E85-B2D9-40CE-943D-93C2BA134661}" type="presParOf" srcId="{56412C5D-4C81-400A-B994-E7F797D2FE13}" destId="{5FCE0BCA-35E1-498C-BBD0-3D55E97E88C5}" srcOrd="0" destOrd="0" presId="urn:microsoft.com/office/officeart/2005/8/layout/hierarchy4"/>
    <dgm:cxn modelId="{1259AC86-0ECF-4758-9911-63D1BD8F0673}" type="presParOf" srcId="{56412C5D-4C81-400A-B994-E7F797D2FE13}" destId="{06C8D1CD-BFEA-4C51-97EE-520373ECAF9D}" srcOrd="1" destOrd="0" presId="urn:microsoft.com/office/officeart/2005/8/layout/hierarchy4"/>
    <dgm:cxn modelId="{6186EB49-29FD-430F-A268-20E899E20F65}" type="presParOf" srcId="{DDCBFBCB-65B9-430D-B9AA-C9B995BF6112}" destId="{A41A75E5-7EF7-42A9-810D-D1F288BD8A3A}" srcOrd="3" destOrd="0" presId="urn:microsoft.com/office/officeart/2005/8/layout/hierarchy4"/>
    <dgm:cxn modelId="{F2AFE2E8-ECB4-46BE-B599-582961C329D9}" type="presParOf" srcId="{DDCBFBCB-65B9-430D-B9AA-C9B995BF6112}" destId="{62AA368F-9300-4BD0-A52E-3A4CD59AA5BB}" srcOrd="4" destOrd="0" presId="urn:microsoft.com/office/officeart/2005/8/layout/hierarchy4"/>
    <dgm:cxn modelId="{8B23E879-A3A3-4831-A76B-7FE0B2A4A4AF}" type="presParOf" srcId="{62AA368F-9300-4BD0-A52E-3A4CD59AA5BB}" destId="{5EA38B39-E1E9-41FB-8564-0C04E843F584}" srcOrd="0" destOrd="0" presId="urn:microsoft.com/office/officeart/2005/8/layout/hierarchy4"/>
    <dgm:cxn modelId="{4AA4DC65-6231-4866-B807-21F5502993F9}" type="presParOf" srcId="{62AA368F-9300-4BD0-A52E-3A4CD59AA5BB}" destId="{4881612B-031E-414C-B078-9776422EAE3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FB0265-BFD8-4F22-9720-8D9B00FB581C}" type="doc">
      <dgm:prSet loTypeId="urn:microsoft.com/office/officeart/2008/layout/HalfCircleOrganizationChart" loCatId="hierarchy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454A1680-ACD1-49E2-9FBB-006653862187}">
      <dgm:prSet/>
      <dgm:spPr/>
      <dgm:t>
        <a:bodyPr/>
        <a:lstStyle/>
        <a:p>
          <a:pPr rtl="0"/>
          <a:r>
            <a:rPr lang="en-US" b="1" dirty="0" smtClean="0"/>
            <a:t>Self-Assessment of a Lesson</a:t>
          </a:r>
          <a:endParaRPr lang="ru-RU" dirty="0"/>
        </a:p>
      </dgm:t>
    </dgm:pt>
    <dgm:pt modelId="{764E3A87-C5BA-471C-8947-01B807263942}" type="parTrans" cxnId="{34FC1ACB-7D70-479F-BDFD-275250A11118}">
      <dgm:prSet/>
      <dgm:spPr/>
      <dgm:t>
        <a:bodyPr/>
        <a:lstStyle/>
        <a:p>
          <a:endParaRPr lang="ru-RU"/>
        </a:p>
      </dgm:t>
    </dgm:pt>
    <dgm:pt modelId="{D3C4C037-C476-443D-961E-A2ECAA26D24B}" type="sibTrans" cxnId="{34FC1ACB-7D70-479F-BDFD-275250A11118}">
      <dgm:prSet/>
      <dgm:spPr/>
      <dgm:t>
        <a:bodyPr/>
        <a:lstStyle/>
        <a:p>
          <a:endParaRPr lang="ru-RU"/>
        </a:p>
      </dgm:t>
    </dgm:pt>
    <dgm:pt modelId="{D66D02B5-BAD6-4EB8-914D-CAE3E5697E03}" type="pres">
      <dgm:prSet presAssocID="{1FFB0265-BFD8-4F22-9720-8D9B00FB581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C83F0A-F9A0-45C9-8BF1-F68E2D9E0C37}" type="pres">
      <dgm:prSet presAssocID="{454A1680-ACD1-49E2-9FBB-006653862187}" presName="hierRoot1" presStyleCnt="0">
        <dgm:presLayoutVars>
          <dgm:hierBranch val="init"/>
        </dgm:presLayoutVars>
      </dgm:prSet>
      <dgm:spPr/>
    </dgm:pt>
    <dgm:pt modelId="{F3FA6F84-1185-412E-8268-6F8C3A81CE55}" type="pres">
      <dgm:prSet presAssocID="{454A1680-ACD1-49E2-9FBB-006653862187}" presName="rootComposite1" presStyleCnt="0"/>
      <dgm:spPr/>
    </dgm:pt>
    <dgm:pt modelId="{F2A8260F-7F43-4118-9389-103DBE34F25C}" type="pres">
      <dgm:prSet presAssocID="{454A1680-ACD1-49E2-9FBB-006653862187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155524-26D7-4C4C-B994-3D2A33CCA96D}" type="pres">
      <dgm:prSet presAssocID="{454A1680-ACD1-49E2-9FBB-006653862187}" presName="topArc1" presStyleLbl="parChTrans1D1" presStyleIdx="0" presStyleCnt="2"/>
      <dgm:spPr/>
    </dgm:pt>
    <dgm:pt modelId="{BA175C52-928D-410E-9275-E35ECA059E47}" type="pres">
      <dgm:prSet presAssocID="{454A1680-ACD1-49E2-9FBB-006653862187}" presName="bottomArc1" presStyleLbl="parChTrans1D1" presStyleIdx="1" presStyleCnt="2"/>
      <dgm:spPr/>
    </dgm:pt>
    <dgm:pt modelId="{26DB984F-5E5F-4A3B-B51C-E40FFF89ED5D}" type="pres">
      <dgm:prSet presAssocID="{454A1680-ACD1-49E2-9FBB-006653862187}" presName="topConnNode1" presStyleLbl="node1" presStyleIdx="0" presStyleCnt="0"/>
      <dgm:spPr/>
      <dgm:t>
        <a:bodyPr/>
        <a:lstStyle/>
        <a:p>
          <a:endParaRPr lang="ru-RU"/>
        </a:p>
      </dgm:t>
    </dgm:pt>
    <dgm:pt modelId="{7B538225-7C5A-40AF-956D-791EBA8DACF1}" type="pres">
      <dgm:prSet presAssocID="{454A1680-ACD1-49E2-9FBB-006653862187}" presName="hierChild2" presStyleCnt="0"/>
      <dgm:spPr/>
    </dgm:pt>
    <dgm:pt modelId="{159A8FDD-0CB6-4291-B380-52C8A8D0B2D8}" type="pres">
      <dgm:prSet presAssocID="{454A1680-ACD1-49E2-9FBB-006653862187}" presName="hierChild3" presStyleCnt="0"/>
      <dgm:spPr/>
    </dgm:pt>
  </dgm:ptLst>
  <dgm:cxnLst>
    <dgm:cxn modelId="{88154BD0-045E-4AAD-902C-C7DA055C2114}" type="presOf" srcId="{1FFB0265-BFD8-4F22-9720-8D9B00FB581C}" destId="{D66D02B5-BAD6-4EB8-914D-CAE3E5697E03}" srcOrd="0" destOrd="0" presId="urn:microsoft.com/office/officeart/2008/layout/HalfCircleOrganizationChart"/>
    <dgm:cxn modelId="{4EC676D3-815D-4C41-9521-C5E2C1ACD9D0}" type="presOf" srcId="{454A1680-ACD1-49E2-9FBB-006653862187}" destId="{26DB984F-5E5F-4A3B-B51C-E40FFF89ED5D}" srcOrd="1" destOrd="0" presId="urn:microsoft.com/office/officeart/2008/layout/HalfCircleOrganizationChart"/>
    <dgm:cxn modelId="{34FC1ACB-7D70-479F-BDFD-275250A11118}" srcId="{1FFB0265-BFD8-4F22-9720-8D9B00FB581C}" destId="{454A1680-ACD1-49E2-9FBB-006653862187}" srcOrd="0" destOrd="0" parTransId="{764E3A87-C5BA-471C-8947-01B807263942}" sibTransId="{D3C4C037-C476-443D-961E-A2ECAA26D24B}"/>
    <dgm:cxn modelId="{7C93431D-8CF1-467A-867D-D4E68F3BDE25}" type="presOf" srcId="{454A1680-ACD1-49E2-9FBB-006653862187}" destId="{F2A8260F-7F43-4118-9389-103DBE34F25C}" srcOrd="0" destOrd="0" presId="urn:microsoft.com/office/officeart/2008/layout/HalfCircleOrganizationChart"/>
    <dgm:cxn modelId="{1C4661A4-233D-465C-9A94-6A858B5D462C}" type="presParOf" srcId="{D66D02B5-BAD6-4EB8-914D-CAE3E5697E03}" destId="{B3C83F0A-F9A0-45C9-8BF1-F68E2D9E0C37}" srcOrd="0" destOrd="0" presId="urn:microsoft.com/office/officeart/2008/layout/HalfCircleOrganizationChart"/>
    <dgm:cxn modelId="{E1C3B543-37AF-43E0-A462-C9C542CAB6FE}" type="presParOf" srcId="{B3C83F0A-F9A0-45C9-8BF1-F68E2D9E0C37}" destId="{F3FA6F84-1185-412E-8268-6F8C3A81CE55}" srcOrd="0" destOrd="0" presId="urn:microsoft.com/office/officeart/2008/layout/HalfCircleOrganizationChart"/>
    <dgm:cxn modelId="{A7848AB1-A003-460A-827A-CC13ED39D137}" type="presParOf" srcId="{F3FA6F84-1185-412E-8268-6F8C3A81CE55}" destId="{F2A8260F-7F43-4118-9389-103DBE34F25C}" srcOrd="0" destOrd="0" presId="urn:microsoft.com/office/officeart/2008/layout/HalfCircleOrganizationChart"/>
    <dgm:cxn modelId="{B479C3C6-2B9D-413E-95B1-CB82F36BB448}" type="presParOf" srcId="{F3FA6F84-1185-412E-8268-6F8C3A81CE55}" destId="{6C155524-26D7-4C4C-B994-3D2A33CCA96D}" srcOrd="1" destOrd="0" presId="urn:microsoft.com/office/officeart/2008/layout/HalfCircleOrganizationChart"/>
    <dgm:cxn modelId="{6C96B3AB-9052-4585-B9FF-258B5A6B8B22}" type="presParOf" srcId="{F3FA6F84-1185-412E-8268-6F8C3A81CE55}" destId="{BA175C52-928D-410E-9275-E35ECA059E47}" srcOrd="2" destOrd="0" presId="urn:microsoft.com/office/officeart/2008/layout/HalfCircleOrganizationChart"/>
    <dgm:cxn modelId="{836A70B1-E909-4510-A8F6-1D77ED0C4830}" type="presParOf" srcId="{F3FA6F84-1185-412E-8268-6F8C3A81CE55}" destId="{26DB984F-5E5F-4A3B-B51C-E40FFF89ED5D}" srcOrd="3" destOrd="0" presId="urn:microsoft.com/office/officeart/2008/layout/HalfCircleOrganizationChart"/>
    <dgm:cxn modelId="{6CED0D9A-0034-4735-AF89-9FD6F798723A}" type="presParOf" srcId="{B3C83F0A-F9A0-45C9-8BF1-F68E2D9E0C37}" destId="{7B538225-7C5A-40AF-956D-791EBA8DACF1}" srcOrd="1" destOrd="0" presId="urn:microsoft.com/office/officeart/2008/layout/HalfCircleOrganizationChart"/>
    <dgm:cxn modelId="{4D1FC56D-08C3-4AD7-A501-C1694D12F3F6}" type="presParOf" srcId="{B3C83F0A-F9A0-45C9-8BF1-F68E2D9E0C37}" destId="{159A8FDD-0CB6-4291-B380-52C8A8D0B2D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FF4E3-219E-459D-B09F-70347F6A5C9C}">
      <dsp:nvSpPr>
        <dsp:cNvPr id="0" name=""/>
        <dsp:cNvSpPr/>
      </dsp:nvSpPr>
      <dsp:spPr>
        <a:xfrm>
          <a:off x="0" y="0"/>
          <a:ext cx="8229600" cy="1113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Lecture 7. </a:t>
          </a:r>
          <a:r>
            <a:rPr lang="en-US" sz="2800" b="1" kern="1200" dirty="0" smtClean="0"/>
            <a:t>Self-education and Improvement of Methodical Competence of a Modern English Teacher</a:t>
          </a:r>
          <a:endParaRPr lang="ru-RU" sz="2800" kern="1200" dirty="0"/>
        </a:p>
      </dsp:txBody>
      <dsp:txXfrm>
        <a:off x="54373" y="54373"/>
        <a:ext cx="8120854" cy="10050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0818F-ABD5-47C1-B22C-A79FE124CCA7}">
      <dsp:nvSpPr>
        <dsp:cNvPr id="0" name=""/>
        <dsp:cNvSpPr/>
      </dsp:nvSpPr>
      <dsp:spPr>
        <a:xfrm>
          <a:off x="0" y="226506"/>
          <a:ext cx="8229600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Recalling the lesson</a:t>
          </a:r>
          <a:endParaRPr lang="ru-RU" sz="3000" kern="1200"/>
        </a:p>
      </dsp:txBody>
      <dsp:txXfrm>
        <a:off x="35125" y="261631"/>
        <a:ext cx="8159350" cy="649299"/>
      </dsp:txXfrm>
    </dsp:sp>
    <dsp:sp modelId="{40A82E70-D7A4-4EEA-8E5C-E68DE4B8F4B1}">
      <dsp:nvSpPr>
        <dsp:cNvPr id="0" name=""/>
        <dsp:cNvSpPr/>
      </dsp:nvSpPr>
      <dsp:spPr>
        <a:xfrm>
          <a:off x="0" y="946056"/>
          <a:ext cx="8229600" cy="33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List a number of activities that students did during the lesson.</a:t>
          </a:r>
          <a:endParaRPr lang="ru-RU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Write down any comments of feedback that a student gave you during the lesson.</a:t>
          </a:r>
          <a:endParaRPr lang="ru-RU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What was the balance between teacher and students talking time?</a:t>
          </a:r>
          <a:endParaRPr lang="ru-RU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List some things that happened as you planned them.</a:t>
          </a:r>
          <a:endParaRPr lang="ru-RU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List some things that happened differently from your plan.</a:t>
          </a:r>
          <a:endParaRPr lang="ru-RU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Was there a moment in the lesson when you had a decision to make between one option and another? </a:t>
          </a:r>
          <a:endParaRPr lang="ru-RU" sz="2300" kern="1200"/>
        </a:p>
      </dsp:txBody>
      <dsp:txXfrm>
        <a:off x="0" y="946056"/>
        <a:ext cx="8229600" cy="33534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7A09F-BB01-4FE6-A6C6-F5F016D96C46}">
      <dsp:nvSpPr>
        <dsp:cNvPr id="0" name=""/>
        <dsp:cNvSpPr/>
      </dsp:nvSpPr>
      <dsp:spPr>
        <a:xfrm>
          <a:off x="0" y="158623"/>
          <a:ext cx="8229600" cy="743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smtClean="0"/>
            <a:t>Reflecting on the lesson</a:t>
          </a:r>
          <a:endParaRPr lang="ru-RU" sz="3100" kern="1200"/>
        </a:p>
      </dsp:txBody>
      <dsp:txXfrm>
        <a:off x="36296" y="194919"/>
        <a:ext cx="8157008" cy="670943"/>
      </dsp:txXfrm>
    </dsp:sp>
    <dsp:sp modelId="{2EC743FA-AEC4-4313-82FC-908D846AB749}">
      <dsp:nvSpPr>
        <dsp:cNvPr id="0" name=""/>
        <dsp:cNvSpPr/>
      </dsp:nvSpPr>
      <dsp:spPr>
        <a:xfrm>
          <a:off x="0" y="902158"/>
          <a:ext cx="8229600" cy="3465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Note several things that you are proud of about the lesson.</a:t>
          </a:r>
          <a:endParaRPr lang="ru-RU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Name several points in the lesson where you feel students were learning something.</a:t>
          </a:r>
          <a:endParaRPr lang="ru-RU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Which part of the lesson involved the students most completely?</a:t>
          </a:r>
          <a:endParaRPr lang="ru-RU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Where was the time used efficiently and where not efficiently?</a:t>
          </a:r>
          <a:endParaRPr lang="ru-RU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Did you feel uncomfortable at any points of the lesson?</a:t>
          </a:r>
          <a:endParaRPr lang="ru-RU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Did you achieve lesson goals you wanted to achieve?</a:t>
          </a:r>
          <a:endParaRPr lang="ru-RU" sz="2400" kern="1200"/>
        </a:p>
      </dsp:txBody>
      <dsp:txXfrm>
        <a:off x="0" y="902158"/>
        <a:ext cx="8229600" cy="34651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9554D-A457-45B6-A309-6B0F8FA0FBE7}">
      <dsp:nvSpPr>
        <dsp:cNvPr id="0" name=""/>
        <dsp:cNvSpPr/>
      </dsp:nvSpPr>
      <dsp:spPr>
        <a:xfrm>
          <a:off x="0" y="57621"/>
          <a:ext cx="82296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Making conclusions</a:t>
          </a:r>
          <a:endParaRPr lang="ru-RU" sz="3200" kern="1200"/>
        </a:p>
      </dsp:txBody>
      <dsp:txXfrm>
        <a:off x="37467" y="95088"/>
        <a:ext cx="8154666" cy="692586"/>
      </dsp:txXfrm>
    </dsp:sp>
    <dsp:sp modelId="{1683A411-9903-4A0E-B9DF-B3BCB8015F16}">
      <dsp:nvSpPr>
        <dsp:cNvPr id="0" name=""/>
        <dsp:cNvSpPr/>
      </dsp:nvSpPr>
      <dsp:spPr>
        <a:xfrm>
          <a:off x="0" y="825141"/>
          <a:ext cx="8229600" cy="364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smtClean="0"/>
            <a:t>If you taught the lesson again, what would you do the same?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smtClean="0"/>
            <a:t>If you taught the lesson again, what would you do differently?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smtClean="0"/>
            <a:t>What have you learned about your planning?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smtClean="0"/>
            <a:t>What have you learned about the teaching techniques and activities you used during the lesson?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smtClean="0"/>
            <a:t>What have you learned about yourself and your students?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smtClean="0"/>
            <a:t>What are your intentions for the future teaching?</a:t>
          </a:r>
          <a:endParaRPr lang="ru-RU" sz="2500" kern="1200"/>
        </a:p>
      </dsp:txBody>
      <dsp:txXfrm>
        <a:off x="0" y="825141"/>
        <a:ext cx="8229600" cy="36432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512B6-F337-4C8A-9AAE-3CF4EC2AF9B9}">
      <dsp:nvSpPr>
        <dsp:cNvPr id="0" name=""/>
        <dsp:cNvSpPr/>
      </dsp:nvSpPr>
      <dsp:spPr>
        <a:xfrm>
          <a:off x="3291839" y="0"/>
          <a:ext cx="4937760" cy="1143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B2273-8A4F-4FF9-B955-89C7B5D5438D}">
      <dsp:nvSpPr>
        <dsp:cNvPr id="0" name=""/>
        <dsp:cNvSpPr/>
      </dsp:nvSpPr>
      <dsp:spPr>
        <a:xfrm>
          <a:off x="0" y="0"/>
          <a:ext cx="3291840" cy="1143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Ideas for moving forward:</a:t>
          </a:r>
          <a:endParaRPr lang="ru-RU" sz="3200" kern="1200"/>
        </a:p>
      </dsp:txBody>
      <dsp:txXfrm>
        <a:off x="55797" y="55797"/>
        <a:ext cx="3180246" cy="10314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1BF3F-4434-4C19-9C1E-EE4A7D1972D8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09310-5BC8-4912-83E9-2E12886B5280}">
      <dsp:nvSpPr>
        <dsp:cNvPr id="0" name=""/>
        <dsp:cNvSpPr/>
      </dsp:nvSpPr>
      <dsp:spPr>
        <a:xfrm>
          <a:off x="0" y="552"/>
          <a:ext cx="8229600" cy="45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read in English for pleasure;</a:t>
          </a:r>
          <a:endParaRPr lang="ru-RU" sz="2000" kern="1200"/>
        </a:p>
      </dsp:txBody>
      <dsp:txXfrm>
        <a:off x="0" y="552"/>
        <a:ext cx="8229600" cy="452485"/>
      </dsp:txXfrm>
    </dsp:sp>
    <dsp:sp modelId="{2C324E6D-D2AB-42C5-B5A5-AD9F0EECDA09}">
      <dsp:nvSpPr>
        <dsp:cNvPr id="0" name=""/>
        <dsp:cNvSpPr/>
      </dsp:nvSpPr>
      <dsp:spPr>
        <a:xfrm>
          <a:off x="0" y="453038"/>
          <a:ext cx="822960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4444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444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A79F9-8617-4C29-8CAD-64D17B23483A}">
      <dsp:nvSpPr>
        <dsp:cNvPr id="0" name=""/>
        <dsp:cNvSpPr/>
      </dsp:nvSpPr>
      <dsp:spPr>
        <a:xfrm>
          <a:off x="0" y="453038"/>
          <a:ext cx="8229600" cy="45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read professional magazines and teacher resource books on a regular basis</a:t>
          </a:r>
          <a:endParaRPr lang="ru-RU" sz="2000" kern="1200"/>
        </a:p>
      </dsp:txBody>
      <dsp:txXfrm>
        <a:off x="0" y="453038"/>
        <a:ext cx="8229600" cy="452485"/>
      </dsp:txXfrm>
    </dsp:sp>
    <dsp:sp modelId="{8F0A4A7C-61B4-488C-825A-46E5386B06C9}">
      <dsp:nvSpPr>
        <dsp:cNvPr id="0" name=""/>
        <dsp:cNvSpPr/>
      </dsp:nvSpPr>
      <dsp:spPr>
        <a:xfrm>
          <a:off x="0" y="905524"/>
          <a:ext cx="822960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889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BCF1C-0307-4E52-BF2D-A73E7E8ED392}">
      <dsp:nvSpPr>
        <dsp:cNvPr id="0" name=""/>
        <dsp:cNvSpPr/>
      </dsp:nvSpPr>
      <dsp:spPr>
        <a:xfrm>
          <a:off x="0" y="905524"/>
          <a:ext cx="8229600" cy="45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attend professional conferences/workshops</a:t>
          </a:r>
          <a:endParaRPr lang="ru-RU" sz="2000" kern="1200"/>
        </a:p>
      </dsp:txBody>
      <dsp:txXfrm>
        <a:off x="0" y="905524"/>
        <a:ext cx="8229600" cy="452485"/>
      </dsp:txXfrm>
    </dsp:sp>
    <dsp:sp modelId="{BC68C1AD-56EE-4D74-B13E-AB64ABE37444}">
      <dsp:nvSpPr>
        <dsp:cNvPr id="0" name=""/>
        <dsp:cNvSpPr/>
      </dsp:nvSpPr>
      <dsp:spPr>
        <a:xfrm>
          <a:off x="0" y="1358009"/>
          <a:ext cx="822960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100D2-AC9C-44A0-8CCC-7675FBF592D8}">
      <dsp:nvSpPr>
        <dsp:cNvPr id="0" name=""/>
        <dsp:cNvSpPr/>
      </dsp:nvSpPr>
      <dsp:spPr>
        <a:xfrm>
          <a:off x="0" y="1358009"/>
          <a:ext cx="8229600" cy="45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learn about a completely new approach/activity</a:t>
          </a:r>
          <a:endParaRPr lang="ru-RU" sz="2000" kern="1200"/>
        </a:p>
      </dsp:txBody>
      <dsp:txXfrm>
        <a:off x="0" y="1358009"/>
        <a:ext cx="8229600" cy="452485"/>
      </dsp:txXfrm>
    </dsp:sp>
    <dsp:sp modelId="{064AFF82-9835-4AD0-AD38-BDD98D617983}">
      <dsp:nvSpPr>
        <dsp:cNvPr id="0" name=""/>
        <dsp:cNvSpPr/>
      </dsp:nvSpPr>
      <dsp:spPr>
        <a:xfrm>
          <a:off x="0" y="1810495"/>
          <a:ext cx="822960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7778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39A25-456E-48C5-93CB-F1DB446394BF}">
      <dsp:nvSpPr>
        <dsp:cNvPr id="0" name=""/>
        <dsp:cNvSpPr/>
      </dsp:nvSpPr>
      <dsp:spPr>
        <a:xfrm>
          <a:off x="0" y="1810495"/>
          <a:ext cx="8229600" cy="45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discuss what you are doing in the classroom with colleagues.</a:t>
          </a:r>
          <a:endParaRPr lang="ru-RU" sz="2000" kern="1200"/>
        </a:p>
      </dsp:txBody>
      <dsp:txXfrm>
        <a:off x="0" y="1810495"/>
        <a:ext cx="8229600" cy="452485"/>
      </dsp:txXfrm>
    </dsp:sp>
    <dsp:sp modelId="{124E9A7B-D5C8-4ED5-8FAD-F0D57EE3E127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2222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CA98B-C9B5-4436-BA93-F74F4FB35772}">
      <dsp:nvSpPr>
        <dsp:cNvPr id="0" name=""/>
        <dsp:cNvSpPr/>
      </dsp:nvSpPr>
      <dsp:spPr>
        <a:xfrm>
          <a:off x="0" y="2262981"/>
          <a:ext cx="8229600" cy="45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get involved in action research</a:t>
          </a:r>
          <a:endParaRPr lang="ru-RU" sz="2000" kern="1200"/>
        </a:p>
      </dsp:txBody>
      <dsp:txXfrm>
        <a:off x="0" y="2262981"/>
        <a:ext cx="8229600" cy="452485"/>
      </dsp:txXfrm>
    </dsp:sp>
    <dsp:sp modelId="{273D5188-560F-4865-90E3-D01AB92253CC}">
      <dsp:nvSpPr>
        <dsp:cNvPr id="0" name=""/>
        <dsp:cNvSpPr/>
      </dsp:nvSpPr>
      <dsp:spPr>
        <a:xfrm>
          <a:off x="0" y="2715467"/>
          <a:ext cx="822960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86424-EDF9-4571-BE61-3F1FD4661A25}">
      <dsp:nvSpPr>
        <dsp:cNvPr id="0" name=""/>
        <dsp:cNvSpPr/>
      </dsp:nvSpPr>
      <dsp:spPr>
        <a:xfrm>
          <a:off x="0" y="2715467"/>
          <a:ext cx="8229600" cy="45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write an article for a magazine</a:t>
          </a:r>
          <a:endParaRPr lang="ru-RU" sz="2000" kern="1200"/>
        </a:p>
      </dsp:txBody>
      <dsp:txXfrm>
        <a:off x="0" y="2715467"/>
        <a:ext cx="8229600" cy="452485"/>
      </dsp:txXfrm>
    </dsp:sp>
    <dsp:sp modelId="{DEA752BA-8474-4112-94C4-1BB2974128EE}">
      <dsp:nvSpPr>
        <dsp:cNvPr id="0" name=""/>
        <dsp:cNvSpPr/>
      </dsp:nvSpPr>
      <dsp:spPr>
        <a:xfrm>
          <a:off x="0" y="3167953"/>
          <a:ext cx="822960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1111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1B6A3-0140-4192-915A-19B5BF73EB99}">
      <dsp:nvSpPr>
        <dsp:cNvPr id="0" name=""/>
        <dsp:cNvSpPr/>
      </dsp:nvSpPr>
      <dsp:spPr>
        <a:xfrm>
          <a:off x="0" y="3167953"/>
          <a:ext cx="8229600" cy="45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search for opportunities to apply for a grant/scholarship</a:t>
          </a:r>
          <a:endParaRPr lang="ru-RU" sz="2000" kern="1200"/>
        </a:p>
      </dsp:txBody>
      <dsp:txXfrm>
        <a:off x="0" y="3167953"/>
        <a:ext cx="8229600" cy="452485"/>
      </dsp:txXfrm>
    </dsp:sp>
    <dsp:sp modelId="{A8849194-471C-4608-BCDB-550AFED270A4}">
      <dsp:nvSpPr>
        <dsp:cNvPr id="0" name=""/>
        <dsp:cNvSpPr/>
      </dsp:nvSpPr>
      <dsp:spPr>
        <a:xfrm>
          <a:off x="0" y="3620438"/>
          <a:ext cx="822960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5556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67501-6448-482E-AB83-7FC4E5544D75}">
      <dsp:nvSpPr>
        <dsp:cNvPr id="0" name=""/>
        <dsp:cNvSpPr/>
      </dsp:nvSpPr>
      <dsp:spPr>
        <a:xfrm>
          <a:off x="0" y="3620438"/>
          <a:ext cx="8229600" cy="45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visit teaching English blogs</a:t>
          </a:r>
          <a:endParaRPr lang="ru-RU" sz="2000" kern="1200"/>
        </a:p>
      </dsp:txBody>
      <dsp:txXfrm>
        <a:off x="0" y="3620438"/>
        <a:ext cx="8229600" cy="452485"/>
      </dsp:txXfrm>
    </dsp:sp>
    <dsp:sp modelId="{02EE8695-9239-4265-AD39-714F89BFBB73}">
      <dsp:nvSpPr>
        <dsp:cNvPr id="0" name=""/>
        <dsp:cNvSpPr/>
      </dsp:nvSpPr>
      <dsp:spPr>
        <a:xfrm>
          <a:off x="0" y="4072924"/>
          <a:ext cx="822960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F2871-AE66-4F50-875C-C7998D42B834}">
      <dsp:nvSpPr>
        <dsp:cNvPr id="0" name=""/>
        <dsp:cNvSpPr/>
      </dsp:nvSpPr>
      <dsp:spPr>
        <a:xfrm>
          <a:off x="0" y="4072924"/>
          <a:ext cx="8229600" cy="45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create your own blog</a:t>
          </a:r>
          <a:endParaRPr lang="ru-RU" sz="2000" kern="1200"/>
        </a:p>
      </dsp:txBody>
      <dsp:txXfrm>
        <a:off x="0" y="4072924"/>
        <a:ext cx="8229600" cy="45248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7BFFF-2729-444E-874A-F34069DD26F6}">
      <dsp:nvSpPr>
        <dsp:cNvPr id="0" name=""/>
        <dsp:cNvSpPr/>
      </dsp:nvSpPr>
      <dsp:spPr>
        <a:xfrm>
          <a:off x="0" y="54359"/>
          <a:ext cx="8229600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3</a:t>
          </a:r>
          <a:r>
            <a:rPr lang="uk-UA" sz="2600" b="1" kern="1200" dirty="0" smtClean="0"/>
            <a:t>. </a:t>
          </a:r>
          <a:r>
            <a:rPr lang="ru-RU" sz="2600" b="1" kern="1200" dirty="0" smtClean="0"/>
            <a:t>Порядок </a:t>
          </a:r>
          <a:r>
            <a:rPr lang="uk-UA" sz="2600" b="1" kern="1200" dirty="0" smtClean="0"/>
            <a:t>підвищення кваліфікації вчителів в Україні</a:t>
          </a:r>
          <a:r>
            <a:rPr lang="ru-RU" sz="2600" kern="1200" dirty="0" smtClean="0"/>
            <a:t/>
          </a:r>
          <a:br>
            <a:rPr lang="ru-RU" sz="2600" kern="1200" dirty="0" smtClean="0"/>
          </a:br>
          <a:endParaRPr lang="ru-RU" sz="2600" kern="1200" dirty="0"/>
        </a:p>
      </dsp:txBody>
      <dsp:txXfrm>
        <a:off x="50489" y="104848"/>
        <a:ext cx="8128622" cy="9333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AA38F-072F-4E7B-AE02-0A535A29148E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957D5-1DD2-468B-A998-107E0E9FE844}">
      <dsp:nvSpPr>
        <dsp:cNvPr id="0" name=""/>
        <dsp:cNvSpPr/>
      </dsp:nvSpPr>
      <dsp:spPr>
        <a:xfrm>
          <a:off x="3775352" y="453067"/>
          <a:ext cx="2941875" cy="17698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Основний</a:t>
          </a:r>
          <a:r>
            <a:rPr lang="ru-RU" sz="1600" kern="1200" dirty="0" smtClean="0"/>
            <a:t> документ - </a:t>
          </a:r>
          <a:r>
            <a:rPr lang="ru-RU" sz="1600" b="1" kern="1200" dirty="0" smtClean="0"/>
            <a:t>Порядок </a:t>
          </a:r>
          <a:r>
            <a:rPr lang="ru-RU" sz="1600" b="1" kern="1200" dirty="0" err="1" smtClean="0"/>
            <a:t>підвищення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кваліфікації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педагогічних</a:t>
          </a:r>
          <a:r>
            <a:rPr lang="ru-RU" sz="1600" b="1" kern="1200" dirty="0" smtClean="0"/>
            <a:t> і </a:t>
          </a:r>
          <a:r>
            <a:rPr lang="ru-RU" sz="1600" b="1" kern="1200" dirty="0" err="1" smtClean="0"/>
            <a:t>науково-педагогічних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працівників</a:t>
          </a:r>
          <a:r>
            <a:rPr lang="uk-UA" sz="1600" b="1" kern="1200" dirty="0" smtClean="0"/>
            <a:t> (</a:t>
          </a:r>
          <a:r>
            <a:rPr lang="ru-RU" sz="1600" kern="1200" dirty="0" err="1" smtClean="0"/>
            <a:t>затверджений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постановою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Кабінету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Міністрів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України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від</a:t>
          </a:r>
          <a:r>
            <a:rPr lang="ru-RU" sz="1600" kern="1200" dirty="0" smtClean="0"/>
            <a:t> 21 </a:t>
          </a:r>
          <a:r>
            <a:rPr lang="ru-RU" sz="1600" kern="1200" dirty="0" err="1" smtClean="0"/>
            <a:t>серпня</a:t>
          </a:r>
          <a:r>
            <a:rPr lang="ru-RU" sz="1600" kern="1200" dirty="0" smtClean="0"/>
            <a:t> 2019 р. № 800</a:t>
          </a:r>
          <a:r>
            <a:rPr lang="uk-UA" sz="1600" kern="1200" dirty="0" smtClean="0"/>
            <a:t>)</a:t>
          </a:r>
          <a:r>
            <a:rPr lang="ru-RU" sz="1600" kern="1200" dirty="0" smtClean="0"/>
            <a:t>.</a:t>
          </a:r>
          <a:r>
            <a:rPr lang="en-US" sz="1600" kern="1200" dirty="0" smtClean="0"/>
            <a:t> </a:t>
          </a:r>
          <a:endParaRPr lang="ru-RU" sz="1600" kern="1200" dirty="0"/>
        </a:p>
      </dsp:txBody>
      <dsp:txXfrm>
        <a:off x="3861751" y="539466"/>
        <a:ext cx="2769077" cy="1597085"/>
      </dsp:txXfrm>
    </dsp:sp>
    <dsp:sp modelId="{D08F32FD-988C-4A38-946A-DCB516F73C06}">
      <dsp:nvSpPr>
        <dsp:cNvPr id="0" name=""/>
        <dsp:cNvSpPr/>
      </dsp:nvSpPr>
      <dsp:spPr>
        <a:xfrm>
          <a:off x="3775352" y="2388475"/>
          <a:ext cx="2941875" cy="15188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ПРИНЦИПИ</a:t>
          </a:r>
          <a:endParaRPr lang="ru-RU" sz="15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</a:t>
          </a:r>
          <a:r>
            <a:rPr lang="ru-RU" sz="1600" kern="1200" dirty="0" err="1" smtClean="0"/>
            <a:t>Гроші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ходять</a:t>
          </a:r>
          <a:r>
            <a:rPr lang="ru-RU" sz="1600" kern="1200" dirty="0" smtClean="0"/>
            <a:t> за  </a:t>
          </a:r>
          <a:r>
            <a:rPr lang="ru-RU" sz="1600" kern="1200" dirty="0" err="1" smtClean="0"/>
            <a:t>вчителем</a:t>
          </a:r>
          <a:r>
            <a:rPr lang="ru-RU" sz="1600" kern="1200" dirty="0" smtClean="0"/>
            <a:t>»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Вчитель</a:t>
          </a:r>
          <a:r>
            <a:rPr lang="ru-RU" sz="1600" kern="1200" dirty="0" smtClean="0"/>
            <a:t> сам </a:t>
          </a:r>
          <a:r>
            <a:rPr lang="ru-RU" sz="1600" kern="1200" dirty="0" err="1" smtClean="0"/>
            <a:t>вирішує</a:t>
          </a:r>
          <a:r>
            <a:rPr lang="ru-RU" sz="1600" kern="1200" dirty="0" smtClean="0"/>
            <a:t>, де і як </a:t>
          </a:r>
          <a:r>
            <a:rPr lang="ru-RU" sz="1600" kern="1200" dirty="0" err="1" smtClean="0"/>
            <a:t>підвищувати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кваліфікацію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3849498" y="2462621"/>
        <a:ext cx="2793583" cy="13706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5A2D4-446E-49C5-A660-1BEB6ACDA386}">
      <dsp:nvSpPr>
        <dsp:cNvPr id="0" name=""/>
        <dsp:cNvSpPr/>
      </dsp:nvSpPr>
      <dsp:spPr>
        <a:xfrm>
          <a:off x="3584" y="1932238"/>
          <a:ext cx="3426012" cy="1713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Де вчителі можуть підвищувати кваліфікацію?</a:t>
          </a:r>
          <a:endParaRPr lang="ru-RU" sz="2400" kern="1200"/>
        </a:p>
      </dsp:txBody>
      <dsp:txXfrm>
        <a:off x="53756" y="1982410"/>
        <a:ext cx="3325668" cy="1612662"/>
      </dsp:txXfrm>
    </dsp:sp>
    <dsp:sp modelId="{C6DDFC52-224A-4FED-A180-EA1361BB9676}">
      <dsp:nvSpPr>
        <dsp:cNvPr id="0" name=""/>
        <dsp:cNvSpPr/>
      </dsp:nvSpPr>
      <dsp:spPr>
        <a:xfrm rot="19457599">
          <a:off x="3270970" y="2268610"/>
          <a:ext cx="1687658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1687658" y="2764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072608" y="2254060"/>
        <a:ext cx="84382" cy="84382"/>
      </dsp:txXfrm>
    </dsp:sp>
    <dsp:sp modelId="{0CA91D8A-348F-4E24-B8FB-FB884DE44B00}">
      <dsp:nvSpPr>
        <dsp:cNvPr id="0" name=""/>
        <dsp:cNvSpPr/>
      </dsp:nvSpPr>
      <dsp:spPr>
        <a:xfrm>
          <a:off x="4800002" y="947259"/>
          <a:ext cx="3426012" cy="1713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В Україні</a:t>
          </a:r>
          <a:endParaRPr lang="ru-RU" sz="2400" kern="1200"/>
        </a:p>
      </dsp:txBody>
      <dsp:txXfrm>
        <a:off x="4850174" y="997431"/>
        <a:ext cx="3325668" cy="1612662"/>
      </dsp:txXfrm>
    </dsp:sp>
    <dsp:sp modelId="{CE21ACF2-0CB5-4F4A-97FA-5B2BCD1602DB}">
      <dsp:nvSpPr>
        <dsp:cNvPr id="0" name=""/>
        <dsp:cNvSpPr/>
      </dsp:nvSpPr>
      <dsp:spPr>
        <a:xfrm rot="2142401">
          <a:off x="3270970" y="3253589"/>
          <a:ext cx="1687658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1687658" y="2764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072608" y="3239039"/>
        <a:ext cx="84382" cy="84382"/>
      </dsp:txXfrm>
    </dsp:sp>
    <dsp:sp modelId="{01B15A50-2391-40FE-A6BE-0C70990A6978}">
      <dsp:nvSpPr>
        <dsp:cNvPr id="0" name=""/>
        <dsp:cNvSpPr/>
      </dsp:nvSpPr>
      <dsp:spPr>
        <a:xfrm>
          <a:off x="4800002" y="2917216"/>
          <a:ext cx="3426012" cy="1713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За кордоном, крім держави, що визнана державою-агресором чи державою- окупантом</a:t>
          </a:r>
          <a:endParaRPr lang="ru-RU" sz="2400" kern="1200"/>
        </a:p>
      </dsp:txBody>
      <dsp:txXfrm>
        <a:off x="4850174" y="2967388"/>
        <a:ext cx="3325668" cy="161266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FBE0E-DB73-46C1-BD60-9E81A46EB954}">
      <dsp:nvSpPr>
        <dsp:cNvPr id="0" name=""/>
        <dsp:cNvSpPr/>
      </dsp:nvSpPr>
      <dsp:spPr>
        <a:xfrm>
          <a:off x="2411" y="350242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інституційна</a:t>
          </a:r>
          <a:endParaRPr lang="ru-RU" sz="2300" kern="1200"/>
        </a:p>
      </dsp:txBody>
      <dsp:txXfrm>
        <a:off x="2411" y="350242"/>
        <a:ext cx="1912739" cy="1147643"/>
      </dsp:txXfrm>
    </dsp:sp>
    <dsp:sp modelId="{43C2E40B-BB0C-4201-9E82-28C14036F7B2}">
      <dsp:nvSpPr>
        <dsp:cNvPr id="0" name=""/>
        <dsp:cNvSpPr/>
      </dsp:nvSpPr>
      <dsp:spPr>
        <a:xfrm>
          <a:off x="2106423" y="350242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hueOff val="1125026"/>
                <a:satOff val="-1688"/>
                <a:lumOff val="-27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"/>
                <a:satOff val="-1688"/>
                <a:lumOff val="-27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"/>
                <a:satOff val="-1688"/>
                <a:lumOff val="-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очна</a:t>
          </a:r>
          <a:endParaRPr lang="ru-RU" sz="2300" kern="1200"/>
        </a:p>
      </dsp:txBody>
      <dsp:txXfrm>
        <a:off x="2106423" y="350242"/>
        <a:ext cx="1912739" cy="1147643"/>
      </dsp:txXfrm>
    </dsp:sp>
    <dsp:sp modelId="{0A986E0A-BE6B-4CDD-9706-4D2EC0839527}">
      <dsp:nvSpPr>
        <dsp:cNvPr id="0" name=""/>
        <dsp:cNvSpPr/>
      </dsp:nvSpPr>
      <dsp:spPr>
        <a:xfrm>
          <a:off x="4210436" y="350242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денна</a:t>
          </a:r>
          <a:endParaRPr lang="ru-RU" sz="2300" kern="1200"/>
        </a:p>
      </dsp:txBody>
      <dsp:txXfrm>
        <a:off x="4210436" y="350242"/>
        <a:ext cx="1912739" cy="1147643"/>
      </dsp:txXfrm>
    </dsp:sp>
    <dsp:sp modelId="{0B8A09A9-AA15-4970-872E-B785618BE31E}">
      <dsp:nvSpPr>
        <dsp:cNvPr id="0" name=""/>
        <dsp:cNvSpPr/>
      </dsp:nvSpPr>
      <dsp:spPr>
        <a:xfrm>
          <a:off x="6314449" y="350242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hueOff val="3375079"/>
                <a:satOff val="-5064"/>
                <a:lumOff val="-824"/>
                <a:alphaOff val="0"/>
                <a:shade val="51000"/>
                <a:satMod val="130000"/>
              </a:schemeClr>
            </a:gs>
            <a:gs pos="80000">
              <a:schemeClr val="accent3">
                <a:hueOff val="3375079"/>
                <a:satOff val="-5064"/>
                <a:lumOff val="-824"/>
                <a:alphaOff val="0"/>
                <a:shade val="93000"/>
                <a:satMod val="130000"/>
              </a:schemeClr>
            </a:gs>
            <a:gs pos="100000">
              <a:schemeClr val="accent3">
                <a:hueOff val="3375079"/>
                <a:satOff val="-5064"/>
                <a:lumOff val="-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вечірня</a:t>
          </a:r>
          <a:endParaRPr lang="ru-RU" sz="2300" kern="1200"/>
        </a:p>
      </dsp:txBody>
      <dsp:txXfrm>
        <a:off x="6314449" y="350242"/>
        <a:ext cx="1912739" cy="1147643"/>
      </dsp:txXfrm>
    </dsp:sp>
    <dsp:sp modelId="{92627EC3-DFEC-4E9E-BF2E-DB469B69C4D8}">
      <dsp:nvSpPr>
        <dsp:cNvPr id="0" name=""/>
        <dsp:cNvSpPr/>
      </dsp:nvSpPr>
      <dsp:spPr>
        <a:xfrm>
          <a:off x="2411" y="1689159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заочна</a:t>
          </a:r>
          <a:endParaRPr lang="ru-RU" sz="2300" kern="1200"/>
        </a:p>
      </dsp:txBody>
      <dsp:txXfrm>
        <a:off x="2411" y="1689159"/>
        <a:ext cx="1912739" cy="1147643"/>
      </dsp:txXfrm>
    </dsp:sp>
    <dsp:sp modelId="{9C169015-EFEA-4A51-B8A3-F39ACF813C8C}">
      <dsp:nvSpPr>
        <dsp:cNvPr id="0" name=""/>
        <dsp:cNvSpPr/>
      </dsp:nvSpPr>
      <dsp:spPr>
        <a:xfrm>
          <a:off x="2106423" y="1689159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дистанційна</a:t>
          </a:r>
          <a:endParaRPr lang="ru-RU" sz="2300" kern="1200"/>
        </a:p>
      </dsp:txBody>
      <dsp:txXfrm>
        <a:off x="2106423" y="1689159"/>
        <a:ext cx="1912739" cy="1147643"/>
      </dsp:txXfrm>
    </dsp:sp>
    <dsp:sp modelId="{0DB46AD6-3327-43C7-BB56-9A478781D806}">
      <dsp:nvSpPr>
        <dsp:cNvPr id="0" name=""/>
        <dsp:cNvSpPr/>
      </dsp:nvSpPr>
      <dsp:spPr>
        <a:xfrm>
          <a:off x="4210436" y="1689159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мережева</a:t>
          </a:r>
          <a:endParaRPr lang="ru-RU" sz="2300" kern="1200"/>
        </a:p>
      </dsp:txBody>
      <dsp:txXfrm>
        <a:off x="4210436" y="1689159"/>
        <a:ext cx="1912739" cy="1147643"/>
      </dsp:txXfrm>
    </dsp:sp>
    <dsp:sp modelId="{1B2BF107-23E4-4E69-9DAB-4710207C0B35}">
      <dsp:nvSpPr>
        <dsp:cNvPr id="0" name=""/>
        <dsp:cNvSpPr/>
      </dsp:nvSpPr>
      <dsp:spPr>
        <a:xfrm>
          <a:off x="6314449" y="1689159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hueOff val="7875184"/>
                <a:satOff val="-11816"/>
                <a:lumOff val="-1922"/>
                <a:alphaOff val="0"/>
                <a:shade val="51000"/>
                <a:satMod val="130000"/>
              </a:schemeClr>
            </a:gs>
            <a:gs pos="80000">
              <a:schemeClr val="accent3">
                <a:hueOff val="7875184"/>
                <a:satOff val="-11816"/>
                <a:lumOff val="-1922"/>
                <a:alphaOff val="0"/>
                <a:shade val="93000"/>
                <a:satMod val="130000"/>
              </a:schemeClr>
            </a:gs>
            <a:gs pos="100000">
              <a:schemeClr val="accent3">
                <a:hueOff val="7875184"/>
                <a:satOff val="-11816"/>
                <a:lumOff val="-1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дуальна</a:t>
          </a:r>
          <a:endParaRPr lang="ru-RU" sz="2300" kern="1200"/>
        </a:p>
      </dsp:txBody>
      <dsp:txXfrm>
        <a:off x="6314449" y="1689159"/>
        <a:ext cx="1912739" cy="1147643"/>
      </dsp:txXfrm>
    </dsp:sp>
    <dsp:sp modelId="{6008C823-DC89-456F-8811-EF5BF68F8F01}">
      <dsp:nvSpPr>
        <dsp:cNvPr id="0" name=""/>
        <dsp:cNvSpPr/>
      </dsp:nvSpPr>
      <dsp:spPr>
        <a:xfrm>
          <a:off x="1054417" y="3028077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на робочому місці</a:t>
          </a:r>
          <a:endParaRPr lang="ru-RU" sz="2300" kern="1200"/>
        </a:p>
      </dsp:txBody>
      <dsp:txXfrm>
        <a:off x="1054417" y="3028077"/>
        <a:ext cx="1912739" cy="1147643"/>
      </dsp:txXfrm>
    </dsp:sp>
    <dsp:sp modelId="{4EA74199-46C2-4F6E-8811-E8FDE631EE97}">
      <dsp:nvSpPr>
        <dsp:cNvPr id="0" name=""/>
        <dsp:cNvSpPr/>
      </dsp:nvSpPr>
      <dsp:spPr>
        <a:xfrm>
          <a:off x="3158430" y="3028077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hueOff val="10125237"/>
                <a:satOff val="-15192"/>
                <a:lumOff val="-2471"/>
                <a:alphaOff val="0"/>
                <a:shade val="51000"/>
                <a:satMod val="130000"/>
              </a:schemeClr>
            </a:gs>
            <a:gs pos="80000">
              <a:schemeClr val="accent3">
                <a:hueOff val="10125237"/>
                <a:satOff val="-15192"/>
                <a:lumOff val="-2471"/>
                <a:alphaOff val="0"/>
                <a:shade val="93000"/>
                <a:satMod val="130000"/>
              </a:schemeClr>
            </a:gs>
            <a:gs pos="100000">
              <a:schemeClr val="accent3">
                <a:hueOff val="10125237"/>
                <a:satOff val="-15192"/>
                <a:lumOff val="-2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на виробництві</a:t>
          </a:r>
          <a:endParaRPr lang="ru-RU" sz="2300" kern="1200"/>
        </a:p>
      </dsp:txBody>
      <dsp:txXfrm>
        <a:off x="3158430" y="3028077"/>
        <a:ext cx="1912739" cy="1147643"/>
      </dsp:txXfrm>
    </dsp:sp>
    <dsp:sp modelId="{B76028B4-2B87-4651-B3D4-208A861881D4}">
      <dsp:nvSpPr>
        <dsp:cNvPr id="0" name=""/>
        <dsp:cNvSpPr/>
      </dsp:nvSpPr>
      <dsp:spPr>
        <a:xfrm>
          <a:off x="5262443" y="3028077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інші форми, які обере педагог</a:t>
          </a:r>
          <a:endParaRPr lang="ru-RU" sz="2300" kern="1200"/>
        </a:p>
      </dsp:txBody>
      <dsp:txXfrm>
        <a:off x="5262443" y="3028077"/>
        <a:ext cx="1912739" cy="114764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3AA92-CB93-415E-9759-F88981F0C89A}">
      <dsp:nvSpPr>
        <dsp:cNvPr id="0" name=""/>
        <dsp:cNvSpPr/>
      </dsp:nvSpPr>
      <dsp:spPr>
        <a:xfrm>
          <a:off x="2559" y="2209"/>
          <a:ext cx="4258818" cy="14585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Навчання</a:t>
          </a:r>
          <a:r>
            <a:rPr lang="ru-RU" sz="1900" kern="1200" dirty="0" smtClean="0"/>
            <a:t> за </a:t>
          </a:r>
          <a:r>
            <a:rPr lang="ru-RU" sz="1900" kern="1200" dirty="0" err="1" smtClean="0"/>
            <a:t>програмою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підвищення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кваліфікації</a:t>
          </a:r>
          <a:r>
            <a:rPr lang="ru-RU" sz="1900" kern="1200" dirty="0" smtClean="0"/>
            <a:t>, у тому </a:t>
          </a:r>
          <a:r>
            <a:rPr lang="ru-RU" sz="1900" kern="1200" dirty="0" err="1" smtClean="0"/>
            <a:t>числі</a:t>
          </a:r>
          <a:r>
            <a:rPr lang="ru-RU" sz="1900" kern="1200" dirty="0" smtClean="0"/>
            <a:t> участь у </a:t>
          </a:r>
          <a:r>
            <a:rPr lang="ru-RU" sz="1900" kern="1200" dirty="0" err="1" smtClean="0"/>
            <a:t>семінарах</a:t>
          </a:r>
          <a:r>
            <a:rPr lang="ru-RU" sz="1900" kern="1200" dirty="0" smtClean="0"/>
            <a:t>, практикумах, </a:t>
          </a:r>
          <a:r>
            <a:rPr lang="ru-RU" sz="1900" kern="1200" dirty="0" err="1" smtClean="0"/>
            <a:t>тренінгах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вебінарах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майстер-класах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тощо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73760" y="73410"/>
        <a:ext cx="4116416" cy="1316160"/>
      </dsp:txXfrm>
    </dsp:sp>
    <dsp:sp modelId="{4D1D62F9-ABAE-4D0F-BB4A-6BEC9CFDCA38}">
      <dsp:nvSpPr>
        <dsp:cNvPr id="0" name=""/>
        <dsp:cNvSpPr/>
      </dsp:nvSpPr>
      <dsp:spPr>
        <a:xfrm>
          <a:off x="2559" y="1533700"/>
          <a:ext cx="4258847" cy="14585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Стажування</a:t>
          </a:r>
          <a:endParaRPr lang="ru-RU" sz="1900" kern="1200" dirty="0"/>
        </a:p>
      </dsp:txBody>
      <dsp:txXfrm>
        <a:off x="73760" y="1604901"/>
        <a:ext cx="4116445" cy="1316160"/>
      </dsp:txXfrm>
    </dsp:sp>
    <dsp:sp modelId="{98A42510-FA46-458C-A41B-AE255E94017A}">
      <dsp:nvSpPr>
        <dsp:cNvPr id="0" name=""/>
        <dsp:cNvSpPr/>
      </dsp:nvSpPr>
      <dsp:spPr>
        <a:xfrm rot="5400000">
          <a:off x="5660796" y="1811652"/>
          <a:ext cx="1166849" cy="396563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участь у програмах академічної мобільності</a:t>
          </a:r>
          <a:endParaRPr lang="ru-R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наукове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стажування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самоосвіта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здобуття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наукового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ступеня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здобуття вищої освіти</a:t>
          </a:r>
          <a:endParaRPr lang="ru-RU" sz="1200" kern="1200"/>
        </a:p>
      </dsp:txBody>
      <dsp:txXfrm rot="-5400000">
        <a:off x="4261402" y="3268008"/>
        <a:ext cx="3908677" cy="1052927"/>
      </dsp:txXfrm>
    </dsp:sp>
    <dsp:sp modelId="{F00DD95D-1AC0-415A-8AB8-69A4B616424B}">
      <dsp:nvSpPr>
        <dsp:cNvPr id="0" name=""/>
        <dsp:cNvSpPr/>
      </dsp:nvSpPr>
      <dsp:spPr>
        <a:xfrm>
          <a:off x="2559" y="3065190"/>
          <a:ext cx="4258842" cy="14585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Можуть</a:t>
          </a:r>
          <a:r>
            <a:rPr lang="ru-RU" sz="1900" kern="1200" dirty="0" smtClean="0"/>
            <a:t> бути </a:t>
          </a:r>
          <a:r>
            <a:rPr lang="ru-RU" sz="1900" kern="1200" dirty="0" err="1" smtClean="0"/>
            <a:t>визнані</a:t>
          </a:r>
          <a:r>
            <a:rPr lang="ru-RU" sz="1900" kern="1200" dirty="0" smtClean="0"/>
            <a:t> як </a:t>
          </a:r>
          <a:r>
            <a:rPr lang="ru-RU" sz="1900" kern="1200" dirty="0" err="1" smtClean="0"/>
            <a:t>підвищення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кваліфікації</a:t>
          </a:r>
          <a:r>
            <a:rPr lang="ru-RU" sz="1900" kern="1200" dirty="0" smtClean="0"/>
            <a:t>:</a:t>
          </a:r>
          <a:endParaRPr lang="ru-RU" sz="1900" kern="1200" dirty="0"/>
        </a:p>
      </dsp:txBody>
      <dsp:txXfrm>
        <a:off x="73760" y="3136391"/>
        <a:ext cx="4116440" cy="131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59EF8-0899-4D65-8D9D-BF5F158A9781}">
      <dsp:nvSpPr>
        <dsp:cNvPr id="0" name=""/>
        <dsp:cNvSpPr/>
      </dsp:nvSpPr>
      <dsp:spPr>
        <a:xfrm>
          <a:off x="0" y="3607"/>
          <a:ext cx="8229600" cy="983384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baseline="0" dirty="0" smtClean="0"/>
            <a:t>1. Levels of Language Proficiency.</a:t>
          </a:r>
          <a:endParaRPr lang="ru-RU" sz="4100" kern="1200" dirty="0"/>
        </a:p>
      </dsp:txBody>
      <dsp:txXfrm>
        <a:off x="48005" y="51612"/>
        <a:ext cx="8133590" cy="8873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6C18-A3BD-4D2D-BFF4-0912C7DFEDAE}">
      <dsp:nvSpPr>
        <dsp:cNvPr id="0" name=""/>
        <dsp:cNvSpPr/>
      </dsp:nvSpPr>
      <dsp:spPr>
        <a:xfrm rot="5400000">
          <a:off x="1826721" y="2007225"/>
          <a:ext cx="1795092" cy="20436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717A7F-FBCA-4E73-B2DE-11863787FA5A}">
      <dsp:nvSpPr>
        <dsp:cNvPr id="0" name=""/>
        <dsp:cNvSpPr/>
      </dsp:nvSpPr>
      <dsp:spPr>
        <a:xfrm>
          <a:off x="1351131" y="17329"/>
          <a:ext cx="3021878" cy="211521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Для педагога загальної середньої, професійної (професійно-технічної) освіти</a:t>
          </a:r>
          <a:endParaRPr lang="ru-RU" sz="2300" kern="1200"/>
        </a:p>
      </dsp:txBody>
      <dsp:txXfrm>
        <a:off x="1454406" y="120604"/>
        <a:ext cx="2815328" cy="1908667"/>
      </dsp:txXfrm>
    </dsp:sp>
    <dsp:sp modelId="{BFDB7D3B-7C69-44FA-A37F-17586A8A82D3}">
      <dsp:nvSpPr>
        <dsp:cNvPr id="0" name=""/>
        <dsp:cNvSpPr/>
      </dsp:nvSpPr>
      <dsp:spPr>
        <a:xfrm>
          <a:off x="4373010" y="219063"/>
          <a:ext cx="2197826" cy="170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BAB00-5FE5-4A96-BEAE-92DA44449A58}">
      <dsp:nvSpPr>
        <dsp:cNvPr id="0" name=""/>
        <dsp:cNvSpPr/>
      </dsp:nvSpPr>
      <dsp:spPr>
        <a:xfrm>
          <a:off x="3856589" y="2393416"/>
          <a:ext cx="3021878" cy="211521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не менше 150 год.</a:t>
          </a:r>
          <a:r>
            <a:rPr lang="en-US" sz="2300" b="1" kern="1200" smtClean="0"/>
            <a:t> </a:t>
          </a:r>
          <a:r>
            <a:rPr lang="uk-UA" sz="2300" b="1" kern="1200" smtClean="0"/>
            <a:t>кожні </a:t>
          </a:r>
          <a:r>
            <a:rPr lang="ru-RU" sz="2300" b="1" kern="1200" smtClean="0"/>
            <a:t>5 років</a:t>
          </a:r>
          <a:endParaRPr lang="ru-RU" sz="2300" kern="1200"/>
        </a:p>
      </dsp:txBody>
      <dsp:txXfrm>
        <a:off x="3959864" y="2496691"/>
        <a:ext cx="2815328" cy="190866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C60C3-90B1-4E90-AFC9-951916E08470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</a:t>
          </a:r>
          <a:r>
            <a:rPr lang="ru-RU" sz="2800" kern="1200" dirty="0" smtClean="0"/>
            <a:t>. </a:t>
          </a:r>
          <a:r>
            <a:rPr lang="ru-RU" sz="2800" kern="1200" dirty="0" err="1" smtClean="0"/>
            <a:t>Українські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платформи</a:t>
          </a:r>
          <a:r>
            <a:rPr lang="ru-RU" sz="2800" kern="1200" dirty="0" smtClean="0"/>
            <a:t> та </a:t>
          </a:r>
          <a:r>
            <a:rPr lang="ru-RU" sz="2800" kern="1200" dirty="0" err="1" smtClean="0"/>
            <a:t>ресурси</a:t>
          </a:r>
          <a:r>
            <a:rPr lang="ru-RU" sz="2800" kern="1200" dirty="0" smtClean="0"/>
            <a:t> для </a:t>
          </a:r>
          <a:r>
            <a:rPr lang="ru-RU" sz="2800" kern="1200" dirty="0" err="1" smtClean="0"/>
            <a:t>самоосвіти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вчителів</a:t>
          </a:r>
          <a:endParaRPr lang="ru-RU" sz="2800" kern="1200" dirty="0"/>
        </a:p>
      </dsp:txBody>
      <dsp:txXfrm>
        <a:off x="54373" y="68953"/>
        <a:ext cx="8120854" cy="100509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36D42-CFD3-4BBF-B1E8-1D047B7F5599}">
      <dsp:nvSpPr>
        <dsp:cNvPr id="0" name=""/>
        <dsp:cNvSpPr/>
      </dsp:nvSpPr>
      <dsp:spPr>
        <a:xfrm>
          <a:off x="3180531" y="2329"/>
          <a:ext cx="1868537" cy="934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Prometheus</a:t>
          </a:r>
          <a:endParaRPr lang="ru-RU" sz="2500" kern="1200"/>
        </a:p>
      </dsp:txBody>
      <dsp:txXfrm>
        <a:off x="3207895" y="29693"/>
        <a:ext cx="1813809" cy="879540"/>
      </dsp:txXfrm>
    </dsp:sp>
    <dsp:sp modelId="{267A23BE-0EA5-4388-88EB-2FF29FAFD87A}">
      <dsp:nvSpPr>
        <dsp:cNvPr id="0" name=""/>
        <dsp:cNvSpPr/>
      </dsp:nvSpPr>
      <dsp:spPr>
        <a:xfrm rot="2700000">
          <a:off x="4525494" y="1202725"/>
          <a:ext cx="972129" cy="3269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623592" y="1268124"/>
        <a:ext cx="775933" cy="196195"/>
      </dsp:txXfrm>
    </dsp:sp>
    <dsp:sp modelId="{3DAF2E15-DF6C-471A-A4C6-EFEE802CFBF1}">
      <dsp:nvSpPr>
        <dsp:cNvPr id="0" name=""/>
        <dsp:cNvSpPr/>
      </dsp:nvSpPr>
      <dsp:spPr>
        <a:xfrm>
          <a:off x="4974049" y="1795847"/>
          <a:ext cx="1868537" cy="934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EdRa</a:t>
          </a:r>
          <a:endParaRPr lang="ru-RU" sz="2500" kern="1200"/>
        </a:p>
      </dsp:txBody>
      <dsp:txXfrm>
        <a:off x="5001413" y="1823211"/>
        <a:ext cx="1813809" cy="879540"/>
      </dsp:txXfrm>
    </dsp:sp>
    <dsp:sp modelId="{0EE58B49-32D8-49D4-8352-7CE0B5DF74D8}">
      <dsp:nvSpPr>
        <dsp:cNvPr id="0" name=""/>
        <dsp:cNvSpPr/>
      </dsp:nvSpPr>
      <dsp:spPr>
        <a:xfrm rot="8100000">
          <a:off x="4525494" y="2996243"/>
          <a:ext cx="972129" cy="3269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4623592" y="3061642"/>
        <a:ext cx="775933" cy="196195"/>
      </dsp:txXfrm>
    </dsp:sp>
    <dsp:sp modelId="{C79F279C-6871-4ACB-A327-BF3B1EF19F17}">
      <dsp:nvSpPr>
        <dsp:cNvPr id="0" name=""/>
        <dsp:cNvSpPr/>
      </dsp:nvSpPr>
      <dsp:spPr>
        <a:xfrm>
          <a:off x="3180531" y="3589365"/>
          <a:ext cx="1868537" cy="934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На урок</a:t>
          </a:r>
          <a:endParaRPr lang="ru-RU" sz="2500" kern="1200"/>
        </a:p>
      </dsp:txBody>
      <dsp:txXfrm>
        <a:off x="3207895" y="3616729"/>
        <a:ext cx="1813809" cy="879540"/>
      </dsp:txXfrm>
    </dsp:sp>
    <dsp:sp modelId="{F9E1B53B-FC65-411F-AB22-B59DE85192DB}">
      <dsp:nvSpPr>
        <dsp:cNvPr id="0" name=""/>
        <dsp:cNvSpPr/>
      </dsp:nvSpPr>
      <dsp:spPr>
        <a:xfrm rot="13500000">
          <a:off x="2731976" y="2996243"/>
          <a:ext cx="972129" cy="3269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830074" y="3061642"/>
        <a:ext cx="775933" cy="196195"/>
      </dsp:txXfrm>
    </dsp:sp>
    <dsp:sp modelId="{F4C187DD-F100-46C8-A440-216017102320}">
      <dsp:nvSpPr>
        <dsp:cNvPr id="0" name=""/>
        <dsp:cNvSpPr/>
      </dsp:nvSpPr>
      <dsp:spPr>
        <a:xfrm>
          <a:off x="1387013" y="1795847"/>
          <a:ext cx="1868537" cy="934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smtClean="0"/>
            <a:t>Всеосвіта</a:t>
          </a:r>
          <a:endParaRPr lang="ru-RU" sz="2500" kern="1200"/>
        </a:p>
      </dsp:txBody>
      <dsp:txXfrm>
        <a:off x="1414377" y="1823211"/>
        <a:ext cx="1813809" cy="879540"/>
      </dsp:txXfrm>
    </dsp:sp>
    <dsp:sp modelId="{61B32350-5D90-48D6-B00C-54FCF72D030C}">
      <dsp:nvSpPr>
        <dsp:cNvPr id="0" name=""/>
        <dsp:cNvSpPr/>
      </dsp:nvSpPr>
      <dsp:spPr>
        <a:xfrm rot="18900000">
          <a:off x="2731976" y="1202725"/>
          <a:ext cx="972129" cy="3269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830074" y="1268124"/>
        <a:ext cx="775933" cy="19619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F80B6-2DB0-4D1F-AFF3-999042B75163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5. </a:t>
          </a:r>
          <a:r>
            <a:rPr lang="uk-UA" sz="2800" b="1" kern="1200" dirty="0" smtClean="0"/>
            <a:t>Міжнародні сертифікати для підвищення кваліфікації вчителя англійської мови</a:t>
          </a:r>
          <a:endParaRPr lang="ru-RU" sz="2800" kern="1200" dirty="0"/>
        </a:p>
      </dsp:txBody>
      <dsp:txXfrm>
        <a:off x="54373" y="68953"/>
        <a:ext cx="8120854" cy="100509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4E1F5-75EF-4DAA-B297-2ABD8628BAC1}">
      <dsp:nvSpPr>
        <dsp:cNvPr id="0" name=""/>
        <dsp:cNvSpPr/>
      </dsp:nvSpPr>
      <dsp:spPr>
        <a:xfrm>
          <a:off x="2571" y="773290"/>
          <a:ext cx="2507456" cy="10029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smtClean="0"/>
            <a:t>TKT</a:t>
          </a:r>
          <a:endParaRPr lang="ru-RU" sz="4500" kern="1200"/>
        </a:p>
      </dsp:txBody>
      <dsp:txXfrm>
        <a:off x="2571" y="773290"/>
        <a:ext cx="2507456" cy="1002982"/>
      </dsp:txXfrm>
    </dsp:sp>
    <dsp:sp modelId="{787A0EB2-B37C-4862-9D78-2105CF3EF61A}">
      <dsp:nvSpPr>
        <dsp:cNvPr id="0" name=""/>
        <dsp:cNvSpPr/>
      </dsp:nvSpPr>
      <dsp:spPr>
        <a:xfrm>
          <a:off x="2571" y="1776272"/>
          <a:ext cx="2507456" cy="19764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6A5B2-D06B-4597-AB4E-9CBF17F1CDF5}">
      <dsp:nvSpPr>
        <dsp:cNvPr id="0" name=""/>
        <dsp:cNvSpPr/>
      </dsp:nvSpPr>
      <dsp:spPr>
        <a:xfrm>
          <a:off x="2861071" y="773290"/>
          <a:ext cx="2507456" cy="1002982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smtClean="0"/>
            <a:t>DELTA</a:t>
          </a:r>
          <a:endParaRPr lang="ru-RU" sz="4500" kern="1200"/>
        </a:p>
      </dsp:txBody>
      <dsp:txXfrm>
        <a:off x="2861071" y="773290"/>
        <a:ext cx="2507456" cy="1002982"/>
      </dsp:txXfrm>
    </dsp:sp>
    <dsp:sp modelId="{7A8DD61A-2D05-4B75-81AD-C35A4CF2ECAA}">
      <dsp:nvSpPr>
        <dsp:cNvPr id="0" name=""/>
        <dsp:cNvSpPr/>
      </dsp:nvSpPr>
      <dsp:spPr>
        <a:xfrm>
          <a:off x="2861071" y="1776272"/>
          <a:ext cx="2507456" cy="19764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0485C-BD8C-4A05-B2FC-2B9692ED4BD0}">
      <dsp:nvSpPr>
        <dsp:cNvPr id="0" name=""/>
        <dsp:cNvSpPr/>
      </dsp:nvSpPr>
      <dsp:spPr>
        <a:xfrm>
          <a:off x="5719571" y="773290"/>
          <a:ext cx="2507456" cy="100298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smtClean="0"/>
            <a:t>С</a:t>
          </a:r>
          <a:r>
            <a:rPr lang="en-US" sz="4500" b="1" kern="1200" smtClean="0"/>
            <a:t>ELTA</a:t>
          </a:r>
          <a:endParaRPr lang="ru-RU" sz="4500" kern="1200"/>
        </a:p>
      </dsp:txBody>
      <dsp:txXfrm>
        <a:off x="5719571" y="773290"/>
        <a:ext cx="2507456" cy="1002982"/>
      </dsp:txXfrm>
    </dsp:sp>
    <dsp:sp modelId="{CF89623A-4B92-4298-A820-2BCBD365B579}">
      <dsp:nvSpPr>
        <dsp:cNvPr id="0" name=""/>
        <dsp:cNvSpPr/>
      </dsp:nvSpPr>
      <dsp:spPr>
        <a:xfrm>
          <a:off x="5719571" y="1776272"/>
          <a:ext cx="2507456" cy="19764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D94FE-B697-4291-A050-40DB97EED27E}">
      <dsp:nvSpPr>
        <dsp:cNvPr id="0" name=""/>
        <dsp:cNvSpPr/>
      </dsp:nvSpPr>
      <dsp:spPr>
        <a:xfrm>
          <a:off x="0" y="425340"/>
          <a:ext cx="8229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CE133C-BF67-4EC9-982A-E5F04A588132}">
      <dsp:nvSpPr>
        <dsp:cNvPr id="0" name=""/>
        <dsp:cNvSpPr/>
      </dsp:nvSpPr>
      <dsp:spPr>
        <a:xfrm>
          <a:off x="411480" y="12059"/>
          <a:ext cx="5760720" cy="82656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Teaching Knowledge Test (TKT)</a:t>
          </a:r>
          <a:endParaRPr lang="ru-RU" sz="2800" kern="1200"/>
        </a:p>
      </dsp:txBody>
      <dsp:txXfrm>
        <a:off x="451829" y="52408"/>
        <a:ext cx="5680022" cy="74586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0E27C-4901-46E9-B233-8F575449CA14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FA064-59C7-4DAC-9FB8-2914F5DFB988}">
      <dsp:nvSpPr>
        <dsp:cNvPr id="0" name=""/>
        <dsp:cNvSpPr/>
      </dsp:nvSpPr>
      <dsp:spPr>
        <a:xfrm>
          <a:off x="0" y="0"/>
          <a:ext cx="164592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3 основн</a:t>
          </a:r>
          <a:r>
            <a:rPr lang="uk-UA" sz="1800" b="1" kern="1200" smtClean="0"/>
            <a:t>і</a:t>
          </a:r>
          <a:r>
            <a:rPr lang="ru-RU" sz="1800" b="1" kern="1200" smtClean="0"/>
            <a:t> модулі:</a:t>
          </a:r>
          <a:endParaRPr lang="ru-RU" sz="1800" kern="1200"/>
        </a:p>
      </dsp:txBody>
      <dsp:txXfrm>
        <a:off x="0" y="0"/>
        <a:ext cx="1645920" cy="2262981"/>
      </dsp:txXfrm>
    </dsp:sp>
    <dsp:sp modelId="{1687C1C4-DC28-4085-AF24-66C905397DB4}">
      <dsp:nvSpPr>
        <dsp:cNvPr id="0" name=""/>
        <dsp:cNvSpPr/>
      </dsp:nvSpPr>
      <dsp:spPr>
        <a:xfrm>
          <a:off x="1769364" y="35359"/>
          <a:ext cx="6460236" cy="7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Мова та основні принципи викладання</a:t>
          </a:r>
          <a:r>
            <a:rPr lang="en-US" sz="1900" kern="1200" smtClean="0"/>
            <a:t> </a:t>
          </a:r>
          <a:r>
            <a:rPr lang="ru-RU" sz="1900" kern="1200" smtClean="0"/>
            <a:t> та вивчення мови</a:t>
          </a:r>
          <a:endParaRPr lang="ru-RU" sz="1900" kern="1200"/>
        </a:p>
      </dsp:txBody>
      <dsp:txXfrm>
        <a:off x="1769364" y="35359"/>
        <a:ext cx="6460236" cy="707181"/>
      </dsp:txXfrm>
    </dsp:sp>
    <dsp:sp modelId="{66D68D04-CFCC-4AA3-B9BA-3B97A1ABB982}">
      <dsp:nvSpPr>
        <dsp:cNvPr id="0" name=""/>
        <dsp:cNvSpPr/>
      </dsp:nvSpPr>
      <dsp:spPr>
        <a:xfrm>
          <a:off x="1645920" y="742540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B0407-98DE-4D11-BCA8-320AF37FC44E}">
      <dsp:nvSpPr>
        <dsp:cNvPr id="0" name=""/>
        <dsp:cNvSpPr/>
      </dsp:nvSpPr>
      <dsp:spPr>
        <a:xfrm>
          <a:off x="1769364" y="777899"/>
          <a:ext cx="6460236" cy="7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Планування уроків та використання</a:t>
          </a:r>
          <a:r>
            <a:rPr lang="en-US" sz="1900" kern="1200" smtClean="0"/>
            <a:t> </a:t>
          </a:r>
          <a:r>
            <a:rPr lang="ru-RU" sz="1900" kern="1200" smtClean="0"/>
            <a:t>ресурсів та матеріалів для вивчення мови</a:t>
          </a:r>
          <a:endParaRPr lang="ru-RU" sz="1900" kern="1200"/>
        </a:p>
      </dsp:txBody>
      <dsp:txXfrm>
        <a:off x="1769364" y="777899"/>
        <a:ext cx="6460236" cy="707181"/>
      </dsp:txXfrm>
    </dsp:sp>
    <dsp:sp modelId="{589B2069-E3F8-4D04-8FCE-42AEF1A66566}">
      <dsp:nvSpPr>
        <dsp:cNvPr id="0" name=""/>
        <dsp:cNvSpPr/>
      </dsp:nvSpPr>
      <dsp:spPr>
        <a:xfrm>
          <a:off x="1645920" y="1485081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8F773-89B8-4E6C-8091-540B8250C2D6}">
      <dsp:nvSpPr>
        <dsp:cNvPr id="0" name=""/>
        <dsp:cNvSpPr/>
      </dsp:nvSpPr>
      <dsp:spPr>
        <a:xfrm>
          <a:off x="1769364" y="1520440"/>
          <a:ext cx="6460236" cy="7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Організація процесу викладання та</a:t>
          </a:r>
          <a:r>
            <a:rPr lang="en-US" sz="1900" kern="1200" smtClean="0"/>
            <a:t> </a:t>
          </a:r>
          <a:r>
            <a:rPr lang="ru-RU" sz="1900" kern="1200" smtClean="0"/>
            <a:t>вивчення, а також організація роботи у класі</a:t>
          </a:r>
          <a:endParaRPr lang="ru-RU" sz="1900" kern="1200"/>
        </a:p>
      </dsp:txBody>
      <dsp:txXfrm>
        <a:off x="1769364" y="1520440"/>
        <a:ext cx="6460236" cy="707181"/>
      </dsp:txXfrm>
    </dsp:sp>
    <dsp:sp modelId="{C59DC349-D055-415B-B453-D3F336DAEC45}">
      <dsp:nvSpPr>
        <dsp:cNvPr id="0" name=""/>
        <dsp:cNvSpPr/>
      </dsp:nvSpPr>
      <dsp:spPr>
        <a:xfrm>
          <a:off x="1645920" y="2227622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53068-EAA3-4831-9B7E-B1B7ECD3129A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BCEC4-9FF0-412A-B889-15CB67D99507}">
      <dsp:nvSpPr>
        <dsp:cNvPr id="0" name=""/>
        <dsp:cNvSpPr/>
      </dsp:nvSpPr>
      <dsp:spPr>
        <a:xfrm>
          <a:off x="0" y="2262981"/>
          <a:ext cx="164592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2 спеціалізовані модулі:</a:t>
          </a:r>
          <a:endParaRPr lang="ru-RU" sz="1800" kern="1200"/>
        </a:p>
      </dsp:txBody>
      <dsp:txXfrm>
        <a:off x="0" y="2262981"/>
        <a:ext cx="1645920" cy="2262981"/>
      </dsp:txXfrm>
    </dsp:sp>
    <dsp:sp modelId="{1CF2B512-B32A-495E-A498-B3BB7AD21528}">
      <dsp:nvSpPr>
        <dsp:cNvPr id="0" name=""/>
        <dsp:cNvSpPr/>
      </dsp:nvSpPr>
      <dsp:spPr>
        <a:xfrm>
          <a:off x="1769364" y="2315578"/>
          <a:ext cx="6460236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TKT: CLIL (Content and Language Integrated Learning)</a:t>
          </a:r>
          <a:endParaRPr lang="ru-RU" sz="1900" kern="1200"/>
        </a:p>
      </dsp:txBody>
      <dsp:txXfrm>
        <a:off x="1769364" y="2315578"/>
        <a:ext cx="6460236" cy="1051932"/>
      </dsp:txXfrm>
    </dsp:sp>
    <dsp:sp modelId="{A8DA8312-47BE-4B1B-B253-58BDCD91F04B}">
      <dsp:nvSpPr>
        <dsp:cNvPr id="0" name=""/>
        <dsp:cNvSpPr/>
      </dsp:nvSpPr>
      <dsp:spPr>
        <a:xfrm>
          <a:off x="1645920" y="3367510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51FAE-7D20-47BD-8679-22FBB6D077D2}">
      <dsp:nvSpPr>
        <dsp:cNvPr id="0" name=""/>
        <dsp:cNvSpPr/>
      </dsp:nvSpPr>
      <dsp:spPr>
        <a:xfrm>
          <a:off x="1769364" y="3420107"/>
          <a:ext cx="6460236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TKT: YL (Young Learners)</a:t>
          </a:r>
          <a:endParaRPr lang="ru-RU" sz="1900" kern="1200"/>
        </a:p>
      </dsp:txBody>
      <dsp:txXfrm>
        <a:off x="1769364" y="3420107"/>
        <a:ext cx="6460236" cy="1051932"/>
      </dsp:txXfrm>
    </dsp:sp>
    <dsp:sp modelId="{3CC68D89-F11E-48C4-A36B-BC7279AA5257}">
      <dsp:nvSpPr>
        <dsp:cNvPr id="0" name=""/>
        <dsp:cNvSpPr/>
      </dsp:nvSpPr>
      <dsp:spPr>
        <a:xfrm>
          <a:off x="1645920" y="4472040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42B00-AFCB-4672-AD87-2939F6284F1A}">
      <dsp:nvSpPr>
        <dsp:cNvPr id="0" name=""/>
        <dsp:cNvSpPr/>
      </dsp:nvSpPr>
      <dsp:spPr>
        <a:xfrm>
          <a:off x="617219" y="0"/>
          <a:ext cx="6995160" cy="11430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26DFF27-47AE-459B-BC32-28441349D90D}">
      <dsp:nvSpPr>
        <dsp:cNvPr id="0" name=""/>
        <dsp:cNvSpPr/>
      </dsp:nvSpPr>
      <dsp:spPr>
        <a:xfrm>
          <a:off x="360044" y="342899"/>
          <a:ext cx="7509510" cy="457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Модуль 1 - Мова та основні принципи викладання та вивчення мови</a:t>
          </a:r>
          <a:endParaRPr lang="ru-RU" sz="1900" kern="1200"/>
        </a:p>
      </dsp:txBody>
      <dsp:txXfrm>
        <a:off x="382363" y="365218"/>
        <a:ext cx="7464872" cy="41256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BBE71-C404-4510-97DF-1FE3FF62E605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Терміни та концепти, пов’язані з викладанням англійської мови</a:t>
          </a:r>
          <a:endParaRPr lang="ru-RU" sz="2200" kern="1200"/>
        </a:p>
      </dsp:txBody>
      <dsp:txXfrm>
        <a:off x="460905" y="1047"/>
        <a:ext cx="3479899" cy="2087939"/>
      </dsp:txXfrm>
    </dsp:sp>
    <dsp:sp modelId="{7BFF632C-5B2D-4E20-BFAD-28B3B48859C9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Фактори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що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впливають</a:t>
          </a:r>
          <a:r>
            <a:rPr lang="ru-RU" sz="2200" kern="1200" dirty="0" smtClean="0"/>
            <a:t> на </a:t>
          </a:r>
          <a:r>
            <a:rPr lang="ru-RU" sz="2200" kern="1200" dirty="0" err="1" smtClean="0"/>
            <a:t>вивчення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англійської</a:t>
          </a:r>
          <a:endParaRPr lang="ru-RU" sz="2200" kern="1200" dirty="0"/>
        </a:p>
      </dsp:txBody>
      <dsp:txXfrm>
        <a:off x="4288794" y="1047"/>
        <a:ext cx="3479899" cy="2087939"/>
      </dsp:txXfrm>
    </dsp:sp>
    <dsp:sp modelId="{8CEB3B64-33FD-4B18-867F-96B3BCB5458A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Знання та використання матеріалів та ресурсів, вправ та завдань, що використовуються у викладанні англійської мови</a:t>
          </a:r>
          <a:endParaRPr lang="ru-RU" sz="2200" kern="1200"/>
        </a:p>
      </dsp:txBody>
      <dsp:txXfrm>
        <a:off x="2374850" y="2436976"/>
        <a:ext cx="3479899" cy="208793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FF716-328B-4968-B92E-2060FA70700C}">
      <dsp:nvSpPr>
        <dsp:cNvPr id="0" name=""/>
        <dsp:cNvSpPr/>
      </dsp:nvSpPr>
      <dsp:spPr>
        <a:xfrm>
          <a:off x="617219" y="0"/>
          <a:ext cx="6995160" cy="11430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CC729E8-4CDD-4165-9089-43BD39F86AF4}">
      <dsp:nvSpPr>
        <dsp:cNvPr id="0" name=""/>
        <dsp:cNvSpPr/>
      </dsp:nvSpPr>
      <dsp:spPr>
        <a:xfrm>
          <a:off x="946445" y="155175"/>
          <a:ext cx="5624086" cy="8389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Модуль 2. </a:t>
          </a:r>
          <a:r>
            <a:rPr lang="ru-RU" sz="1800" b="1" kern="1200" dirty="0" err="1" smtClean="0"/>
            <a:t>Планування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уроків</a:t>
          </a:r>
          <a:r>
            <a:rPr lang="ru-RU" sz="1800" b="1" kern="1200" dirty="0" smtClean="0"/>
            <a:t> та </a:t>
          </a:r>
          <a:r>
            <a:rPr lang="ru-RU" sz="1800" b="1" kern="1200" dirty="0" err="1" smtClean="0"/>
            <a:t>використання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матеріалів</a:t>
          </a:r>
          <a:r>
            <a:rPr lang="ru-RU" sz="1800" b="1" kern="1200" dirty="0" smtClean="0"/>
            <a:t> для </a:t>
          </a:r>
          <a:r>
            <a:rPr lang="ru-RU" sz="1800" b="1" kern="1200" dirty="0" err="1" smtClean="0"/>
            <a:t>вивчення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мови</a:t>
          </a:r>
          <a:endParaRPr lang="ru-RU" sz="1800" kern="1200" dirty="0"/>
        </a:p>
      </dsp:txBody>
      <dsp:txXfrm>
        <a:off x="987399" y="196129"/>
        <a:ext cx="5542178" cy="757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06769-0D49-4D0E-89B1-2DC7EC48B6BF}">
      <dsp:nvSpPr>
        <dsp:cNvPr id="0" name=""/>
        <dsp:cNvSpPr/>
      </dsp:nvSpPr>
      <dsp:spPr>
        <a:xfrm>
          <a:off x="2852392" y="2470"/>
          <a:ext cx="4975371" cy="22502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Language proficiency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is a measurement of how well an individual has mastered a language. Proficiency is measured in terms of receptive and expressive language skills, syntax, vocabulary, semantics, and other areas that demonstrate language abilities. </a:t>
          </a:r>
          <a:endParaRPr lang="ru-RU" sz="2000" kern="1200" dirty="0"/>
        </a:p>
      </dsp:txBody>
      <dsp:txXfrm>
        <a:off x="2852392" y="2470"/>
        <a:ext cx="4975371" cy="2250281"/>
      </dsp:txXfrm>
    </dsp:sp>
    <dsp:sp modelId="{1BF15A98-C8A3-4D7F-BC38-0DAEF9864085}">
      <dsp:nvSpPr>
        <dsp:cNvPr id="0" name=""/>
        <dsp:cNvSpPr/>
      </dsp:nvSpPr>
      <dsp:spPr>
        <a:xfrm>
          <a:off x="401835" y="2470"/>
          <a:ext cx="2227778" cy="22502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4AA4CA0-6CF2-4462-95CB-1574A1C42060}">
      <dsp:nvSpPr>
        <dsp:cNvPr id="0" name=""/>
        <dsp:cNvSpPr/>
      </dsp:nvSpPr>
      <dsp:spPr>
        <a:xfrm>
          <a:off x="401835" y="2624048"/>
          <a:ext cx="4975371" cy="2250281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There are four domains to language proficiency: </a:t>
          </a:r>
          <a:endParaRPr lang="ru-RU" sz="20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reading, </a:t>
          </a:r>
          <a:endParaRPr lang="ru-RU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writing, </a:t>
          </a:r>
          <a:endParaRPr lang="ru-RU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speaking, </a:t>
          </a:r>
          <a:endParaRPr lang="ru-RU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listening. </a:t>
          </a:r>
          <a:endParaRPr lang="ru-RU" sz="1600" kern="1200"/>
        </a:p>
      </dsp:txBody>
      <dsp:txXfrm>
        <a:off x="401835" y="2624048"/>
        <a:ext cx="4975371" cy="2250281"/>
      </dsp:txXfrm>
    </dsp:sp>
    <dsp:sp modelId="{591A1703-B1B7-4B22-AD72-007A6E0CF2E9}">
      <dsp:nvSpPr>
        <dsp:cNvPr id="0" name=""/>
        <dsp:cNvSpPr/>
      </dsp:nvSpPr>
      <dsp:spPr>
        <a:xfrm>
          <a:off x="5599985" y="2624048"/>
          <a:ext cx="2227778" cy="22502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BDFB-01D3-49AB-9AB2-523B4F92E2A8}">
      <dsp:nvSpPr>
        <dsp:cNvPr id="0" name=""/>
        <dsp:cNvSpPr/>
      </dsp:nvSpPr>
      <dsp:spPr>
        <a:xfrm>
          <a:off x="1004" y="1087611"/>
          <a:ext cx="3917900" cy="2350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Знання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навички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необхідні</a:t>
          </a:r>
          <a:r>
            <a:rPr lang="ru-RU" sz="2400" kern="1200" dirty="0" smtClean="0"/>
            <a:t> для </a:t>
          </a:r>
          <a:r>
            <a:rPr lang="ru-RU" sz="2400" kern="1200" dirty="0" err="1" smtClean="0"/>
            <a:t>планування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уроків</a:t>
          </a:r>
          <a:endParaRPr lang="ru-RU" sz="2400" kern="1200" dirty="0"/>
        </a:p>
      </dsp:txBody>
      <dsp:txXfrm>
        <a:off x="1004" y="1087611"/>
        <a:ext cx="3917900" cy="2350740"/>
      </dsp:txXfrm>
    </dsp:sp>
    <dsp:sp modelId="{F0237C9B-51A8-4A68-95D5-D77F65BCC813}">
      <dsp:nvSpPr>
        <dsp:cNvPr id="0" name=""/>
        <dsp:cNvSpPr/>
      </dsp:nvSpPr>
      <dsp:spPr>
        <a:xfrm>
          <a:off x="4311699" y="1108721"/>
          <a:ext cx="3917900" cy="2350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Знання</a:t>
          </a:r>
          <a:r>
            <a:rPr lang="ru-RU" sz="2800" kern="1200" dirty="0" smtClean="0"/>
            <a:t> </a:t>
          </a:r>
          <a:r>
            <a:rPr lang="ru-RU" sz="2400" kern="1200" dirty="0" smtClean="0"/>
            <a:t>та </a:t>
          </a:r>
          <a:r>
            <a:rPr lang="ru-RU" sz="2400" kern="1200" dirty="0" err="1" smtClean="0"/>
            <a:t>вміння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працювати</a:t>
          </a:r>
          <a:r>
            <a:rPr lang="ru-RU" sz="2400" kern="1200" dirty="0" smtClean="0"/>
            <a:t> з ресурсами та системами </a:t>
          </a:r>
          <a:r>
            <a:rPr lang="ru-RU" sz="2400" kern="1200" dirty="0" err="1" smtClean="0"/>
            <a:t>оцінювання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що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впливають</a:t>
          </a:r>
          <a:r>
            <a:rPr lang="ru-RU" sz="2400" kern="1200" dirty="0" smtClean="0"/>
            <a:t> на </a:t>
          </a:r>
          <a:r>
            <a:rPr lang="ru-RU" sz="2400" kern="1200" dirty="0" err="1" smtClean="0"/>
            <a:t>планування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уроків</a:t>
          </a:r>
          <a:endParaRPr lang="ru-RU" sz="2400" kern="1200" dirty="0"/>
        </a:p>
      </dsp:txBody>
      <dsp:txXfrm>
        <a:off x="4311699" y="1108721"/>
        <a:ext cx="3917900" cy="235074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5F465-DAB1-4AF5-BA1B-4673409DB45E}">
      <dsp:nvSpPr>
        <dsp:cNvPr id="0" name=""/>
        <dsp:cNvSpPr/>
      </dsp:nvSpPr>
      <dsp:spPr>
        <a:xfrm>
          <a:off x="617219" y="0"/>
          <a:ext cx="6995160" cy="11430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DE4B9C7-17C6-449E-A93B-903175378995}">
      <dsp:nvSpPr>
        <dsp:cNvPr id="0" name=""/>
        <dsp:cNvSpPr/>
      </dsp:nvSpPr>
      <dsp:spPr>
        <a:xfrm>
          <a:off x="973751" y="130025"/>
          <a:ext cx="5171870" cy="8892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Модуль 3. </a:t>
          </a:r>
          <a:r>
            <a:rPr lang="ru-RU" sz="2000" b="1" kern="1200" dirty="0" err="1" smtClean="0"/>
            <a:t>Організація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процесу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викладання</a:t>
          </a:r>
          <a:r>
            <a:rPr lang="ru-RU" sz="2000" b="1" kern="1200" dirty="0" smtClean="0"/>
            <a:t> та </a:t>
          </a:r>
          <a:r>
            <a:rPr lang="ru-RU" sz="2000" b="1" kern="1200" dirty="0" err="1" smtClean="0"/>
            <a:t>вивчення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організація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роботи</a:t>
          </a:r>
          <a:r>
            <a:rPr lang="ru-RU" sz="2000" b="1" kern="1200" dirty="0" smtClean="0"/>
            <a:t> у </a:t>
          </a:r>
          <a:r>
            <a:rPr lang="ru-RU" sz="2000" b="1" kern="1200" dirty="0" err="1" smtClean="0"/>
            <a:t>класі</a:t>
          </a:r>
          <a:endParaRPr lang="ru-RU" sz="2000" kern="1200" dirty="0"/>
        </a:p>
      </dsp:txBody>
      <dsp:txXfrm>
        <a:off x="1017161" y="173435"/>
        <a:ext cx="5085050" cy="80242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CCDB9-D18A-4654-BE28-5AC8189D41F7}">
      <dsp:nvSpPr>
        <dsp:cNvPr id="0" name=""/>
        <dsp:cNvSpPr/>
      </dsp:nvSpPr>
      <dsp:spPr>
        <a:xfrm>
          <a:off x="1004" y="1087611"/>
          <a:ext cx="3917900" cy="2350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Розуміння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мовлення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вчителів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учнів</a:t>
          </a:r>
          <a:endParaRPr lang="ru-RU" sz="2400" kern="1200" dirty="0"/>
        </a:p>
      </dsp:txBody>
      <dsp:txXfrm>
        <a:off x="1004" y="1087611"/>
        <a:ext cx="3917900" cy="2350740"/>
      </dsp:txXfrm>
    </dsp:sp>
    <dsp:sp modelId="{5C641730-8B0B-46A4-B143-5E29DB338C47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Навички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знання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необхідні</a:t>
          </a:r>
          <a:r>
            <a:rPr lang="ru-RU" sz="2400" kern="1200" dirty="0" smtClean="0"/>
            <a:t> для </a:t>
          </a:r>
          <a:r>
            <a:rPr lang="ru-RU" sz="2400" kern="1200" dirty="0" err="1" smtClean="0"/>
            <a:t>організації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роботи</a:t>
          </a:r>
          <a:r>
            <a:rPr lang="ru-RU" sz="2400" kern="1200" dirty="0" smtClean="0"/>
            <a:t> у </a:t>
          </a:r>
          <a:r>
            <a:rPr lang="ru-RU" sz="2400" kern="1200" dirty="0" err="1" smtClean="0"/>
            <a:t>класі</a:t>
          </a:r>
          <a:endParaRPr lang="ru-RU" sz="2400" kern="1200" dirty="0"/>
        </a:p>
      </dsp:txBody>
      <dsp:txXfrm>
        <a:off x="4310695" y="1087611"/>
        <a:ext cx="3917900" cy="235074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02E93-E47B-405B-B76F-7E218CB113A6}">
      <dsp:nvSpPr>
        <dsp:cNvPr id="0" name=""/>
        <dsp:cNvSpPr/>
      </dsp:nvSpPr>
      <dsp:spPr>
        <a:xfrm>
          <a:off x="617219" y="0"/>
          <a:ext cx="6995160" cy="11430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D5B329-7D9A-400E-A154-9237FA737CD4}">
      <dsp:nvSpPr>
        <dsp:cNvPr id="0" name=""/>
        <dsp:cNvSpPr/>
      </dsp:nvSpPr>
      <dsp:spPr>
        <a:xfrm>
          <a:off x="224101" y="83169"/>
          <a:ext cx="6047253" cy="9829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Модуль </a:t>
          </a:r>
          <a:r>
            <a:rPr lang="ru-RU" sz="2400" b="1" kern="1200" dirty="0" err="1" smtClean="0"/>
            <a:t>спеціалізації</a:t>
          </a:r>
          <a:r>
            <a:rPr lang="ru-RU" sz="2400" b="1" kern="1200" dirty="0" smtClean="0"/>
            <a:t>: </a:t>
          </a:r>
          <a:r>
            <a:rPr lang="ru-RU" sz="2400" b="1" kern="1200" dirty="0" err="1" smtClean="0"/>
            <a:t>викладання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англійської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мови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дітям</a:t>
          </a:r>
          <a:endParaRPr lang="ru-RU" sz="2400" kern="1200" dirty="0"/>
        </a:p>
      </dsp:txBody>
      <dsp:txXfrm>
        <a:off x="272085" y="131153"/>
        <a:ext cx="5951285" cy="88699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15704-C078-4ED7-A91F-29CDED1D6500}">
      <dsp:nvSpPr>
        <dsp:cNvPr id="0" name=""/>
        <dsp:cNvSpPr/>
      </dsp:nvSpPr>
      <dsp:spPr>
        <a:xfrm>
          <a:off x="0" y="1183"/>
          <a:ext cx="8229600" cy="10725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Принципи розвитку та вивчення мови у дітей</a:t>
          </a:r>
          <a:endParaRPr lang="ru-RU" sz="2700" kern="1200"/>
        </a:p>
      </dsp:txBody>
      <dsp:txXfrm>
        <a:off x="52359" y="53542"/>
        <a:ext cx="8124882" cy="967861"/>
      </dsp:txXfrm>
    </dsp:sp>
    <dsp:sp modelId="{8437510E-293A-4ACC-963A-BCBCC6DFBA4A}">
      <dsp:nvSpPr>
        <dsp:cNvPr id="0" name=""/>
        <dsp:cNvSpPr/>
      </dsp:nvSpPr>
      <dsp:spPr>
        <a:xfrm>
          <a:off x="0" y="1151522"/>
          <a:ext cx="8229600" cy="1072579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Стратегії та навички, необхідні для навчання дітей віком від 6 до 12 років</a:t>
          </a:r>
          <a:endParaRPr lang="ru-RU" sz="2700" kern="1200"/>
        </a:p>
      </dsp:txBody>
      <dsp:txXfrm>
        <a:off x="52359" y="1203881"/>
        <a:ext cx="8124882" cy="967861"/>
      </dsp:txXfrm>
    </dsp:sp>
    <dsp:sp modelId="{1370A9B8-0E15-4094-9339-0963B67CDD5D}">
      <dsp:nvSpPr>
        <dsp:cNvPr id="0" name=""/>
        <dsp:cNvSpPr/>
      </dsp:nvSpPr>
      <dsp:spPr>
        <a:xfrm>
          <a:off x="0" y="2301861"/>
          <a:ext cx="8229600" cy="1072579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Планування уроків, вправ та ресурсів у викладанні англійської дітям</a:t>
          </a:r>
          <a:endParaRPr lang="ru-RU" sz="2700" kern="1200"/>
        </a:p>
      </dsp:txBody>
      <dsp:txXfrm>
        <a:off x="52359" y="2354220"/>
        <a:ext cx="8124882" cy="967861"/>
      </dsp:txXfrm>
    </dsp:sp>
    <dsp:sp modelId="{DC88FEAC-E0E8-49E9-85D9-2383A369B829}">
      <dsp:nvSpPr>
        <dsp:cNvPr id="0" name=""/>
        <dsp:cNvSpPr/>
      </dsp:nvSpPr>
      <dsp:spPr>
        <a:xfrm>
          <a:off x="0" y="3452200"/>
          <a:ext cx="8229600" cy="107257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Проведення уроків та оцінювання знань у дітей</a:t>
          </a:r>
          <a:endParaRPr lang="ru-RU" sz="2700" kern="1200"/>
        </a:p>
      </dsp:txBody>
      <dsp:txXfrm>
        <a:off x="52359" y="3504559"/>
        <a:ext cx="8124882" cy="96786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1C1D5-5EA1-4C8A-8B83-F9AA252BB9F2}">
      <dsp:nvSpPr>
        <dsp:cNvPr id="0" name=""/>
        <dsp:cNvSpPr/>
      </dsp:nvSpPr>
      <dsp:spPr>
        <a:xfrm>
          <a:off x="617219" y="0"/>
          <a:ext cx="6995160" cy="11430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9BD806C-E432-4E11-B44D-06460C9803CF}">
      <dsp:nvSpPr>
        <dsp:cNvPr id="0" name=""/>
        <dsp:cNvSpPr/>
      </dsp:nvSpPr>
      <dsp:spPr>
        <a:xfrm>
          <a:off x="2090753" y="148878"/>
          <a:ext cx="4048093" cy="8452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Модуль </a:t>
          </a:r>
          <a:r>
            <a:rPr lang="ru-RU" sz="2000" b="1" kern="1200" dirty="0" err="1" smtClean="0"/>
            <a:t>спеціалізації</a:t>
          </a:r>
          <a:r>
            <a:rPr lang="ru-RU" sz="2000" b="1" kern="1200" dirty="0" smtClean="0"/>
            <a:t>: предметно-</a:t>
          </a:r>
          <a:r>
            <a:rPr lang="ru-RU" sz="2000" b="1" kern="1200" dirty="0" err="1" smtClean="0"/>
            <a:t>мовне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інтегроване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навчання</a:t>
          </a:r>
          <a:endParaRPr lang="ru-RU" sz="2000" kern="1200" dirty="0"/>
        </a:p>
      </dsp:txBody>
      <dsp:txXfrm>
        <a:off x="2132014" y="190139"/>
        <a:ext cx="3965571" cy="76272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6397C-C9A3-4CCF-988F-76A46498A5AF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Процеси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мислення</a:t>
          </a:r>
          <a:r>
            <a:rPr lang="ru-RU" sz="2300" kern="1200" dirty="0" smtClean="0"/>
            <a:t> та </a:t>
          </a:r>
          <a:r>
            <a:rPr lang="ru-RU" sz="2300" kern="1200" dirty="0" err="1" smtClean="0"/>
            <a:t>навчання</a:t>
          </a:r>
          <a:r>
            <a:rPr lang="ru-RU" sz="2300" kern="1200" dirty="0" smtClean="0"/>
            <a:t>, а </a:t>
          </a:r>
          <a:r>
            <a:rPr lang="ru-RU" sz="2300" kern="1200" dirty="0" err="1" smtClean="0"/>
            <a:t>також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мовленнєві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навички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які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учні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здобувають</a:t>
          </a:r>
          <a:r>
            <a:rPr lang="ru-RU" sz="2300" kern="1200" dirty="0" smtClean="0"/>
            <a:t> у </a:t>
          </a:r>
          <a:r>
            <a:rPr lang="ru-RU" sz="2300" kern="1200" dirty="0" err="1" smtClean="0"/>
            <a:t>процесі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вивчення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інших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предметів</a:t>
          </a:r>
          <a:endParaRPr lang="ru-RU" sz="2300" kern="1200" dirty="0"/>
        </a:p>
      </dsp:txBody>
      <dsp:txXfrm>
        <a:off x="460905" y="1047"/>
        <a:ext cx="3479899" cy="2087939"/>
      </dsp:txXfrm>
    </dsp:sp>
    <dsp:sp modelId="{EC80F4C4-FEC6-4567-971A-1672D2EB08B3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Планування уроків, вправ та ресурсів у предметно-мовному інтегрованому навчанні</a:t>
          </a:r>
          <a:endParaRPr lang="ru-RU" sz="2300" kern="1200"/>
        </a:p>
      </dsp:txBody>
      <dsp:txXfrm>
        <a:off x="4288794" y="1047"/>
        <a:ext cx="3479899" cy="2087939"/>
      </dsp:txXfrm>
    </dsp:sp>
    <dsp:sp modelId="{4EA85258-029B-44D8-AA5D-410AD225AA32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Проведення уроків та оцінювання знань у предметно-мовному інтегрованому навчанні</a:t>
          </a:r>
          <a:endParaRPr lang="ru-RU" sz="2300" kern="1200"/>
        </a:p>
      </dsp:txBody>
      <dsp:txXfrm>
        <a:off x="2374850" y="2436976"/>
        <a:ext cx="3479899" cy="208793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70D85-DE0A-446B-819B-A8BFF60668E4}">
      <dsp:nvSpPr>
        <dsp:cNvPr id="0" name=""/>
        <dsp:cNvSpPr/>
      </dsp:nvSpPr>
      <dsp:spPr>
        <a:xfrm>
          <a:off x="0" y="477540"/>
          <a:ext cx="8229600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E74D17-F34B-4FB0-9A31-41C542E71B60}">
      <dsp:nvSpPr>
        <dsp:cNvPr id="0" name=""/>
        <dsp:cNvSpPr/>
      </dsp:nvSpPr>
      <dsp:spPr>
        <a:xfrm>
          <a:off x="411480" y="211859"/>
          <a:ext cx="5760720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Один модуль - це 80 питань різного формату щодо:</a:t>
          </a:r>
          <a:endParaRPr lang="ru-RU" sz="1800" kern="1200"/>
        </a:p>
      </dsp:txBody>
      <dsp:txXfrm>
        <a:off x="437419" y="237798"/>
        <a:ext cx="5708842" cy="47948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6FD61-B894-4E71-AFE1-89164FFD4B14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D0FA3B-6BAF-4715-946A-B6B6BC0625BD}">
      <dsp:nvSpPr>
        <dsp:cNvPr id="0" name=""/>
        <dsp:cNvSpPr/>
      </dsp:nvSpPr>
      <dsp:spPr>
        <a:xfrm>
          <a:off x="4118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Встановлення відповідностей (matching)</a:t>
          </a:r>
          <a:endParaRPr lang="ru-RU" sz="2000" kern="1200"/>
        </a:p>
      </dsp:txBody>
      <dsp:txXfrm>
        <a:off x="92494" y="1446164"/>
        <a:ext cx="1804299" cy="1633633"/>
      </dsp:txXfrm>
    </dsp:sp>
    <dsp:sp modelId="{1A8DC5A9-EF9A-48CB-936D-49DC07025F5F}">
      <dsp:nvSpPr>
        <dsp:cNvPr id="0" name=""/>
        <dsp:cNvSpPr/>
      </dsp:nvSpPr>
      <dsp:spPr>
        <a:xfrm>
          <a:off x="2084222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Вибору однієї правильної відповіді з трьох (multiple choice)</a:t>
          </a:r>
          <a:endParaRPr lang="ru-RU" sz="2000" kern="1200"/>
        </a:p>
      </dsp:txBody>
      <dsp:txXfrm>
        <a:off x="2172598" y="1446164"/>
        <a:ext cx="1804299" cy="1633633"/>
      </dsp:txXfrm>
    </dsp:sp>
    <dsp:sp modelId="{7728D688-761B-40D6-80BB-1CF202ACCB97}">
      <dsp:nvSpPr>
        <dsp:cNvPr id="0" name=""/>
        <dsp:cNvSpPr/>
      </dsp:nvSpPr>
      <dsp:spPr>
        <a:xfrm>
          <a:off x="4164326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67555"/>
                <a:satOff val="-4269"/>
                <a:lumOff val="41107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67555"/>
                <a:satOff val="-4269"/>
                <a:lumOff val="41107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67555"/>
                <a:satOff val="-4269"/>
                <a:lumOff val="411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Знаходження зайвої відповіді (odd one out)</a:t>
          </a:r>
          <a:endParaRPr lang="ru-RU" sz="2000" kern="1200"/>
        </a:p>
      </dsp:txBody>
      <dsp:txXfrm>
        <a:off x="4252702" y="1446164"/>
        <a:ext cx="1804299" cy="1633633"/>
      </dsp:txXfrm>
    </dsp:sp>
    <dsp:sp modelId="{949CDF93-1744-4088-AA0F-251D876FC381}">
      <dsp:nvSpPr>
        <dsp:cNvPr id="0" name=""/>
        <dsp:cNvSpPr/>
      </dsp:nvSpPr>
      <dsp:spPr>
        <a:xfrm>
          <a:off x="6244430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Розташування відповідей у правильному порядку (ordering)</a:t>
          </a:r>
          <a:endParaRPr lang="ru-RU" sz="2000" kern="1200"/>
        </a:p>
      </dsp:txBody>
      <dsp:txXfrm>
        <a:off x="6332806" y="1446164"/>
        <a:ext cx="1804299" cy="163363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F7374-DAA3-45C7-9EDC-9737EA8DD831}">
      <dsp:nvSpPr>
        <dsp:cNvPr id="0" name=""/>
        <dsp:cNvSpPr/>
      </dsp:nvSpPr>
      <dsp:spPr>
        <a:xfrm>
          <a:off x="617219" y="0"/>
          <a:ext cx="6995160" cy="1143000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F605573-66FF-420B-9A3F-CC27C3F4109A}">
      <dsp:nvSpPr>
        <dsp:cNvPr id="0" name=""/>
        <dsp:cNvSpPr/>
      </dsp:nvSpPr>
      <dsp:spPr>
        <a:xfrm>
          <a:off x="1080135" y="342899"/>
          <a:ext cx="6069329" cy="457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CELTA</a:t>
          </a:r>
          <a:r>
            <a:rPr lang="uk-UA" sz="1900" b="1" kern="1200" dirty="0" smtClean="0"/>
            <a:t> (</a:t>
          </a:r>
          <a:r>
            <a:rPr lang="ru-RU" sz="1900" b="1" kern="1200" dirty="0" err="1" smtClean="0"/>
            <a:t>Certificate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in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English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Language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Teaching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to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Adults</a:t>
          </a:r>
          <a:r>
            <a:rPr lang="uk-UA" sz="1900" kern="1200" dirty="0" smtClean="0"/>
            <a:t>) </a:t>
          </a:r>
          <a:endParaRPr lang="ru-RU" sz="1900" kern="1200" dirty="0"/>
        </a:p>
      </dsp:txBody>
      <dsp:txXfrm>
        <a:off x="1102454" y="365218"/>
        <a:ext cx="6024691" cy="412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1C2C3-E0D6-449C-B704-B9A1478C379B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2. </a:t>
          </a:r>
          <a:r>
            <a:rPr lang="en-US" sz="2800" kern="1200" dirty="0" smtClean="0"/>
            <a:t>Components of Lifelong Professional Development of an English Teacher.</a:t>
          </a:r>
          <a:endParaRPr lang="ru-RU" sz="2800" kern="1200" dirty="0"/>
        </a:p>
      </dsp:txBody>
      <dsp:txXfrm>
        <a:off x="54373" y="68953"/>
        <a:ext cx="8120854" cy="100509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B76E9-672F-4FA5-AB7C-33511A211A57}">
      <dsp:nvSpPr>
        <dsp:cNvPr id="0" name=""/>
        <dsp:cNvSpPr/>
      </dsp:nvSpPr>
      <dsp:spPr>
        <a:xfrm>
          <a:off x="0" y="47676"/>
          <a:ext cx="8229600" cy="11781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Вважається базовою кваліфікацією викладача англійської мови в усьому світі</a:t>
          </a:r>
          <a:endParaRPr lang="en-US" sz="1900" kern="1200" dirty="0" smtClean="0"/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err="1" smtClean="0"/>
            <a:t>Рівень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володіння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англійською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мовою</a:t>
          </a:r>
          <a:r>
            <a:rPr lang="ru-RU" sz="1900" b="0" i="0" kern="1200" dirty="0" smtClean="0"/>
            <a:t> повинен </a:t>
          </a:r>
          <a:r>
            <a:rPr lang="ru-RU" sz="1900" b="0" i="0" kern="1200" dirty="0" err="1" smtClean="0"/>
            <a:t>відповідати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щонайменше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рівню</a:t>
          </a:r>
          <a:r>
            <a:rPr lang="ru-RU" sz="1900" b="0" i="0" kern="1200" dirty="0" smtClean="0"/>
            <a:t> </a:t>
          </a:r>
          <a:r>
            <a:rPr lang="en-US" sz="1900" b="0" i="0" kern="1200" dirty="0" smtClean="0"/>
            <a:t>C1 </a:t>
          </a:r>
          <a:r>
            <a:rPr lang="ru-RU" sz="1900" b="0" i="0" kern="1200" dirty="0" err="1" smtClean="0"/>
            <a:t>або</a:t>
          </a:r>
          <a:r>
            <a:rPr lang="ru-RU" sz="1900" b="0" i="0" kern="1200" dirty="0" smtClean="0"/>
            <a:t> С2 </a:t>
          </a:r>
          <a:r>
            <a:rPr lang="ru-RU" sz="1900" b="0" i="0" kern="1200" dirty="0" err="1" smtClean="0"/>
            <a:t>згідно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Загальноєвропейських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рекомендацій</a:t>
          </a:r>
          <a:r>
            <a:rPr lang="ru-RU" sz="1900" b="0" i="0" kern="1200" dirty="0" smtClean="0"/>
            <a:t> з </a:t>
          </a:r>
          <a:r>
            <a:rPr lang="ru-RU" sz="1900" b="0" i="0" kern="1200" dirty="0" err="1" smtClean="0"/>
            <a:t>мовної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освіти</a:t>
          </a:r>
          <a:endParaRPr lang="ru-RU" sz="1900" kern="1200" dirty="0"/>
        </a:p>
      </dsp:txBody>
      <dsp:txXfrm>
        <a:off x="57514" y="105190"/>
        <a:ext cx="8114572" cy="1063162"/>
      </dsp:txXfrm>
    </dsp:sp>
    <dsp:sp modelId="{9AA47D5B-B3E7-40CA-B2CF-900E97BEE095}">
      <dsp:nvSpPr>
        <dsp:cNvPr id="0" name=""/>
        <dsp:cNvSpPr/>
      </dsp:nvSpPr>
      <dsp:spPr>
        <a:xfrm>
          <a:off x="0" y="1280586"/>
          <a:ext cx="8229600" cy="11781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визнається в більшості країн світу та найчастіше є однією з обов’язкових вимог до кандидатів на посаду викладача англійської мови</a:t>
          </a:r>
          <a:endParaRPr lang="ru-RU" sz="1900" kern="1200"/>
        </a:p>
      </dsp:txBody>
      <dsp:txXfrm>
        <a:off x="57514" y="1338100"/>
        <a:ext cx="8114572" cy="1063162"/>
      </dsp:txXfrm>
    </dsp:sp>
    <dsp:sp modelId="{66C5ABB3-F4E4-4E00-9362-0E5C2EF35A44}">
      <dsp:nvSpPr>
        <dsp:cNvPr id="0" name=""/>
        <dsp:cNvSpPr/>
      </dsp:nvSpPr>
      <dsp:spPr>
        <a:xfrm>
          <a:off x="0" y="2513496"/>
          <a:ext cx="8229600" cy="11781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Курс склада</a:t>
          </a:r>
          <a:r>
            <a:rPr lang="uk-UA" sz="1900" kern="1200" dirty="0" smtClean="0"/>
            <a:t>є</a:t>
          </a:r>
          <a:r>
            <a:rPr lang="ru-RU" sz="1900" kern="1200" dirty="0" err="1" smtClean="0"/>
            <a:t>ться</a:t>
          </a:r>
          <a:r>
            <a:rPr lang="ru-RU" sz="1900" kern="1200" dirty="0" smtClean="0"/>
            <a:t> з</a:t>
          </a:r>
          <a:r>
            <a:rPr lang="uk-UA" sz="1900" kern="1200" dirty="0" smtClean="0"/>
            <a:t>і</a:t>
          </a:r>
          <a:r>
            <a:rPr lang="ru-RU" sz="1900" kern="1200" dirty="0" smtClean="0"/>
            <a:t> 1</a:t>
          </a:r>
          <a:r>
            <a:rPr lang="en-US" sz="1900" kern="1200" dirty="0" smtClean="0"/>
            <a:t>5</a:t>
          </a:r>
          <a:r>
            <a:rPr lang="ru-RU" sz="1900" kern="1200" dirty="0" smtClean="0"/>
            <a:t>0</a:t>
          </a:r>
          <a:r>
            <a:rPr lang="uk-UA" sz="1900" kern="1200" dirty="0" smtClean="0"/>
            <a:t>годин та</a:t>
          </a:r>
          <a:r>
            <a:rPr lang="ru-RU" sz="1900" kern="1200" dirty="0" smtClean="0"/>
            <a:t> да</a:t>
          </a:r>
          <a:r>
            <a:rPr lang="uk-UA" sz="1900" kern="1200" dirty="0" smtClean="0"/>
            <a:t>є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змогу</a:t>
          </a:r>
          <a:r>
            <a:rPr lang="uk-UA" sz="1900" kern="1200" dirty="0" smtClean="0"/>
            <a:t>:</a:t>
          </a:r>
          <a:endParaRPr lang="ru-RU" sz="1900" kern="1200" dirty="0"/>
        </a:p>
      </dsp:txBody>
      <dsp:txXfrm>
        <a:off x="57514" y="2571010"/>
        <a:ext cx="8114572" cy="1063162"/>
      </dsp:txXfrm>
    </dsp:sp>
    <dsp:sp modelId="{AE3680AA-BCEF-4B98-8772-F870B8FDE3A7}">
      <dsp:nvSpPr>
        <dsp:cNvPr id="0" name=""/>
        <dsp:cNvSpPr/>
      </dsp:nvSpPr>
      <dsp:spPr>
        <a:xfrm>
          <a:off x="0" y="3691686"/>
          <a:ext cx="82296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засвоїти ефективні техніки викладання, </a:t>
          </a:r>
          <a:endParaRPr lang="ru-RU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пройти практику з навчання дорослих</a:t>
          </a:r>
          <a:r>
            <a:rPr lang="uk-UA" sz="1500" kern="1200" smtClean="0"/>
            <a:t>, </a:t>
          </a:r>
          <a:endParaRPr lang="ru-RU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набути </a:t>
          </a:r>
          <a:r>
            <a:rPr lang="ru-RU" sz="1500" kern="1200" dirty="0" err="1" smtClean="0"/>
            <a:t>необхідного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досвіду</a:t>
          </a:r>
          <a:r>
            <a:rPr lang="ru-RU" sz="1500" kern="1200" dirty="0" smtClean="0"/>
            <a:t> для </a:t>
          </a:r>
          <a:r>
            <a:rPr lang="ru-RU" sz="1500" kern="1200" dirty="0" err="1" smtClean="0"/>
            <a:t>подальшого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викладання</a:t>
          </a:r>
          <a:r>
            <a:rPr lang="ru-RU" sz="1500" kern="1200" dirty="0" smtClean="0"/>
            <a:t>. </a:t>
          </a:r>
          <a:endParaRPr lang="ru-RU" sz="1500" kern="1200" dirty="0"/>
        </a:p>
      </dsp:txBody>
      <dsp:txXfrm>
        <a:off x="0" y="3691686"/>
        <a:ext cx="8229600" cy="78659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007B5-229F-41F6-8293-475BC9C04028}">
      <dsp:nvSpPr>
        <dsp:cNvPr id="0" name=""/>
        <dsp:cNvSpPr/>
      </dsp:nvSpPr>
      <dsp:spPr>
        <a:xfrm>
          <a:off x="617219" y="0"/>
          <a:ext cx="6995160" cy="1143000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2BBE73F-5366-48F5-91B9-2D93A22A7EB9}">
      <dsp:nvSpPr>
        <dsp:cNvPr id="0" name=""/>
        <dsp:cNvSpPr/>
      </dsp:nvSpPr>
      <dsp:spPr>
        <a:xfrm>
          <a:off x="2070258" y="342899"/>
          <a:ext cx="4089082" cy="457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Курс </a:t>
          </a:r>
          <a:r>
            <a:rPr lang="en-US" sz="1900" kern="1200" smtClean="0"/>
            <a:t>CELTA</a:t>
          </a:r>
          <a:r>
            <a:rPr lang="ru-RU" sz="1900" kern="1200" smtClean="0"/>
            <a:t> включа</a:t>
          </a:r>
          <a:r>
            <a:rPr lang="uk-UA" sz="1900" kern="1200" smtClean="0"/>
            <a:t>є</a:t>
          </a:r>
          <a:r>
            <a:rPr lang="ru-RU" sz="1900" kern="1200" smtClean="0"/>
            <a:t> такі компоненти:</a:t>
          </a:r>
          <a:endParaRPr lang="ru-RU" sz="1900" kern="1200"/>
        </a:p>
      </dsp:txBody>
      <dsp:txXfrm>
        <a:off x="2092577" y="365218"/>
        <a:ext cx="4044444" cy="41256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DB534-D55E-4C6C-A859-C3FBDC9CDDCE}">
      <dsp:nvSpPr>
        <dsp:cNvPr id="0" name=""/>
        <dsp:cNvSpPr/>
      </dsp:nvSpPr>
      <dsp:spPr>
        <a:xfrm>
          <a:off x="160728" y="611268"/>
          <a:ext cx="3826764" cy="11958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9998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err="1" smtClean="0"/>
            <a:t>навчальні</a:t>
          </a:r>
          <a:r>
            <a:rPr lang="ru-RU" sz="1300" i="1" kern="1200" dirty="0" smtClean="0"/>
            <a:t> </a:t>
          </a:r>
          <a:r>
            <a:rPr lang="ru-RU" sz="1300" i="1" kern="1200" dirty="0" err="1" smtClean="0"/>
            <a:t>заняття</a:t>
          </a:r>
          <a:r>
            <a:rPr lang="ru-RU" sz="1300" i="1" kern="1200" dirty="0" smtClean="0"/>
            <a:t> (</a:t>
          </a:r>
          <a:r>
            <a:rPr lang="en-US" sz="1300" i="1" kern="1200" dirty="0" smtClean="0"/>
            <a:t>inputs)</a:t>
          </a:r>
          <a:r>
            <a:rPr lang="uk-UA" sz="1300" i="1" kern="1200" dirty="0" smtClean="0"/>
            <a:t> – </a:t>
          </a:r>
          <a:r>
            <a:rPr lang="ru-RU" sz="1300" kern="1200" dirty="0" err="1" smtClean="0"/>
            <a:t>кандидати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ознайомлюються</a:t>
          </a:r>
          <a:r>
            <a:rPr lang="ru-RU" sz="1300" kern="1200" dirty="0" smtClean="0"/>
            <a:t> з основами </a:t>
          </a:r>
          <a:r>
            <a:rPr lang="ru-RU" sz="1300" kern="1200" dirty="0" err="1" smtClean="0"/>
            <a:t>викладання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мови</a:t>
          </a:r>
          <a:r>
            <a:rPr lang="ru-RU" sz="1300" kern="1200" dirty="0" smtClean="0"/>
            <a:t> за </a:t>
          </a:r>
          <a:r>
            <a:rPr lang="ru-RU" sz="1300" kern="1200" dirty="0" err="1" smtClean="0"/>
            <a:t>комунікативною</a:t>
          </a:r>
          <a:r>
            <a:rPr lang="ru-RU" sz="1300" kern="1200" dirty="0" smtClean="0"/>
            <a:t> методикою</a:t>
          </a:r>
          <a:endParaRPr lang="ru-RU" sz="1300" kern="1200" dirty="0"/>
        </a:p>
      </dsp:txBody>
      <dsp:txXfrm>
        <a:off x="160728" y="611268"/>
        <a:ext cx="3826764" cy="1195863"/>
      </dsp:txXfrm>
    </dsp:sp>
    <dsp:sp modelId="{4490206B-C18A-4076-82CD-D2E95CD59143}">
      <dsp:nvSpPr>
        <dsp:cNvPr id="0" name=""/>
        <dsp:cNvSpPr/>
      </dsp:nvSpPr>
      <dsp:spPr>
        <a:xfrm>
          <a:off x="1279" y="438532"/>
          <a:ext cx="837104" cy="12556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E197DFC-B4D9-4643-8091-BB5538B35306}">
      <dsp:nvSpPr>
        <dsp:cNvPr id="0" name=""/>
        <dsp:cNvSpPr/>
      </dsp:nvSpPr>
      <dsp:spPr>
        <a:xfrm>
          <a:off x="4401556" y="611268"/>
          <a:ext cx="3826764" cy="11958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9998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err="1" smtClean="0"/>
            <a:t>спостереження</a:t>
          </a:r>
          <a:r>
            <a:rPr lang="ru-RU" sz="1300" kern="1200" dirty="0" smtClean="0"/>
            <a:t> </a:t>
          </a:r>
          <a:r>
            <a:rPr lang="ru-RU" sz="1300" i="1" kern="1200" dirty="0" smtClean="0"/>
            <a:t>(</a:t>
          </a:r>
          <a:r>
            <a:rPr lang="en-US" sz="1300" i="1" kern="1200" dirty="0" smtClean="0"/>
            <a:t>observations)</a:t>
          </a:r>
          <a:r>
            <a:rPr lang="en-US" sz="1300" kern="1200" dirty="0" smtClean="0"/>
            <a:t> </a:t>
          </a:r>
          <a:r>
            <a:rPr lang="ru-RU" sz="1300" kern="1200" dirty="0" smtClean="0"/>
            <a:t>за </a:t>
          </a:r>
          <a:r>
            <a:rPr lang="ru-RU" sz="1300" kern="1200" dirty="0" err="1" smtClean="0"/>
            <a:t>заняттями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більш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досвідчених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викладачів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які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вже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мають</a:t>
          </a:r>
          <a:r>
            <a:rPr lang="ru-RU" sz="1300" kern="1200" dirty="0" smtClean="0"/>
            <a:t>  </a:t>
          </a:r>
          <a:r>
            <a:rPr lang="en-US" sz="1300" kern="1200" dirty="0" smtClean="0"/>
            <a:t>CELTA</a:t>
          </a:r>
          <a:endParaRPr lang="ru-RU" sz="1300" kern="1200" dirty="0"/>
        </a:p>
      </dsp:txBody>
      <dsp:txXfrm>
        <a:off x="4401556" y="611268"/>
        <a:ext cx="3826764" cy="1195863"/>
      </dsp:txXfrm>
    </dsp:sp>
    <dsp:sp modelId="{24D1BEE6-463D-4867-B3D8-299FF27699D4}">
      <dsp:nvSpPr>
        <dsp:cNvPr id="0" name=""/>
        <dsp:cNvSpPr/>
      </dsp:nvSpPr>
      <dsp:spPr>
        <a:xfrm>
          <a:off x="4242107" y="438532"/>
          <a:ext cx="837104" cy="125565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E21ED6E-327B-4F04-923E-7256BE6946E9}">
      <dsp:nvSpPr>
        <dsp:cNvPr id="0" name=""/>
        <dsp:cNvSpPr/>
      </dsp:nvSpPr>
      <dsp:spPr>
        <a:xfrm>
          <a:off x="160728" y="2116728"/>
          <a:ext cx="3826764" cy="11958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9998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err="1" smtClean="0"/>
            <a:t>заняття</a:t>
          </a:r>
          <a:r>
            <a:rPr lang="ru-RU" sz="1300" i="1" kern="1200" dirty="0" smtClean="0"/>
            <a:t> </a:t>
          </a:r>
          <a:r>
            <a:rPr lang="ru-RU" sz="1300" i="1" kern="1200" dirty="0" err="1" smtClean="0"/>
            <a:t>із</a:t>
          </a:r>
          <a:r>
            <a:rPr lang="ru-RU" sz="1300" i="1" kern="1200" dirty="0" smtClean="0"/>
            <a:t> </a:t>
          </a:r>
          <a:r>
            <a:rPr lang="ru-RU" sz="1300" i="1" kern="1200" dirty="0" err="1" smtClean="0"/>
            <a:t>самооцінки</a:t>
          </a:r>
          <a:r>
            <a:rPr lang="ru-RU" sz="1300" i="1" kern="1200" dirty="0" smtClean="0"/>
            <a:t> та </a:t>
          </a:r>
          <a:r>
            <a:rPr lang="ru-RU" sz="1300" i="1" kern="1200" dirty="0" err="1" smtClean="0"/>
            <a:t>зворотнього</a:t>
          </a:r>
          <a:r>
            <a:rPr lang="ru-RU" sz="1300" i="1" kern="1200" dirty="0" smtClean="0"/>
            <a:t> </a:t>
          </a:r>
          <a:r>
            <a:rPr lang="ru-RU" sz="1300" i="1" kern="1200" dirty="0" err="1" smtClean="0"/>
            <a:t>зв'язку</a:t>
          </a:r>
          <a:r>
            <a:rPr lang="ru-RU" sz="1300" i="1" kern="1200" dirty="0" smtClean="0"/>
            <a:t> (</a:t>
          </a:r>
          <a:r>
            <a:rPr lang="en-US" sz="1300" i="1" kern="1200" dirty="0" smtClean="0"/>
            <a:t>feedback sessions)</a:t>
          </a:r>
          <a:r>
            <a:rPr lang="uk-UA" sz="1300" kern="1200" dirty="0" smtClean="0"/>
            <a:t> – </a:t>
          </a:r>
          <a:r>
            <a:rPr lang="ru-RU" sz="1300" kern="1200" dirty="0" err="1" smtClean="0"/>
            <a:t>кандидати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обговорюють</a:t>
          </a:r>
          <a:r>
            <a:rPr lang="ru-RU" sz="1300" kern="1200" dirty="0" smtClean="0"/>
            <a:t> та </a:t>
          </a:r>
          <a:r>
            <a:rPr lang="ru-RU" sz="1300" kern="1200" dirty="0" err="1" smtClean="0"/>
            <a:t>аналізують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власні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проведені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заняття</a:t>
          </a:r>
          <a:r>
            <a:rPr lang="ru-RU" sz="1300" kern="1200" dirty="0" smtClean="0"/>
            <a:t> та </a:t>
          </a:r>
          <a:r>
            <a:rPr lang="ru-RU" sz="1300" kern="1200" dirty="0" err="1" smtClean="0"/>
            <a:t>заняття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своїх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колег</a:t>
          </a:r>
          <a:r>
            <a:rPr lang="ru-RU" sz="1300" kern="1200" dirty="0" smtClean="0"/>
            <a:t> з метою </a:t>
          </a:r>
          <a:r>
            <a:rPr lang="ru-RU" sz="1300" kern="1200" dirty="0" err="1" smtClean="0"/>
            <a:t>їх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покращення</a:t>
          </a:r>
          <a:endParaRPr lang="ru-RU" sz="1300" kern="1200" dirty="0"/>
        </a:p>
      </dsp:txBody>
      <dsp:txXfrm>
        <a:off x="160728" y="2116728"/>
        <a:ext cx="3826764" cy="1195863"/>
      </dsp:txXfrm>
    </dsp:sp>
    <dsp:sp modelId="{3E8AC83D-9F1D-47AE-A664-15AEE45BF3E7}">
      <dsp:nvSpPr>
        <dsp:cNvPr id="0" name=""/>
        <dsp:cNvSpPr/>
      </dsp:nvSpPr>
      <dsp:spPr>
        <a:xfrm>
          <a:off x="1279" y="1943992"/>
          <a:ext cx="837104" cy="125565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988C9DC-7FDC-494A-A43D-176F6092D233}">
      <dsp:nvSpPr>
        <dsp:cNvPr id="0" name=""/>
        <dsp:cNvSpPr/>
      </dsp:nvSpPr>
      <dsp:spPr>
        <a:xfrm>
          <a:off x="4401556" y="2116728"/>
          <a:ext cx="3826764" cy="11958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9998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err="1" smtClean="0"/>
            <a:t>заняття</a:t>
          </a:r>
          <a:r>
            <a:rPr lang="ru-RU" sz="1300" i="1" kern="1200" dirty="0" smtClean="0"/>
            <a:t> з </a:t>
          </a:r>
          <a:r>
            <a:rPr lang="ru-RU" sz="1300" i="1" kern="1200" dirty="0" err="1" smtClean="0"/>
            <a:t>планування</a:t>
          </a:r>
          <a:r>
            <a:rPr lang="ru-RU" sz="1300" i="1" kern="1200" dirty="0" smtClean="0"/>
            <a:t> </a:t>
          </a:r>
          <a:r>
            <a:rPr lang="ru-RU" sz="1300" i="1" kern="1200" dirty="0" err="1" smtClean="0"/>
            <a:t>уроків</a:t>
          </a:r>
          <a:r>
            <a:rPr lang="ru-RU" sz="1300" kern="1200" dirty="0" smtClean="0"/>
            <a:t> </a:t>
          </a:r>
          <a:r>
            <a:rPr lang="ru-RU" sz="1300" i="1" kern="1200" dirty="0" smtClean="0"/>
            <a:t>(</a:t>
          </a:r>
          <a:r>
            <a:rPr lang="en-US" sz="1300" i="1" kern="1200" dirty="0" smtClean="0"/>
            <a:t>lesson planning sessions),</a:t>
          </a:r>
          <a:r>
            <a:rPr lang="en-US" sz="1300" kern="1200" dirty="0" smtClean="0"/>
            <a:t> </a:t>
          </a:r>
          <a:r>
            <a:rPr lang="ru-RU" sz="1300" kern="1200" dirty="0" err="1" smtClean="0"/>
            <a:t>що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допомагають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планувати</a:t>
          </a:r>
          <a:r>
            <a:rPr lang="ru-RU" sz="1300" kern="1200" dirty="0" smtClean="0"/>
            <a:t> уроки </a:t>
          </a:r>
          <a:r>
            <a:rPr lang="ru-RU" sz="1300" kern="1200" dirty="0" err="1" smtClean="0"/>
            <a:t>ефективно</a:t>
          </a:r>
          <a:endParaRPr lang="ru-RU" sz="1300" kern="1200" dirty="0"/>
        </a:p>
      </dsp:txBody>
      <dsp:txXfrm>
        <a:off x="4401556" y="2116728"/>
        <a:ext cx="3826764" cy="1195863"/>
      </dsp:txXfrm>
    </dsp:sp>
    <dsp:sp modelId="{072139DE-B008-48B4-A173-C5F7B558D291}">
      <dsp:nvSpPr>
        <dsp:cNvPr id="0" name=""/>
        <dsp:cNvSpPr/>
      </dsp:nvSpPr>
      <dsp:spPr>
        <a:xfrm>
          <a:off x="4242107" y="1943992"/>
          <a:ext cx="837104" cy="125565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867D2B-6B9A-47D5-B50B-EBD1252706F8}">
      <dsp:nvSpPr>
        <dsp:cNvPr id="0" name=""/>
        <dsp:cNvSpPr/>
      </dsp:nvSpPr>
      <dsp:spPr>
        <a:xfrm>
          <a:off x="160728" y="3622187"/>
          <a:ext cx="3826764" cy="11958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9998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практика </a:t>
          </a:r>
          <a:r>
            <a:rPr lang="ru-RU" sz="1300" i="1" kern="1200" dirty="0" err="1" smtClean="0"/>
            <a:t>викладання</a:t>
          </a:r>
          <a:r>
            <a:rPr lang="ru-RU" sz="1300" i="1" kern="1200" dirty="0" smtClean="0"/>
            <a:t> з </a:t>
          </a:r>
          <a:r>
            <a:rPr lang="ru-RU" sz="1300" i="1" kern="1200" dirty="0" err="1" smtClean="0"/>
            <a:t>групами</a:t>
          </a:r>
          <a:r>
            <a:rPr lang="ru-RU" sz="1300" i="1" kern="1200" dirty="0" smtClean="0"/>
            <a:t> (</a:t>
          </a:r>
          <a:r>
            <a:rPr lang="en-US" sz="1300" i="1" kern="1200" dirty="0" smtClean="0"/>
            <a:t>teaching practice)</a:t>
          </a:r>
          <a:r>
            <a:rPr lang="en-US" sz="1300" kern="1200" dirty="0" smtClean="0"/>
            <a:t> — </a:t>
          </a:r>
          <a:r>
            <a:rPr lang="uk-UA" sz="1300" kern="1200" dirty="0" smtClean="0"/>
            <a:t>к</a:t>
          </a:r>
          <a:r>
            <a:rPr lang="ru-RU" sz="1300" kern="1200" dirty="0" err="1" smtClean="0"/>
            <a:t>андидати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навчають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реальних</a:t>
          </a:r>
          <a:r>
            <a:rPr lang="ru-RU" sz="1300" kern="1200" dirty="0" smtClean="0"/>
            <a:t> людей з </a:t>
          </a:r>
          <a:r>
            <a:rPr lang="ru-RU" sz="1300" kern="1200" dirty="0" err="1" smtClean="0"/>
            <a:t>різним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рівнем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володіння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англійською</a:t>
          </a:r>
          <a:endParaRPr lang="ru-RU" sz="1300" kern="1200" dirty="0"/>
        </a:p>
      </dsp:txBody>
      <dsp:txXfrm>
        <a:off x="160728" y="3622187"/>
        <a:ext cx="3826764" cy="1195863"/>
      </dsp:txXfrm>
    </dsp:sp>
    <dsp:sp modelId="{1E421848-2B48-4078-9B1E-B5A77E8A00F1}">
      <dsp:nvSpPr>
        <dsp:cNvPr id="0" name=""/>
        <dsp:cNvSpPr/>
      </dsp:nvSpPr>
      <dsp:spPr>
        <a:xfrm>
          <a:off x="1279" y="3449451"/>
          <a:ext cx="837104" cy="125565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FE7307-27F0-4D65-83F7-4584ECAC6865}">
      <dsp:nvSpPr>
        <dsp:cNvPr id="0" name=""/>
        <dsp:cNvSpPr/>
      </dsp:nvSpPr>
      <dsp:spPr>
        <a:xfrm>
          <a:off x="4401556" y="3622187"/>
          <a:ext cx="3826764" cy="11958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9998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err="1" smtClean="0"/>
            <a:t>виконання</a:t>
          </a:r>
          <a:r>
            <a:rPr lang="ru-RU" sz="1300" i="1" kern="1200" dirty="0" smtClean="0"/>
            <a:t> </a:t>
          </a:r>
          <a:r>
            <a:rPr lang="ru-RU" sz="1300" i="1" kern="1200" dirty="0" err="1" smtClean="0"/>
            <a:t>обов'язкових</a:t>
          </a:r>
          <a:r>
            <a:rPr lang="ru-RU" sz="1300" i="1" kern="1200" dirty="0" smtClean="0"/>
            <a:t> </a:t>
          </a:r>
          <a:r>
            <a:rPr lang="ru-RU" sz="1300" i="1" kern="1200" dirty="0" err="1" smtClean="0"/>
            <a:t>письмових</a:t>
          </a:r>
          <a:r>
            <a:rPr lang="ru-RU" sz="1300" i="1" kern="1200" dirty="0" smtClean="0"/>
            <a:t> </a:t>
          </a:r>
          <a:r>
            <a:rPr lang="ru-RU" sz="1300" i="1" kern="1200" dirty="0" err="1" smtClean="0"/>
            <a:t>завдань</a:t>
          </a:r>
          <a:r>
            <a:rPr lang="ru-RU" sz="1300" i="1" kern="1200" dirty="0" smtClean="0"/>
            <a:t> з </a:t>
          </a:r>
          <a:r>
            <a:rPr lang="ru-RU" sz="1300" kern="1200" dirty="0" smtClean="0"/>
            <a:t>характеристики </a:t>
          </a:r>
          <a:r>
            <a:rPr lang="ru-RU" sz="1300" kern="1200" dirty="0" err="1" smtClean="0"/>
            <a:t>учнів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дослідження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мови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розвитку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мовних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навичок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викладання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мови</a:t>
          </a:r>
          <a:r>
            <a:rPr lang="ru-RU" sz="1300" kern="1200" dirty="0" smtClean="0"/>
            <a:t> та </a:t>
          </a:r>
          <a:r>
            <a:rPr lang="ru-RU" sz="1300" kern="1200" dirty="0" err="1" smtClean="0"/>
            <a:t>професійного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розвитку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>
        <a:off x="4401556" y="3622187"/>
        <a:ext cx="3826764" cy="1195863"/>
      </dsp:txXfrm>
    </dsp:sp>
    <dsp:sp modelId="{14B93FBC-93F0-4837-B5E0-BA274731ADD5}">
      <dsp:nvSpPr>
        <dsp:cNvPr id="0" name=""/>
        <dsp:cNvSpPr/>
      </dsp:nvSpPr>
      <dsp:spPr>
        <a:xfrm>
          <a:off x="4242107" y="3449451"/>
          <a:ext cx="837104" cy="1255656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DCC82-3147-4B53-AAE0-30A4A9032DAE}">
      <dsp:nvSpPr>
        <dsp:cNvPr id="0" name=""/>
        <dsp:cNvSpPr/>
      </dsp:nvSpPr>
      <dsp:spPr>
        <a:xfrm rot="5400000">
          <a:off x="-444400" y="446932"/>
          <a:ext cx="2962672" cy="207387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Є чотири можливі оцінки, які кандидат може отримати після закінчення курсу </a:t>
          </a:r>
          <a:r>
            <a:rPr lang="en-US" sz="1500" kern="1200" smtClean="0"/>
            <a:t>CELTA:</a:t>
          </a:r>
          <a:endParaRPr lang="ru-RU" sz="1500" kern="1200"/>
        </a:p>
      </dsp:txBody>
      <dsp:txXfrm rot="-5400000">
        <a:off x="1" y="1039466"/>
        <a:ext cx="2073870" cy="888802"/>
      </dsp:txXfrm>
    </dsp:sp>
    <dsp:sp modelId="{5402F6D7-52E0-4EC9-974A-92A882FCC912}">
      <dsp:nvSpPr>
        <dsp:cNvPr id="0" name=""/>
        <dsp:cNvSpPr/>
      </dsp:nvSpPr>
      <dsp:spPr>
        <a:xfrm rot="5400000">
          <a:off x="4188866" y="-2112464"/>
          <a:ext cx="1925737" cy="6155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Pass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Pass B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Pass A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Fail (</a:t>
          </a:r>
          <a:r>
            <a:rPr lang="ru-RU" sz="1800" kern="1200" smtClean="0"/>
            <a:t>отримують кандидати, робота яких не відповідає критеріям у будь-якому або всіх компонентах, що оцінюються).</a:t>
          </a:r>
          <a:endParaRPr lang="ru-RU" sz="1800" kern="1200"/>
        </a:p>
      </dsp:txBody>
      <dsp:txXfrm rot="-5400000">
        <a:off x="2073871" y="96538"/>
        <a:ext cx="6061722" cy="1737723"/>
      </dsp:txXfrm>
    </dsp:sp>
    <dsp:sp modelId="{B00A2A24-9043-4CBE-8B37-AD1275D4D6F5}">
      <dsp:nvSpPr>
        <dsp:cNvPr id="0" name=""/>
        <dsp:cNvSpPr/>
      </dsp:nvSpPr>
      <dsp:spPr>
        <a:xfrm rot="5400000">
          <a:off x="-444400" y="3128687"/>
          <a:ext cx="2962672" cy="2073870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Згідно статистики </a:t>
          </a:r>
          <a:r>
            <a:rPr lang="en-US" sz="1500" kern="1200" smtClean="0"/>
            <a:t>Cambridge Assessment English </a:t>
          </a:r>
          <a:r>
            <a:rPr lang="ru-RU" sz="1500" kern="1200" smtClean="0"/>
            <a:t>в Україні: </a:t>
          </a:r>
          <a:endParaRPr lang="ru-RU" sz="1500" kern="1200"/>
        </a:p>
      </dsp:txBody>
      <dsp:txXfrm rot="-5400000">
        <a:off x="1" y="3721221"/>
        <a:ext cx="2073870" cy="888802"/>
      </dsp:txXfrm>
    </dsp:sp>
    <dsp:sp modelId="{D8AB7650-72C1-4027-85DA-851CDD084FB2}">
      <dsp:nvSpPr>
        <dsp:cNvPr id="0" name=""/>
        <dsp:cNvSpPr/>
      </dsp:nvSpPr>
      <dsp:spPr>
        <a:xfrm rot="5400000">
          <a:off x="4188866" y="569290"/>
          <a:ext cx="1925737" cy="6155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55,6 % вчителів отримують «</a:t>
          </a:r>
          <a:r>
            <a:rPr lang="en-US" sz="1800" kern="1200" smtClean="0"/>
            <a:t>Pass», 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30 % — «Pass B», 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приблизно 0,5 % не виконують завдань курсу, 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інші — це «</a:t>
          </a:r>
          <a:r>
            <a:rPr lang="en-US" sz="1800" kern="1200" smtClean="0"/>
            <a:t>Pass </a:t>
          </a:r>
          <a:r>
            <a:rPr lang="ru-RU" sz="1800" kern="1200" smtClean="0"/>
            <a:t>А».</a:t>
          </a:r>
          <a:endParaRPr lang="ru-RU" sz="1800" kern="1200"/>
        </a:p>
      </dsp:txBody>
      <dsp:txXfrm rot="-5400000">
        <a:off x="2073871" y="2778293"/>
        <a:ext cx="6061722" cy="173772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72F54-0B5E-4258-8A2D-44565499E600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830E71-53DF-4C62-860E-B65CE4B0D888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Модуль 1</a:t>
          </a:r>
          <a:r>
            <a:rPr lang="uk-UA" sz="2600" kern="1200" dirty="0" smtClean="0"/>
            <a:t> Розуміння англійської мови, методології його викладання і ресурсів, використовуваних для навчання</a:t>
          </a:r>
          <a:endParaRPr lang="ru-RU" sz="2600" kern="1200" dirty="0"/>
        </a:p>
      </dsp:txBody>
      <dsp:txXfrm>
        <a:off x="0" y="0"/>
        <a:ext cx="8229600" cy="1131490"/>
      </dsp:txXfrm>
    </dsp:sp>
    <dsp:sp modelId="{95BF0736-0D1C-45A2-B917-C1FBD2B8A7B1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0F70D0-EF9D-411A-AC51-E5B3FD34F9B4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Модуль 2 </a:t>
          </a:r>
          <a:r>
            <a:rPr lang="uk-UA" sz="2600" kern="1200" dirty="0" smtClean="0"/>
            <a:t>Удосконалення професійних прийомів роботи</a:t>
          </a:r>
          <a:endParaRPr lang="ru-RU" sz="2600" kern="1200" dirty="0"/>
        </a:p>
      </dsp:txBody>
      <dsp:txXfrm>
        <a:off x="0" y="1131490"/>
        <a:ext cx="8229600" cy="1131490"/>
      </dsp:txXfrm>
    </dsp:sp>
    <dsp:sp modelId="{60C6E484-A8CA-472C-BEAE-A92695A38FB1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2DF812-66CA-4F6F-B470-BC97ABF02024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Модуль 3</a:t>
          </a:r>
          <a:r>
            <a:rPr lang="uk-UA" sz="2600" kern="1200" dirty="0" smtClean="0"/>
            <a:t> - Варіант 1: Розширена практика і спеціалізація ELT</a:t>
          </a:r>
          <a:endParaRPr lang="ru-RU" sz="2600" kern="1200" dirty="0"/>
        </a:p>
      </dsp:txBody>
      <dsp:txXfrm>
        <a:off x="0" y="2262981"/>
        <a:ext cx="8229600" cy="1131490"/>
      </dsp:txXfrm>
    </dsp:sp>
    <dsp:sp modelId="{234E2BE2-8F62-480F-BEC8-1EA3FDD28DE3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A46C53-E191-42B6-A6B8-91154C021E3B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Модуль 3</a:t>
          </a:r>
          <a:r>
            <a:rPr lang="uk-UA" sz="2600" kern="1200" dirty="0" smtClean="0"/>
            <a:t> - Варіант 2: Управління в галузі викладання англійської мови</a:t>
          </a:r>
          <a:endParaRPr lang="ru-RU" sz="2600" kern="1200" dirty="0"/>
        </a:p>
      </dsp:txBody>
      <dsp:txXfrm>
        <a:off x="0" y="3394472"/>
        <a:ext cx="8229600" cy="113149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031F1-166E-4175-9372-B2F6D062C22B}">
      <dsp:nvSpPr>
        <dsp:cNvPr id="0" name=""/>
        <dsp:cNvSpPr/>
      </dsp:nvSpPr>
      <dsp:spPr>
        <a:xfrm>
          <a:off x="617219" y="0"/>
          <a:ext cx="6995160" cy="1143000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6FA891C-44B3-4897-8899-5A21B22F4D00}">
      <dsp:nvSpPr>
        <dsp:cNvPr id="0" name=""/>
        <dsp:cNvSpPr/>
      </dsp:nvSpPr>
      <dsp:spPr>
        <a:xfrm>
          <a:off x="2880359" y="342899"/>
          <a:ext cx="2468880" cy="457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smtClean="0"/>
            <a:t>Delta Module</a:t>
          </a:r>
          <a:r>
            <a:rPr lang="uk-UA" sz="1900" b="1" u="sng" kern="1200" smtClean="0"/>
            <a:t> 1</a:t>
          </a:r>
          <a:endParaRPr lang="ru-RU" sz="1900" kern="1200"/>
        </a:p>
      </dsp:txBody>
      <dsp:txXfrm>
        <a:off x="2902678" y="365218"/>
        <a:ext cx="2424242" cy="41256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A91F2-21D9-49AB-B655-4DCF0F0566EC}">
      <dsp:nvSpPr>
        <dsp:cNvPr id="0" name=""/>
        <dsp:cNvSpPr/>
      </dsp:nvSpPr>
      <dsp:spPr>
        <a:xfrm>
          <a:off x="0" y="52491"/>
          <a:ext cx="8229600" cy="716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Розуміння англійської мови, методології його викладання і ресурсів, використовуваних для навчання (20 кредитів)</a:t>
          </a:r>
          <a:r>
            <a:rPr lang="uk-UA" sz="1800" b="1" kern="1200" smtClean="0"/>
            <a:t> </a:t>
          </a:r>
          <a:endParaRPr lang="ru-RU" sz="1800" kern="1200"/>
        </a:p>
      </dsp:txBody>
      <dsp:txXfrm>
        <a:off x="34954" y="87445"/>
        <a:ext cx="8159692" cy="646132"/>
      </dsp:txXfrm>
    </dsp:sp>
    <dsp:sp modelId="{848CFD8F-B349-430D-BA45-922A79A9351E}">
      <dsp:nvSpPr>
        <dsp:cNvPr id="0" name=""/>
        <dsp:cNvSpPr/>
      </dsp:nvSpPr>
      <dsp:spPr>
        <a:xfrm>
          <a:off x="0" y="820371"/>
          <a:ext cx="8229600" cy="716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ПРЕДМЕТНИЙ ЗМІСТ</a:t>
          </a:r>
          <a:endParaRPr lang="ru-RU" sz="1800" kern="1200"/>
        </a:p>
      </dsp:txBody>
      <dsp:txXfrm>
        <a:off x="34954" y="855325"/>
        <a:ext cx="8159692" cy="646132"/>
      </dsp:txXfrm>
    </dsp:sp>
    <dsp:sp modelId="{EA6943E4-C502-42B9-BF8E-CC0BFFAB8A79}">
      <dsp:nvSpPr>
        <dsp:cNvPr id="0" name=""/>
        <dsp:cNvSpPr/>
      </dsp:nvSpPr>
      <dsp:spPr>
        <a:xfrm>
          <a:off x="0" y="1536411"/>
          <a:ext cx="82296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400" kern="1200" smtClean="0"/>
            <a:t>Теоретичні перспективи вивчення і викладання мови</a:t>
          </a:r>
          <a:endParaRPr lang="ru-RU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400" kern="1200" smtClean="0"/>
            <a:t>Різні підходи і методології, включаючи поточні розробки</a:t>
          </a:r>
          <a:endParaRPr lang="ru-RU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400" kern="1200" smtClean="0"/>
            <a:t>Мовні системи і лінгвістичні проблеми, з якими стикаються учні</a:t>
          </a:r>
          <a:endParaRPr lang="ru-RU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400" kern="1200" smtClean="0"/>
            <a:t>Мовні навички і проблеми учнів</a:t>
          </a:r>
          <a:endParaRPr lang="ru-RU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400" kern="1200" smtClean="0"/>
            <a:t>Знання ресурсів, матеріалів і джерел довідкових матеріалів для вивчення мови</a:t>
          </a:r>
          <a:endParaRPr lang="ru-RU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400" kern="1200" smtClean="0"/>
            <a:t>Ключові поняття і термінологія, що мають відношення до процедури оцінки.</a:t>
          </a:r>
          <a:endParaRPr lang="ru-RU" sz="1400" kern="1200"/>
        </a:p>
      </dsp:txBody>
      <dsp:txXfrm>
        <a:off x="0" y="1536411"/>
        <a:ext cx="8229600" cy="1453140"/>
      </dsp:txXfrm>
    </dsp:sp>
    <dsp:sp modelId="{B9F09011-8A37-4429-8C25-2D05E6862CD0}">
      <dsp:nvSpPr>
        <dsp:cNvPr id="0" name=""/>
        <dsp:cNvSpPr/>
      </dsp:nvSpPr>
      <dsp:spPr>
        <a:xfrm>
          <a:off x="0" y="2989551"/>
          <a:ext cx="8229600" cy="716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Екзамен</a:t>
          </a:r>
          <a:r>
            <a:rPr lang="ru-RU" sz="1800" kern="1200" smtClean="0"/>
            <a:t> складається з 2-х частин по 1 год 30 хвилин, з перервою 30 хвилин між ними.</a:t>
          </a:r>
          <a:endParaRPr lang="ru-RU" sz="1800" kern="1200"/>
        </a:p>
      </dsp:txBody>
      <dsp:txXfrm>
        <a:off x="34954" y="3024505"/>
        <a:ext cx="8159692" cy="646132"/>
      </dsp:txXfrm>
    </dsp:sp>
    <dsp:sp modelId="{C7555D78-05F1-4323-A5B7-41E3437C116D}">
      <dsp:nvSpPr>
        <dsp:cNvPr id="0" name=""/>
        <dsp:cNvSpPr/>
      </dsp:nvSpPr>
      <dsp:spPr>
        <a:xfrm>
          <a:off x="0" y="3757431"/>
          <a:ext cx="8229600" cy="716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Перша частина містить 5 завдань (маркування, короткі відповіді та довгі письмові відповіді). Друга частина містить 3 завдання (довгі письмові відповіді)</a:t>
          </a:r>
          <a:endParaRPr lang="ru-RU" sz="1800" kern="1200"/>
        </a:p>
      </dsp:txBody>
      <dsp:txXfrm>
        <a:off x="34954" y="3792385"/>
        <a:ext cx="8159692" cy="64613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96B3D-59BD-45B0-9B5C-742E7A1E3B56}">
      <dsp:nvSpPr>
        <dsp:cNvPr id="0" name=""/>
        <dsp:cNvSpPr/>
      </dsp:nvSpPr>
      <dsp:spPr>
        <a:xfrm>
          <a:off x="617219" y="0"/>
          <a:ext cx="6995160" cy="1143000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BCD78D7-79DC-48E1-AF89-D45E95104CA7}">
      <dsp:nvSpPr>
        <dsp:cNvPr id="0" name=""/>
        <dsp:cNvSpPr/>
      </dsp:nvSpPr>
      <dsp:spPr>
        <a:xfrm>
          <a:off x="2880359" y="342899"/>
          <a:ext cx="2468880" cy="457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smtClean="0"/>
            <a:t>Delta Module </a:t>
          </a:r>
          <a:r>
            <a:rPr lang="uk-UA" sz="1900" b="1" u="sng" kern="1200" smtClean="0"/>
            <a:t>2</a:t>
          </a:r>
          <a:endParaRPr lang="ru-RU" sz="1900" kern="1200"/>
        </a:p>
      </dsp:txBody>
      <dsp:txXfrm>
        <a:off x="2902678" y="365218"/>
        <a:ext cx="2424242" cy="412562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D5EAB-A2E0-45F6-98FE-89B930ED6CF2}">
      <dsp:nvSpPr>
        <dsp:cNvPr id="0" name=""/>
        <dsp:cNvSpPr/>
      </dsp:nvSpPr>
      <dsp:spPr>
        <a:xfrm>
          <a:off x="0" y="433735"/>
          <a:ext cx="8229600" cy="67532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Удосконалення професійних прийомів роботи (20 кредитів)</a:t>
          </a:r>
          <a:endParaRPr lang="ru-RU" sz="1700" kern="1200"/>
        </a:p>
      </dsp:txBody>
      <dsp:txXfrm>
        <a:off x="32967" y="466702"/>
        <a:ext cx="8163666" cy="609393"/>
      </dsp:txXfrm>
    </dsp:sp>
    <dsp:sp modelId="{C162C072-0B45-4B0B-BE85-423F0C7EC117}">
      <dsp:nvSpPr>
        <dsp:cNvPr id="0" name=""/>
        <dsp:cNvSpPr/>
      </dsp:nvSpPr>
      <dsp:spPr>
        <a:xfrm>
          <a:off x="0" y="1158022"/>
          <a:ext cx="8229600" cy="67532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smtClean="0"/>
            <a:t>ПРЕДМЕТНИЙ ЗМІСТ</a:t>
          </a:r>
          <a:endParaRPr lang="ru-RU" sz="1700" kern="1200"/>
        </a:p>
      </dsp:txBody>
      <dsp:txXfrm>
        <a:off x="32967" y="1190989"/>
        <a:ext cx="8163666" cy="609393"/>
      </dsp:txXfrm>
    </dsp:sp>
    <dsp:sp modelId="{92DA1C9F-41D8-474C-87F5-0380A2093FCC}">
      <dsp:nvSpPr>
        <dsp:cNvPr id="0" name=""/>
        <dsp:cNvSpPr/>
      </dsp:nvSpPr>
      <dsp:spPr>
        <a:xfrm>
          <a:off x="0" y="1833350"/>
          <a:ext cx="8229600" cy="1583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300" kern="1200" smtClean="0"/>
            <a:t>Людина, що вивчає мову, і контекст вивчення мови</a:t>
          </a:r>
          <a:endParaRPr lang="ru-RU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300" kern="1200" smtClean="0"/>
            <a:t>Підготовка до викладання англійської мови вивчають мову</a:t>
          </a:r>
          <a:endParaRPr lang="ru-RU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300" kern="1200" smtClean="0"/>
            <a:t>Оцінка, вибір і використання ресурсів і матеріалів з метою навчання</a:t>
          </a:r>
          <a:endParaRPr lang="ru-RU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300" kern="1200" smtClean="0"/>
            <a:t>Управління навчанням і підтримка навчання</a:t>
          </a:r>
          <a:endParaRPr lang="ru-RU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300" kern="1200" smtClean="0"/>
            <a:t>Оцінка підготовки до уроку і викладання</a:t>
          </a:r>
          <a:endParaRPr lang="ru-RU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300" kern="1200" smtClean="0"/>
            <a:t>Спостереження за уроками інших викладачів і їх оцінка</a:t>
          </a:r>
          <a:endParaRPr lang="ru-RU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300" kern="1200" smtClean="0"/>
            <a:t>Професіоналізм і можливості підвищення кваліфікації.</a:t>
          </a:r>
          <a:endParaRPr lang="ru-RU" sz="1300" kern="1200"/>
        </a:p>
      </dsp:txBody>
      <dsp:txXfrm>
        <a:off x="0" y="1833350"/>
        <a:ext cx="8229600" cy="1583550"/>
      </dsp:txXfrm>
    </dsp:sp>
    <dsp:sp modelId="{97299C07-8328-4628-8C72-5C9DAA770B87}">
      <dsp:nvSpPr>
        <dsp:cNvPr id="0" name=""/>
        <dsp:cNvSpPr/>
      </dsp:nvSpPr>
      <dsp:spPr>
        <a:xfrm>
          <a:off x="0" y="3416900"/>
          <a:ext cx="8229600" cy="67532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Для Модуля 2 потрібно ряд робіт, включаючи уроки, на яких велося спостереження, письмові есе про підготовку і спостереження на уроці з зовнішнім оцінюванням.</a:t>
          </a:r>
          <a:endParaRPr lang="ru-RU" sz="1700" kern="1200"/>
        </a:p>
      </dsp:txBody>
      <dsp:txXfrm>
        <a:off x="32967" y="3449867"/>
        <a:ext cx="8163666" cy="609393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6E630-FCFB-4911-8008-2543CC2E7E0C}">
      <dsp:nvSpPr>
        <dsp:cNvPr id="0" name=""/>
        <dsp:cNvSpPr/>
      </dsp:nvSpPr>
      <dsp:spPr>
        <a:xfrm>
          <a:off x="617219" y="0"/>
          <a:ext cx="6995160" cy="1143000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24731F1-F957-409E-BEB8-F9F652E9D4BD}">
      <dsp:nvSpPr>
        <dsp:cNvPr id="0" name=""/>
        <dsp:cNvSpPr/>
      </dsp:nvSpPr>
      <dsp:spPr>
        <a:xfrm>
          <a:off x="2610326" y="342899"/>
          <a:ext cx="3008947" cy="457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smtClean="0"/>
            <a:t>Delta Module </a:t>
          </a:r>
          <a:r>
            <a:rPr lang="uk-UA" sz="1900" b="1" u="sng" kern="1200" smtClean="0"/>
            <a:t>3 (варіант 1)</a:t>
          </a:r>
          <a:endParaRPr lang="ru-RU" sz="1900" kern="1200"/>
        </a:p>
      </dsp:txBody>
      <dsp:txXfrm>
        <a:off x="2632645" y="365218"/>
        <a:ext cx="2964309" cy="412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0CC36-EA33-4B74-AB7D-E8B9A9A383A9}">
      <dsp:nvSpPr>
        <dsp:cNvPr id="0" name=""/>
        <dsp:cNvSpPr/>
      </dsp:nvSpPr>
      <dsp:spPr>
        <a:xfrm>
          <a:off x="1727" y="0"/>
          <a:ext cx="2688282" cy="4046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 high level of language proficiency in speaking, listening, reading, and writing;</a:t>
          </a:r>
          <a:endParaRPr lang="ru-RU" sz="1600" kern="1200"/>
        </a:p>
      </dsp:txBody>
      <dsp:txXfrm>
        <a:off x="1727" y="1618476"/>
        <a:ext cx="2688282" cy="1618476"/>
      </dsp:txXfrm>
    </dsp:sp>
    <dsp:sp modelId="{3A2888D1-7A56-4ED1-96BC-EB8299F9FF3F}">
      <dsp:nvSpPr>
        <dsp:cNvPr id="0" name=""/>
        <dsp:cNvSpPr/>
      </dsp:nvSpPr>
      <dsp:spPr>
        <a:xfrm>
          <a:off x="672178" y="242771"/>
          <a:ext cx="1347381" cy="13473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E30D46-7984-4CD1-AEC2-A8487AC23F7C}">
      <dsp:nvSpPr>
        <dsp:cNvPr id="0" name=""/>
        <dsp:cNvSpPr/>
      </dsp:nvSpPr>
      <dsp:spPr>
        <a:xfrm>
          <a:off x="2770658" y="0"/>
          <a:ext cx="2688282" cy="4046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the ability to use the language in real-life contexts, for both social and professional purposes;</a:t>
          </a:r>
          <a:endParaRPr lang="ru-RU" sz="1600" kern="1200"/>
        </a:p>
      </dsp:txBody>
      <dsp:txXfrm>
        <a:off x="2770658" y="1618476"/>
        <a:ext cx="2688282" cy="1618476"/>
      </dsp:txXfrm>
    </dsp:sp>
    <dsp:sp modelId="{832656E4-AB61-45F8-9AF6-DB8C78E816D3}">
      <dsp:nvSpPr>
        <dsp:cNvPr id="0" name=""/>
        <dsp:cNvSpPr/>
      </dsp:nvSpPr>
      <dsp:spPr>
        <a:xfrm>
          <a:off x="3441109" y="242771"/>
          <a:ext cx="1347381" cy="134738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87A29D-CF92-4D88-A51F-8364FD1D7D22}">
      <dsp:nvSpPr>
        <dsp:cNvPr id="0" name=""/>
        <dsp:cNvSpPr/>
      </dsp:nvSpPr>
      <dsp:spPr>
        <a:xfrm>
          <a:off x="5539589" y="0"/>
          <a:ext cx="2688282" cy="4046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ability to comprehend contemporary media in the foreign language, both spoken and written, and interact successfully with native speakers of English; </a:t>
          </a:r>
          <a:endParaRPr lang="ru-RU" sz="1600" kern="1200" dirty="0"/>
        </a:p>
      </dsp:txBody>
      <dsp:txXfrm>
        <a:off x="5539589" y="1618476"/>
        <a:ext cx="2688282" cy="1618476"/>
      </dsp:txXfrm>
    </dsp:sp>
    <dsp:sp modelId="{9D911B33-3ADC-40FB-92E5-941513240A23}">
      <dsp:nvSpPr>
        <dsp:cNvPr id="0" name=""/>
        <dsp:cNvSpPr/>
      </dsp:nvSpPr>
      <dsp:spPr>
        <a:xfrm>
          <a:off x="6210040" y="242771"/>
          <a:ext cx="1347381" cy="134738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F62739-24AF-4EDD-875B-DFB4CE65815A}">
      <dsp:nvSpPr>
        <dsp:cNvPr id="0" name=""/>
        <dsp:cNvSpPr/>
      </dsp:nvSpPr>
      <dsp:spPr>
        <a:xfrm>
          <a:off x="329183" y="3236952"/>
          <a:ext cx="7571232" cy="606928"/>
        </a:xfrm>
        <a:prstGeom prst="leftRightArrow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8C452-35C9-4289-BB43-CEB871CE9E08}">
      <dsp:nvSpPr>
        <dsp:cNvPr id="0" name=""/>
        <dsp:cNvSpPr/>
      </dsp:nvSpPr>
      <dsp:spPr>
        <a:xfrm>
          <a:off x="0" y="5646"/>
          <a:ext cx="8229600" cy="9149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Розширення практики та спеціалізації English Language Teaching (ELT) (20 кредитів)</a:t>
          </a:r>
          <a:endParaRPr lang="ru-RU" sz="2300" kern="1200"/>
        </a:p>
      </dsp:txBody>
      <dsp:txXfrm>
        <a:off x="44664" y="50310"/>
        <a:ext cx="8140272" cy="825612"/>
      </dsp:txXfrm>
    </dsp:sp>
    <dsp:sp modelId="{44596FFC-8ED1-423F-96E8-4ACBF7DA02F0}">
      <dsp:nvSpPr>
        <dsp:cNvPr id="0" name=""/>
        <dsp:cNvSpPr/>
      </dsp:nvSpPr>
      <dsp:spPr>
        <a:xfrm>
          <a:off x="0" y="986826"/>
          <a:ext cx="8229600" cy="9149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smtClean="0"/>
            <a:t>ПРЕДМЕТНИЙ ЗМІСТ</a:t>
          </a:r>
          <a:endParaRPr lang="ru-RU" sz="2300" kern="1200"/>
        </a:p>
      </dsp:txBody>
      <dsp:txXfrm>
        <a:off x="44664" y="1031490"/>
        <a:ext cx="8140272" cy="825612"/>
      </dsp:txXfrm>
    </dsp:sp>
    <dsp:sp modelId="{C1275812-1CAE-478C-A32D-A19E140FD9E7}">
      <dsp:nvSpPr>
        <dsp:cNvPr id="0" name=""/>
        <dsp:cNvSpPr/>
      </dsp:nvSpPr>
      <dsp:spPr>
        <a:xfrm>
          <a:off x="0" y="1901766"/>
          <a:ext cx="8229600" cy="261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kern="1200" smtClean="0"/>
            <a:t>Дослідження в областях спеціалізації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kern="1200" smtClean="0"/>
            <a:t>Принципи розробки навчального плану та можливі наслідки для певних контекстів навчання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kern="1200" smtClean="0"/>
            <a:t>Розробка навчального плану і програм навчання з метою задоволення потреб учнів в певному контексті обраної спеціалізації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kern="1200" smtClean="0"/>
            <a:t>Планування і розробка курсу в певному контексті обраної спеціалізації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kern="1200" smtClean="0"/>
            <a:t>Принципи та практика тестування і оцінювання та їх застосування в області спеціалізації кандидата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kern="1200" smtClean="0"/>
            <a:t>Моніторинг та оцінка ефективності і якості курсів і програм навчання.</a:t>
          </a:r>
          <a:endParaRPr lang="ru-RU" sz="1800" kern="1200"/>
        </a:p>
      </dsp:txBody>
      <dsp:txXfrm>
        <a:off x="0" y="1901766"/>
        <a:ext cx="8229600" cy="261855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AB704-BA0E-4FEB-A9E9-79795F1D4941}">
      <dsp:nvSpPr>
        <dsp:cNvPr id="0" name=""/>
        <dsp:cNvSpPr/>
      </dsp:nvSpPr>
      <dsp:spPr>
        <a:xfrm>
          <a:off x="617219" y="0"/>
          <a:ext cx="6995160" cy="1143000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8C0CAE7-4FF2-4571-903C-7CF6AF1C9204}">
      <dsp:nvSpPr>
        <dsp:cNvPr id="0" name=""/>
        <dsp:cNvSpPr/>
      </dsp:nvSpPr>
      <dsp:spPr>
        <a:xfrm>
          <a:off x="2610326" y="342899"/>
          <a:ext cx="3008947" cy="457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smtClean="0"/>
            <a:t>Delta Module </a:t>
          </a:r>
          <a:r>
            <a:rPr lang="uk-UA" sz="1900" b="1" u="sng" kern="1200" smtClean="0"/>
            <a:t>3 (варіант 2)</a:t>
          </a:r>
          <a:endParaRPr lang="ru-RU" sz="1900" kern="1200"/>
        </a:p>
      </dsp:txBody>
      <dsp:txXfrm>
        <a:off x="2632645" y="365218"/>
        <a:ext cx="2964309" cy="41256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F510D-6117-43E4-B0B3-D80295D220DD}">
      <dsp:nvSpPr>
        <dsp:cNvPr id="0" name=""/>
        <dsp:cNvSpPr/>
      </dsp:nvSpPr>
      <dsp:spPr>
        <a:xfrm>
          <a:off x="0" y="603921"/>
          <a:ext cx="8229600" cy="6236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/>
            <a:t>Управління викладанням англійської мови (20 кредитів)</a:t>
          </a:r>
          <a:endParaRPr lang="ru-RU" sz="2600" kern="1200"/>
        </a:p>
      </dsp:txBody>
      <dsp:txXfrm>
        <a:off x="30442" y="634363"/>
        <a:ext cx="8168716" cy="562726"/>
      </dsp:txXfrm>
    </dsp:sp>
    <dsp:sp modelId="{B97FEA43-E0C9-469A-A869-F14B38759B1A}">
      <dsp:nvSpPr>
        <dsp:cNvPr id="0" name=""/>
        <dsp:cNvSpPr/>
      </dsp:nvSpPr>
      <dsp:spPr>
        <a:xfrm>
          <a:off x="0" y="1302411"/>
          <a:ext cx="8229600" cy="6236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smtClean="0"/>
            <a:t>ПРЕДМЕТНИЙ ЗМІСТ</a:t>
          </a:r>
          <a:endParaRPr lang="ru-RU" sz="2600" kern="1200"/>
        </a:p>
      </dsp:txBody>
      <dsp:txXfrm>
        <a:off x="30442" y="1332853"/>
        <a:ext cx="8168716" cy="562726"/>
      </dsp:txXfrm>
    </dsp:sp>
    <dsp:sp modelId="{CB624D87-68A2-4752-BBEE-C6084016D825}">
      <dsp:nvSpPr>
        <dsp:cNvPr id="0" name=""/>
        <dsp:cNvSpPr/>
      </dsp:nvSpPr>
      <dsp:spPr>
        <a:xfrm>
          <a:off x="0" y="1926021"/>
          <a:ext cx="8229600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smtClean="0"/>
            <a:t>Дослідження в рамках обраної спеціалізації в галузі управління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smtClean="0"/>
            <a:t>Методи аналізу ситуації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smtClean="0"/>
            <a:t>Розробка пропозицій про зміну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smtClean="0"/>
            <a:t>Реалізація пропозицій про зміну.</a:t>
          </a:r>
          <a:endParaRPr lang="ru-RU" sz="2000" kern="1200"/>
        </a:p>
      </dsp:txBody>
      <dsp:txXfrm>
        <a:off x="0" y="1926021"/>
        <a:ext cx="8229600" cy="1372410"/>
      </dsp:txXfrm>
    </dsp:sp>
    <dsp:sp modelId="{57D39A8F-931D-4F8D-9581-3452C598F82F}">
      <dsp:nvSpPr>
        <dsp:cNvPr id="0" name=""/>
        <dsp:cNvSpPr/>
      </dsp:nvSpPr>
      <dsp:spPr>
        <a:xfrm>
          <a:off x="0" y="3298431"/>
          <a:ext cx="8229600" cy="6236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/>
            <a:t>Модуль 3 являє собою розширене письмове завдання</a:t>
          </a:r>
          <a:endParaRPr lang="ru-RU" sz="2600" kern="1200"/>
        </a:p>
      </dsp:txBody>
      <dsp:txXfrm>
        <a:off x="30442" y="3328873"/>
        <a:ext cx="8168716" cy="562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389C0-AF4B-45A9-8CA8-05AC05AF9699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a strong background in the liberal arts and the content areas;</a:t>
          </a:r>
          <a:endParaRPr lang="ru-RU" sz="1400" kern="1200"/>
        </a:p>
      </dsp:txBody>
      <dsp:txXfrm>
        <a:off x="1918" y="1810385"/>
        <a:ext cx="2011188" cy="1810385"/>
      </dsp:txXfrm>
    </dsp:sp>
    <dsp:sp modelId="{A2AD39FD-B813-403B-AD8E-0DE03259537D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9F4FB9-2ADB-47DA-9F91-8F84A1198083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understanding of the social, political, historical, and economic realities of the regions where the language they teach is spoken;</a:t>
          </a:r>
          <a:endParaRPr lang="ru-RU" sz="1400" kern="1200"/>
        </a:p>
      </dsp:txBody>
      <dsp:txXfrm>
        <a:off x="2073443" y="1810385"/>
        <a:ext cx="2011188" cy="1810385"/>
      </dsp:txXfrm>
    </dsp:sp>
    <dsp:sp modelId="{0CB938DD-D58A-486C-AEC8-46D948121030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B694E8-027E-4128-BA69-478AC1A7B56C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pedagogical knowledge and skills, including knowledge about human growth and development, learning theory and second language acquisition theory;</a:t>
          </a:r>
          <a:endParaRPr lang="ru-RU" sz="1400" kern="1200"/>
        </a:p>
      </dsp:txBody>
      <dsp:txXfrm>
        <a:off x="4144967" y="1810385"/>
        <a:ext cx="2011188" cy="1810385"/>
      </dsp:txXfrm>
    </dsp:sp>
    <dsp:sp modelId="{9F69933F-87D3-4D21-8AB2-04968B39FFEA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EA71F3-E1D9-4087-A6FF-59E0E0A2D815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knowledge of the various technologies and how to integrate them into the education process.</a:t>
          </a:r>
          <a:endParaRPr lang="ru-RU" sz="1400" kern="1200"/>
        </a:p>
      </dsp:txBody>
      <dsp:txXfrm>
        <a:off x="6216492" y="1810385"/>
        <a:ext cx="2011188" cy="1810385"/>
      </dsp:txXfrm>
    </dsp:sp>
    <dsp:sp modelId="{67AE6937-E652-43B0-8818-34F771B12A53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88A656-B311-4841-83A1-51A32BE25DA8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A72CC-310E-4BCB-9E8E-8E612F2D3461}">
      <dsp:nvSpPr>
        <dsp:cNvPr id="0" name=""/>
        <dsp:cNvSpPr/>
      </dsp:nvSpPr>
      <dsp:spPr>
        <a:xfrm>
          <a:off x="190766" y="0"/>
          <a:ext cx="7848066" cy="11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254000" bIns="181451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/>
            <a:t>Feedback is the requirement for professional growth</a:t>
          </a:r>
          <a:endParaRPr lang="ru-RU" sz="2100" kern="1200"/>
        </a:p>
      </dsp:txBody>
      <dsp:txXfrm>
        <a:off x="190766" y="285750"/>
        <a:ext cx="7562316" cy="571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04DC6-7AB7-41BF-9CF4-E57A69327B10}">
      <dsp:nvSpPr>
        <dsp:cNvPr id="0" name=""/>
        <dsp:cNvSpPr/>
      </dsp:nvSpPr>
      <dsp:spPr>
        <a:xfrm>
          <a:off x="6091" y="0"/>
          <a:ext cx="2463254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Feedback from students.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 order to know what students really think, a teacher should ask open questions that enable students to say what they want to say. </a:t>
          </a:r>
          <a:endParaRPr lang="ru-RU" sz="1900" kern="1200" dirty="0"/>
        </a:p>
      </dsp:txBody>
      <dsp:txXfrm>
        <a:off x="78237" y="72146"/>
        <a:ext cx="2318962" cy="4381671"/>
      </dsp:txXfrm>
    </dsp:sp>
    <dsp:sp modelId="{5FCE0BCA-35E1-498C-BBD0-3D55E97E88C5}">
      <dsp:nvSpPr>
        <dsp:cNvPr id="0" name=""/>
        <dsp:cNvSpPr/>
      </dsp:nvSpPr>
      <dsp:spPr>
        <a:xfrm>
          <a:off x="2883172" y="0"/>
          <a:ext cx="2463254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Feedback from other teachers.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Ask your colleagues to come and observe some of your lessons, and do an exchange observation with them on a regular basis. If your colleague is busy and cannot observe your lesson, you can ask him/her just to listen to your thoughts about the lesson. </a:t>
          </a:r>
          <a:endParaRPr lang="ru-RU" sz="1900" kern="1200" dirty="0"/>
        </a:p>
      </dsp:txBody>
      <dsp:txXfrm>
        <a:off x="2955318" y="72146"/>
        <a:ext cx="2318962" cy="4381671"/>
      </dsp:txXfrm>
    </dsp:sp>
    <dsp:sp modelId="{5EA38B39-E1E9-41FB-8564-0C04E843F584}">
      <dsp:nvSpPr>
        <dsp:cNvPr id="0" name=""/>
        <dsp:cNvSpPr/>
      </dsp:nvSpPr>
      <dsp:spPr>
        <a:xfrm>
          <a:off x="5698968" y="0"/>
          <a:ext cx="2463254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Self-feedback.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Teachers often see a lesson they have just taught either as a huge success or a complete failure. In order to take an objective view a teacher should recall and reflect. </a:t>
          </a:r>
          <a:endParaRPr lang="ru-RU" sz="1900" kern="1200" dirty="0"/>
        </a:p>
      </dsp:txBody>
      <dsp:txXfrm>
        <a:off x="5771114" y="72146"/>
        <a:ext cx="2318962" cy="43816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55524-26D7-4C4C-B994-3D2A33CCA96D}">
      <dsp:nvSpPr>
        <dsp:cNvPr id="0" name=""/>
        <dsp:cNvSpPr/>
      </dsp:nvSpPr>
      <dsp:spPr>
        <a:xfrm>
          <a:off x="3543439" y="139"/>
          <a:ext cx="1142720" cy="11427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75C52-928D-410E-9275-E35ECA059E47}">
      <dsp:nvSpPr>
        <dsp:cNvPr id="0" name=""/>
        <dsp:cNvSpPr/>
      </dsp:nvSpPr>
      <dsp:spPr>
        <a:xfrm>
          <a:off x="3543439" y="139"/>
          <a:ext cx="1142720" cy="11427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8260F-7F43-4118-9389-103DBE34F25C}">
      <dsp:nvSpPr>
        <dsp:cNvPr id="0" name=""/>
        <dsp:cNvSpPr/>
      </dsp:nvSpPr>
      <dsp:spPr>
        <a:xfrm>
          <a:off x="2972079" y="205829"/>
          <a:ext cx="2285441" cy="731341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Self-Assessment of a Lesson</a:t>
          </a:r>
          <a:endParaRPr lang="ru-RU" sz="2500" kern="1200" dirty="0"/>
        </a:p>
      </dsp:txBody>
      <dsp:txXfrm>
        <a:off x="2972079" y="205829"/>
        <a:ext cx="2285441" cy="731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19BC-AF12-41B9-BD85-13EA193A17A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CD43-641C-47E7-A73F-70689E03D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19BC-AF12-41B9-BD85-13EA193A17A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CD43-641C-47E7-A73F-70689E03D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1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19BC-AF12-41B9-BD85-13EA193A17A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CD43-641C-47E7-A73F-70689E03D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33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8132-BA3B-420B-85AB-27AE1B2780E8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A240-CBF9-4341-9311-E6B757AB5B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20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8132-BA3B-420B-85AB-27AE1B2780E8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A240-CBF9-4341-9311-E6B757AB5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3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8132-BA3B-420B-85AB-27AE1B2780E8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A240-CBF9-4341-9311-E6B757AB5B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903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8132-BA3B-420B-85AB-27AE1B2780E8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A240-CBF9-4341-9311-E6B757AB5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7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8132-BA3B-420B-85AB-27AE1B2780E8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A240-CBF9-4341-9311-E6B757AB5B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44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8132-BA3B-420B-85AB-27AE1B2780E8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A240-CBF9-4341-9311-E6B757AB5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50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8132-BA3B-420B-85AB-27AE1B2780E8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A240-CBF9-4341-9311-E6B757AB5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07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8132-BA3B-420B-85AB-27AE1B2780E8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A240-CBF9-4341-9311-E6B757AB5B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64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19BC-AF12-41B9-BD85-13EA193A17A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CD43-641C-47E7-A73F-70689E03D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5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8132-BA3B-420B-85AB-27AE1B2780E8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A240-CBF9-4341-9311-E6B757AB5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94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8132-BA3B-420B-85AB-27AE1B2780E8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A240-CBF9-4341-9311-E6B757AB5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58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8132-BA3B-420B-85AB-27AE1B2780E8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A240-CBF9-4341-9311-E6B757AB5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1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19BC-AF12-41B9-BD85-13EA193A17A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CD43-641C-47E7-A73F-70689E03D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8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19BC-AF12-41B9-BD85-13EA193A17A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CD43-641C-47E7-A73F-70689E03D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5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19BC-AF12-41B9-BD85-13EA193A17A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CD43-641C-47E7-A73F-70689E03D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9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19BC-AF12-41B9-BD85-13EA193A17A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CD43-641C-47E7-A73F-70689E03D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19BC-AF12-41B9-BD85-13EA193A17A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CD43-641C-47E7-A73F-70689E03D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5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19BC-AF12-41B9-BD85-13EA193A17A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CD43-641C-47E7-A73F-70689E03D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5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19BC-AF12-41B9-BD85-13EA193A17A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CD43-641C-47E7-A73F-70689E03D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7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A19BC-AF12-41B9-BD85-13EA193A17A7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1CD43-641C-47E7-A73F-70689E03D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4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C48132-BA3B-420B-85AB-27AE1B2780E8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8F2A240-CBF9-4341-9311-E6B757AB5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7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image" Target="../media/image24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3" Type="http://schemas.openxmlformats.org/officeDocument/2006/relationships/diagramLayout" Target="../diagrams/layout39.xml"/><Relationship Id="rId7" Type="http://schemas.openxmlformats.org/officeDocument/2006/relationships/diagramData" Target="../diagrams/data40.xml"/><Relationship Id="rId12" Type="http://schemas.openxmlformats.org/officeDocument/2006/relationships/image" Target="../media/image25.pn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11" Type="http://schemas.microsoft.com/office/2007/relationships/diagramDrawing" Target="../diagrams/drawing40.xml"/><Relationship Id="rId5" Type="http://schemas.openxmlformats.org/officeDocument/2006/relationships/diagramColors" Target="../diagrams/colors39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3" Type="http://schemas.openxmlformats.org/officeDocument/2006/relationships/diagramLayout" Target="../diagrams/layout41.xml"/><Relationship Id="rId7" Type="http://schemas.openxmlformats.org/officeDocument/2006/relationships/diagramData" Target="../diagrams/data42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0" Type="http://schemas.openxmlformats.org/officeDocument/2006/relationships/diagramColors" Target="../diagrams/colors42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7" Type="http://schemas.openxmlformats.org/officeDocument/2006/relationships/image" Target="../media/image32.png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3" Type="http://schemas.openxmlformats.org/officeDocument/2006/relationships/diagramLayout" Target="../diagrams/layout45.xml"/><Relationship Id="rId7" Type="http://schemas.openxmlformats.org/officeDocument/2006/relationships/diagramData" Target="../diagrams/data46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11" Type="http://schemas.microsoft.com/office/2007/relationships/diagramDrawing" Target="../diagrams/drawing46.xml"/><Relationship Id="rId5" Type="http://schemas.openxmlformats.org/officeDocument/2006/relationships/diagramColors" Target="../diagrams/colors45.xml"/><Relationship Id="rId10" Type="http://schemas.openxmlformats.org/officeDocument/2006/relationships/diagramColors" Target="../diagrams/colors46.xml"/><Relationship Id="rId4" Type="http://schemas.openxmlformats.org/officeDocument/2006/relationships/diagramQuickStyle" Target="../diagrams/quickStyle45.xml"/><Relationship Id="rId9" Type="http://schemas.openxmlformats.org/officeDocument/2006/relationships/diagramQuickStyle" Target="../diagrams/quickStyle4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.xml"/><Relationship Id="rId3" Type="http://schemas.openxmlformats.org/officeDocument/2006/relationships/diagramLayout" Target="../diagrams/layout47.xml"/><Relationship Id="rId7" Type="http://schemas.openxmlformats.org/officeDocument/2006/relationships/diagramData" Target="../diagrams/data48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11" Type="http://schemas.microsoft.com/office/2007/relationships/diagramDrawing" Target="../diagrams/drawing48.xml"/><Relationship Id="rId5" Type="http://schemas.openxmlformats.org/officeDocument/2006/relationships/diagramColors" Target="../diagrams/colors47.xml"/><Relationship Id="rId10" Type="http://schemas.openxmlformats.org/officeDocument/2006/relationships/diagramColors" Target="../diagrams/colors48.xml"/><Relationship Id="rId4" Type="http://schemas.openxmlformats.org/officeDocument/2006/relationships/diagramQuickStyle" Target="../diagrams/quickStyle47.xml"/><Relationship Id="rId9" Type="http://schemas.openxmlformats.org/officeDocument/2006/relationships/diagramQuickStyle" Target="../diagrams/quickStyle4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0" Type="http://schemas.openxmlformats.org/officeDocument/2006/relationships/diagramColors" Target="../diagrams/colors50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2.xml"/><Relationship Id="rId3" Type="http://schemas.openxmlformats.org/officeDocument/2006/relationships/diagramLayout" Target="../diagrams/layout51.xml"/><Relationship Id="rId7" Type="http://schemas.openxmlformats.org/officeDocument/2006/relationships/diagramData" Target="../diagrams/data52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11" Type="http://schemas.microsoft.com/office/2007/relationships/diagramDrawing" Target="../diagrams/drawing52.xml"/><Relationship Id="rId5" Type="http://schemas.openxmlformats.org/officeDocument/2006/relationships/diagramColors" Target="../diagrams/colors51.xml"/><Relationship Id="rId10" Type="http://schemas.openxmlformats.org/officeDocument/2006/relationships/diagramColors" Target="../diagrams/colors52.xml"/><Relationship Id="rId4" Type="http://schemas.openxmlformats.org/officeDocument/2006/relationships/diagramQuickStyle" Target="../diagrams/quickStyle51.xml"/><Relationship Id="rId9" Type="http://schemas.openxmlformats.org/officeDocument/2006/relationships/diagramQuickStyle" Target="../diagrams/quickStyle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8457467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536575" algn="just">
              <a:buNone/>
            </a:pPr>
            <a:r>
              <a:rPr lang="en-US" dirty="0"/>
              <a:t>1. </a:t>
            </a:r>
            <a:r>
              <a:rPr lang="en-US" dirty="0" smtClean="0"/>
              <a:t>Levels of Language Proficiency.</a:t>
            </a:r>
          </a:p>
          <a:p>
            <a:pPr marL="0" indent="536575" algn="just">
              <a:buNone/>
            </a:pPr>
            <a:r>
              <a:rPr lang="en-US" dirty="0" smtClean="0"/>
              <a:t>2. Components </a:t>
            </a:r>
            <a:r>
              <a:rPr lang="en-US" dirty="0"/>
              <a:t>of Lifelong Professional Development of an English Teacher.</a:t>
            </a:r>
            <a:endParaRPr lang="ru-RU" dirty="0"/>
          </a:p>
          <a:p>
            <a:pPr marL="0" indent="536575" algn="just">
              <a:buNone/>
            </a:pPr>
            <a:r>
              <a:rPr lang="en-US" dirty="0" smtClean="0"/>
              <a:t>3. </a:t>
            </a:r>
            <a:r>
              <a:rPr lang="uk-UA" dirty="0" smtClean="0"/>
              <a:t>Порядок підвищення </a:t>
            </a:r>
            <a:r>
              <a:rPr lang="uk-UA" dirty="0"/>
              <a:t>кваліфікації українського вчителя англійської мови</a:t>
            </a:r>
            <a:r>
              <a:rPr lang="uk-UA" dirty="0" smtClean="0"/>
              <a:t>.</a:t>
            </a:r>
          </a:p>
          <a:p>
            <a:pPr marL="0" lvl="0" indent="536575" algn="just">
              <a:buNone/>
            </a:pPr>
            <a:r>
              <a:rPr lang="ru-RU" dirty="0" smtClean="0"/>
              <a:t>4.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/>
              <a:t>платформи</a:t>
            </a:r>
            <a:r>
              <a:rPr lang="ru-RU" dirty="0"/>
              <a:t> та </a:t>
            </a:r>
            <a:r>
              <a:rPr lang="ru-RU" dirty="0" err="1"/>
              <a:t>ресурси</a:t>
            </a:r>
            <a:r>
              <a:rPr lang="ru-RU" dirty="0"/>
              <a:t> для </a:t>
            </a:r>
            <a:r>
              <a:rPr lang="ru-RU" dirty="0" err="1"/>
              <a:t>самоосвіти</a:t>
            </a:r>
            <a:r>
              <a:rPr lang="ru-RU" dirty="0"/>
              <a:t> </a:t>
            </a:r>
            <a:r>
              <a:rPr lang="ru-RU" dirty="0" err="1" smtClean="0"/>
              <a:t>вчителів</a:t>
            </a:r>
            <a:r>
              <a:rPr lang="ru-RU" dirty="0" smtClean="0"/>
              <a:t>.</a:t>
            </a:r>
            <a:endParaRPr lang="ru-RU" dirty="0"/>
          </a:p>
          <a:p>
            <a:pPr marL="0" indent="536575" algn="just">
              <a:buNone/>
            </a:pPr>
            <a:r>
              <a:rPr lang="uk-UA" dirty="0" smtClean="0"/>
              <a:t>5. </a:t>
            </a:r>
            <a:r>
              <a:rPr lang="uk-UA" dirty="0"/>
              <a:t>Міжнародні сертифікати для підвищення кваліфікації вчителя англійської мови.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570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1853735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5500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5333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7007473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0583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7505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899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055"/>
            <a:ext cx="82296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72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9455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296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12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776825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6433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96608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7763445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6413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30843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15743"/>
              </p:ext>
            </p:extLst>
          </p:nvPr>
        </p:nvGraphicFramePr>
        <p:xfrm>
          <a:off x="457200" y="548680"/>
          <a:ext cx="8229600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22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Форми</a:t>
            </a:r>
            <a:r>
              <a:rPr lang="ru-RU" b="1" dirty="0"/>
              <a:t>, за </a:t>
            </a:r>
            <a:r>
              <a:rPr lang="ru-RU" b="1" dirty="0" err="1"/>
              <a:t>якими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підвищувати</a:t>
            </a:r>
            <a:r>
              <a:rPr lang="ru-RU" b="1" dirty="0"/>
              <a:t> </a:t>
            </a:r>
            <a:r>
              <a:rPr lang="ru-RU" b="1" dirty="0" err="1" smtClean="0"/>
              <a:t>кваліфікацію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4817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168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 smtClean="0"/>
              <a:t>кваліфікації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33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725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Тривалість</a:t>
            </a:r>
            <a:r>
              <a:rPr lang="ru-RU" b="1" dirty="0"/>
              <a:t> </a:t>
            </a: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 smtClean="0"/>
              <a:t>кваліфікації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2358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8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28468205"/>
              </p:ext>
            </p:extLst>
          </p:nvPr>
        </p:nvGraphicFramePr>
        <p:xfrm>
          <a:off x="457200" y="5334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65105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337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3815831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0415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62081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813"/>
            <a:ext cx="6552728" cy="5721350"/>
          </a:xfrm>
        </p:spPr>
      </p:pic>
    </p:spTree>
    <p:extLst>
      <p:ext uri="{BB962C8B-B14F-4D97-AF65-F5344CB8AC3E}">
        <p14:creationId xmlns:p14="http://schemas.microsoft.com/office/powerpoint/2010/main" val="29029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13" y="404813"/>
            <a:ext cx="5988973" cy="5721350"/>
          </a:xfrm>
        </p:spPr>
      </p:pic>
    </p:spTree>
    <p:extLst>
      <p:ext uri="{BB962C8B-B14F-4D97-AF65-F5344CB8AC3E}">
        <p14:creationId xmlns:p14="http://schemas.microsoft.com/office/powerpoint/2010/main" val="1986241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59" y="476250"/>
            <a:ext cx="6140282" cy="5649913"/>
          </a:xfrm>
        </p:spPr>
      </p:pic>
    </p:spTree>
    <p:extLst>
      <p:ext uri="{BB962C8B-B14F-4D97-AF65-F5344CB8AC3E}">
        <p14:creationId xmlns:p14="http://schemas.microsoft.com/office/powerpoint/2010/main" val="2585459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1813"/>
            <a:ext cx="8229600" cy="4447712"/>
          </a:xfrm>
        </p:spPr>
      </p:pic>
    </p:spTree>
    <p:extLst>
      <p:ext uri="{BB962C8B-B14F-4D97-AF65-F5344CB8AC3E}">
        <p14:creationId xmlns:p14="http://schemas.microsoft.com/office/powerpoint/2010/main" val="1699411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7699237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7118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45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0006494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6762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1874180" cy="187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744245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088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402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1273131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2710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618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9035382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643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664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CEFR levels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700" dirty="0" smtClean="0"/>
              <a:t>the Common </a:t>
            </a:r>
            <a:r>
              <a:rPr lang="en-US" sz="2700" dirty="0"/>
              <a:t>European Framework of </a:t>
            </a:r>
            <a:r>
              <a:rPr lang="en-US" sz="2700" dirty="0" smtClean="0"/>
              <a:t>Reference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208912" cy="520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1706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7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6730280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1983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77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8756977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4118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504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1338002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1106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450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2788661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7673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1907704" cy="190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1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4265829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621736"/>
              </p:ext>
            </p:extLst>
          </p:nvPr>
        </p:nvGraphicFramePr>
        <p:xfrm>
          <a:off x="457200" y="1340768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8569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018527"/>
              </p:ext>
            </p:extLst>
          </p:nvPr>
        </p:nvGraphicFramePr>
        <p:xfrm>
          <a:off x="457200" y="476672"/>
          <a:ext cx="82296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491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6209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3672408" cy="114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5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1814602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9409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9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3311050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6554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541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8873200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5022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180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83432"/>
          </a:xfrm>
        </p:spPr>
        <p:txBody>
          <a:bodyPr>
            <a:normAutofit fontScale="90000"/>
          </a:bodyPr>
          <a:lstStyle/>
          <a:p>
            <a:r>
              <a:rPr lang="ru-RU" sz="3100" b="1" dirty="0" err="1"/>
              <a:t>Рівні</a:t>
            </a:r>
            <a:r>
              <a:rPr lang="ru-RU" sz="3100" b="1" dirty="0"/>
              <a:t> </a:t>
            </a:r>
            <a:r>
              <a:rPr lang="ru-RU" sz="3100" b="1" dirty="0" err="1"/>
              <a:t>володіння</a:t>
            </a:r>
            <a:r>
              <a:rPr lang="ru-RU" sz="3100" b="1" dirty="0"/>
              <a:t> </a:t>
            </a:r>
            <a:r>
              <a:rPr lang="ru-RU" sz="3100" b="1" dirty="0" err="1"/>
              <a:t>іноземною</a:t>
            </a:r>
            <a:r>
              <a:rPr lang="ru-RU" sz="3100" b="1" dirty="0"/>
              <a:t> </a:t>
            </a:r>
            <a:r>
              <a:rPr lang="ru-RU" sz="3100" b="1" dirty="0" err="1"/>
              <a:t>мовою</a:t>
            </a:r>
            <a:r>
              <a:rPr lang="ru-RU" sz="3100" b="1" dirty="0"/>
              <a:t> </a:t>
            </a:r>
            <a:r>
              <a:rPr lang="uk-UA" sz="3100" b="1" dirty="0" smtClean="0"/>
              <a:t>випускників ЗНЗ </a:t>
            </a:r>
            <a:r>
              <a:rPr lang="ru-RU" sz="3100" b="1" dirty="0" err="1" smtClean="0"/>
              <a:t>відповідно</a:t>
            </a:r>
            <a:r>
              <a:rPr lang="ru-RU" sz="3100" b="1" dirty="0" smtClean="0"/>
              <a:t> </a:t>
            </a:r>
            <a:r>
              <a:rPr lang="ru-RU" sz="3100" b="1" dirty="0"/>
              <a:t>до </a:t>
            </a:r>
            <a:r>
              <a:rPr lang="ru-RU" sz="3100" b="1" dirty="0" err="1"/>
              <a:t>Загальноєвропейських</a:t>
            </a:r>
            <a:r>
              <a:rPr lang="ru-RU" sz="3100" b="1" dirty="0"/>
              <a:t> </a:t>
            </a:r>
            <a:r>
              <a:rPr lang="ru-RU" sz="3100" b="1" dirty="0" err="1"/>
              <a:t>Рекомендацій</a:t>
            </a:r>
            <a:r>
              <a:rPr lang="ru-RU" sz="3100" b="1" dirty="0"/>
              <a:t> з </a:t>
            </a:r>
            <a:r>
              <a:rPr lang="ru-RU" sz="3100" b="1" dirty="0" err="1"/>
              <a:t>мовної</a:t>
            </a:r>
            <a:r>
              <a:rPr lang="ru-RU" sz="3100" b="1" dirty="0"/>
              <a:t> </a:t>
            </a:r>
            <a:r>
              <a:rPr lang="ru-RU" sz="3100" b="1" dirty="0" err="1"/>
              <a:t>освіти</a:t>
            </a:r>
            <a:r>
              <a:rPr lang="ru-RU" sz="3100" b="1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31436"/>
              </p:ext>
            </p:extLst>
          </p:nvPr>
        </p:nvGraphicFramePr>
        <p:xfrm>
          <a:off x="467544" y="1988840"/>
          <a:ext cx="8280921" cy="439248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0319"/>
                <a:gridCol w="2315301"/>
                <a:gridCol w="2315301"/>
              </a:tblGrid>
              <a:tr h="938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Рівень володіння на кінець 9 класу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Рівень володіння на кінець 11 класу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8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Іноземна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мова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у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спеціалізованих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школах з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поглибленим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вивченням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В1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C00000"/>
                          </a:solidFill>
                          <a:effectLst/>
                        </a:rPr>
                        <a:t>В2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8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Іноземна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мова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у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загальноосвітніх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навчальних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закладах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А2+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C00000"/>
                          </a:solidFill>
                          <a:effectLst/>
                        </a:rPr>
                        <a:t>В1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7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Іноземна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мова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як друга у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спеціалізованих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школах з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поглибленим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вивченням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та у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загальноосвітніх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навчальних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закладах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А2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А2+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8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8738575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0987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429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963390"/>
            <a:ext cx="6242304" cy="4675632"/>
          </a:xfrm>
        </p:spPr>
      </p:pic>
    </p:spTree>
    <p:extLst>
      <p:ext uri="{BB962C8B-B14F-4D97-AF65-F5344CB8AC3E}">
        <p14:creationId xmlns:p14="http://schemas.microsoft.com/office/powerpoint/2010/main" val="7025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 Level Learners Can Demonstrate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8391"/>
            <a:ext cx="8229600" cy="4560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4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B </a:t>
            </a:r>
            <a:r>
              <a:rPr lang="en-US" dirty="0"/>
              <a:t>Level Learners Can Demonstrate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2" y="1556791"/>
            <a:ext cx="8280774" cy="492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7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C </a:t>
            </a:r>
            <a:r>
              <a:rPr lang="en-US" dirty="0"/>
              <a:t>Level Learners Can Demonstrate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70485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9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2482089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836639"/>
              </p:ext>
            </p:extLst>
          </p:nvPr>
        </p:nvGraphicFramePr>
        <p:xfrm>
          <a:off x="563562" y="2420888"/>
          <a:ext cx="8229600" cy="404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" y="1412776"/>
            <a:ext cx="8443913" cy="7920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230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4509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6" y="476672"/>
            <a:ext cx="8443913" cy="7920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2549972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сн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1870</Words>
  <Application>Microsoft Office PowerPoint</Application>
  <PresentationFormat>Экран (4:3)</PresentationFormat>
  <Paragraphs>223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Тема Office</vt:lpstr>
      <vt:lpstr>Ясность</vt:lpstr>
      <vt:lpstr>Презентация PowerPoint</vt:lpstr>
      <vt:lpstr>Презентация PowerPoint</vt:lpstr>
      <vt:lpstr>CEFR levels  (the Common European Framework of Reference)</vt:lpstr>
      <vt:lpstr>Рівні володіння іноземною мовою випускників ЗНЗ відповідно до Загальноєвропейських Рекомендацій з мовної освіти:</vt:lpstr>
      <vt:lpstr>What A Level Learners Can Demonstrate</vt:lpstr>
      <vt:lpstr>What B Level Learners Can Demonstrate</vt:lpstr>
      <vt:lpstr>What C Level Learners Can Demonstrate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Форми, за якими можна підвищувати кваліфікацію</vt:lpstr>
      <vt:lpstr>Види підвищення кваліфікації</vt:lpstr>
      <vt:lpstr>Тривалість підвищення кваліфікації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Міжнародні іспити та сертифікати з англійської мови</dc:title>
  <dc:creator>ADMIN</dc:creator>
  <cp:lastModifiedBy>ADMIN</cp:lastModifiedBy>
  <cp:revision>27</cp:revision>
  <dcterms:created xsi:type="dcterms:W3CDTF">2020-02-29T12:22:06Z</dcterms:created>
  <dcterms:modified xsi:type="dcterms:W3CDTF">2023-10-15T08:43:19Z</dcterms:modified>
</cp:coreProperties>
</file>