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69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12" Type="http://schemas.openxmlformats.org/officeDocument/2006/relationships/slide" Target="../slides/slide21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11" Type="http://schemas.openxmlformats.org/officeDocument/2006/relationships/slide" Target="../slides/slide19.xml"/><Relationship Id="rId5" Type="http://schemas.openxmlformats.org/officeDocument/2006/relationships/slide" Target="../slides/slide7.xml"/><Relationship Id="rId10" Type="http://schemas.openxmlformats.org/officeDocument/2006/relationships/slide" Target="../slides/slide17.xml"/><Relationship Id="rId4" Type="http://schemas.openxmlformats.org/officeDocument/2006/relationships/slide" Target="../slides/slide6.xml"/><Relationship Id="rId9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74C2A-821D-4AF1-9C55-1646323E2BEB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337585E5-D196-4536-90FA-C07DF8D11F9F}">
      <dgm:prSet phldrT="[Текст]" custT="1"/>
      <dgm:spPr/>
      <dgm:t>
        <a:bodyPr/>
        <a:lstStyle/>
        <a:p>
          <a:r>
            <a:rPr lang="uk-UA" sz="1600" dirty="0" smtClean="0"/>
            <a:t>Трикутник і його елементи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31B7635-1D76-43DB-B4B5-9ADD4F15FC97}" type="parTrans" cxnId="{9EA26448-36B3-47BC-924F-D1473B33577A}">
      <dgm:prSet/>
      <dgm:spPr/>
      <dgm:t>
        <a:bodyPr/>
        <a:lstStyle/>
        <a:p>
          <a:endParaRPr lang="uk-UA"/>
        </a:p>
      </dgm:t>
    </dgm:pt>
    <dgm:pt modelId="{AFC4A3FA-6B86-491D-9E5A-274175747399}" type="sibTrans" cxnId="{9EA26448-36B3-47BC-924F-D1473B33577A}">
      <dgm:prSet/>
      <dgm:spPr/>
      <dgm:t>
        <a:bodyPr/>
        <a:lstStyle/>
        <a:p>
          <a:endParaRPr lang="uk-UA"/>
        </a:p>
      </dgm:t>
    </dgm:pt>
    <dgm:pt modelId="{EDE29511-E6A6-445B-B46F-64F997A92391}">
      <dgm:prSet phldrT="[Текст]" custT="1"/>
      <dgm:spPr/>
      <dgm:t>
        <a:bodyPr/>
        <a:lstStyle/>
        <a:p>
          <a:r>
            <a:rPr lang="uk-UA" sz="1600" dirty="0" smtClean="0"/>
            <a:t>Нерівність трикутника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8DA59A9-7935-447E-868F-7FCD06EDE0CC}" type="parTrans" cxnId="{C46388FE-A452-4E5F-966C-1E4B5E5D2A53}">
      <dgm:prSet/>
      <dgm:spPr/>
      <dgm:t>
        <a:bodyPr/>
        <a:lstStyle/>
        <a:p>
          <a:endParaRPr lang="uk-UA"/>
        </a:p>
      </dgm:t>
    </dgm:pt>
    <dgm:pt modelId="{A2EE0D5C-F68D-4F9F-BE4E-BA2025208960}" type="sibTrans" cxnId="{C46388FE-A452-4E5F-966C-1E4B5E5D2A53}">
      <dgm:prSet/>
      <dgm:spPr/>
      <dgm:t>
        <a:bodyPr/>
        <a:lstStyle/>
        <a:p>
          <a:endParaRPr lang="uk-UA"/>
        </a:p>
      </dgm:t>
    </dgm:pt>
    <dgm:pt modelId="{F3EC7F96-4026-41BB-9392-29A55DD2F299}">
      <dgm:prSet phldrT="[Текст]" custT="1"/>
      <dgm:spPr/>
      <dgm:t>
        <a:bodyPr/>
        <a:lstStyle/>
        <a:p>
          <a:r>
            <a:rPr lang="uk-UA" sz="1600" dirty="0" smtClean="0"/>
            <a:t>Сума кутів трикутника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F1B198D-8BD8-4EB0-9135-38C8F8A6CB2B}" type="parTrans" cxnId="{6166DCEF-DCCC-4E10-AF28-CD414E00BFB7}">
      <dgm:prSet/>
      <dgm:spPr/>
      <dgm:t>
        <a:bodyPr/>
        <a:lstStyle/>
        <a:p>
          <a:endParaRPr lang="uk-UA"/>
        </a:p>
      </dgm:t>
    </dgm:pt>
    <dgm:pt modelId="{B8FB4071-F462-4E78-99B2-5D7217E18283}" type="sibTrans" cxnId="{6166DCEF-DCCC-4E10-AF28-CD414E00BFB7}">
      <dgm:prSet/>
      <dgm:spPr/>
      <dgm:t>
        <a:bodyPr/>
        <a:lstStyle/>
        <a:p>
          <a:endParaRPr lang="uk-UA"/>
        </a:p>
      </dgm:t>
    </dgm:pt>
    <dgm:pt modelId="{1D8DF74A-D39B-4B24-82D9-628E67008489}">
      <dgm:prSet phldrT="[Текст]" custT="1"/>
      <dgm:spPr/>
      <dgm:t>
        <a:bodyPr/>
        <a:lstStyle/>
        <a:p>
          <a:r>
            <a:rPr lang="uk-UA" sz="1600" dirty="0" smtClean="0"/>
            <a:t>Зовнішній кут трикутника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071AA8E-A6C9-4DBC-85CD-68980A63A84C}" type="parTrans" cxnId="{1F4809BE-6200-4E3B-8A49-52AA9C915021}">
      <dgm:prSet/>
      <dgm:spPr/>
      <dgm:t>
        <a:bodyPr/>
        <a:lstStyle/>
        <a:p>
          <a:endParaRPr lang="uk-UA"/>
        </a:p>
      </dgm:t>
    </dgm:pt>
    <dgm:pt modelId="{83D2CFF9-5144-4F59-8EF7-B3E49928F647}" type="sibTrans" cxnId="{1F4809BE-6200-4E3B-8A49-52AA9C915021}">
      <dgm:prSet/>
      <dgm:spPr/>
      <dgm:t>
        <a:bodyPr/>
        <a:lstStyle/>
        <a:p>
          <a:endParaRPr lang="uk-UA"/>
        </a:p>
      </dgm:t>
    </dgm:pt>
    <dgm:pt modelId="{AEC08BB1-B720-45F8-9FC3-68D8CBC871C9}">
      <dgm:prSet phldrT="[Текст]" custT="1"/>
      <dgm:spPr/>
      <dgm:t>
        <a:bodyPr/>
        <a:lstStyle/>
        <a:p>
          <a:r>
            <a:rPr lang="uk-UA" sz="1600" dirty="0" smtClean="0"/>
            <a:t>Співвідношення між кутами і сторонами трикутника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A768F38-5671-46FE-8404-2348CDD8F1CF}" type="parTrans" cxnId="{1FD179DE-BE98-441C-84D6-6A9C822B47C2}">
      <dgm:prSet/>
      <dgm:spPr/>
      <dgm:t>
        <a:bodyPr/>
        <a:lstStyle/>
        <a:p>
          <a:endParaRPr lang="uk-UA"/>
        </a:p>
      </dgm:t>
    </dgm:pt>
    <dgm:pt modelId="{8EC10953-F92B-4FFA-A487-A6ACA85336C2}" type="sibTrans" cxnId="{1FD179DE-BE98-441C-84D6-6A9C822B47C2}">
      <dgm:prSet/>
      <dgm:spPr/>
      <dgm:t>
        <a:bodyPr/>
        <a:lstStyle/>
        <a:p>
          <a:endParaRPr lang="uk-UA"/>
        </a:p>
      </dgm:t>
    </dgm:pt>
    <dgm:pt modelId="{362718F7-A2DF-47B5-B91B-D0230C57E8B1}">
      <dgm:prSet phldrT="[Текст]" custT="1"/>
      <dgm:spPr/>
      <dgm:t>
        <a:bodyPr/>
        <a:lstStyle/>
        <a:p>
          <a:r>
            <a:rPr lang="uk-UA" sz="1600" dirty="0" smtClean="0"/>
            <a:t>Класифікація трикутників за мірами кутів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103591C5-18B5-42EB-B679-3396F118A2EF}" type="parTrans" cxnId="{8CE41542-5786-4ACA-B7B7-1AC7FE2EFC16}">
      <dgm:prSet/>
      <dgm:spPr/>
      <dgm:t>
        <a:bodyPr/>
        <a:lstStyle/>
        <a:p>
          <a:endParaRPr lang="uk-UA"/>
        </a:p>
      </dgm:t>
    </dgm:pt>
    <dgm:pt modelId="{F4D818CB-698C-4CCF-A54D-9CA12DEEE142}" type="sibTrans" cxnId="{8CE41542-5786-4ACA-B7B7-1AC7FE2EFC16}">
      <dgm:prSet/>
      <dgm:spPr/>
      <dgm:t>
        <a:bodyPr/>
        <a:lstStyle/>
        <a:p>
          <a:endParaRPr lang="uk-UA"/>
        </a:p>
      </dgm:t>
    </dgm:pt>
    <dgm:pt modelId="{F90FE303-C64D-42F8-BB42-43C69BE9F795}">
      <dgm:prSet phldrT="[Текст]" custT="1"/>
      <dgm:spPr/>
      <dgm:t>
        <a:bodyPr/>
        <a:lstStyle/>
        <a:p>
          <a:r>
            <a:rPr lang="uk-UA" sz="1600" dirty="0" smtClean="0"/>
            <a:t>Ознаки рівності трикутників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4E19A647-7239-4C0B-AF55-68700368A14D}" type="parTrans" cxnId="{39623C1E-61ED-4D17-BCD8-C50D8554F787}">
      <dgm:prSet/>
      <dgm:spPr/>
      <dgm:t>
        <a:bodyPr/>
        <a:lstStyle/>
        <a:p>
          <a:endParaRPr lang="uk-UA"/>
        </a:p>
      </dgm:t>
    </dgm:pt>
    <dgm:pt modelId="{2537E296-070C-4594-9227-8A7AF757DD3A}" type="sibTrans" cxnId="{39623C1E-61ED-4D17-BCD8-C50D8554F787}">
      <dgm:prSet/>
      <dgm:spPr/>
      <dgm:t>
        <a:bodyPr/>
        <a:lstStyle/>
        <a:p>
          <a:endParaRPr lang="uk-UA"/>
        </a:p>
      </dgm:t>
    </dgm:pt>
    <dgm:pt modelId="{EBD73E5D-BE6A-4842-972D-FFB5EBDB7C46}">
      <dgm:prSet phldrT="[Текст]" custT="1"/>
      <dgm:spPr/>
      <dgm:t>
        <a:bodyPr/>
        <a:lstStyle/>
        <a:p>
          <a:r>
            <a:rPr lang="uk-UA" sz="1600" dirty="0" smtClean="0"/>
            <a:t>Класифікація трикутників за довжиною сторін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7C7B41B9-0B08-41E5-AE5D-94562E2BD12F}" type="parTrans" cxnId="{9DA6E579-6553-4064-B225-7323B0E33242}">
      <dgm:prSet/>
      <dgm:spPr/>
      <dgm:t>
        <a:bodyPr/>
        <a:lstStyle/>
        <a:p>
          <a:endParaRPr lang="uk-UA"/>
        </a:p>
      </dgm:t>
    </dgm:pt>
    <dgm:pt modelId="{32170D6B-4F1F-48B6-9903-D0625ADA27CA}" type="sibTrans" cxnId="{9DA6E579-6553-4064-B225-7323B0E33242}">
      <dgm:prSet/>
      <dgm:spPr/>
      <dgm:t>
        <a:bodyPr/>
        <a:lstStyle/>
        <a:p>
          <a:endParaRPr lang="uk-UA"/>
        </a:p>
      </dgm:t>
    </dgm:pt>
    <dgm:pt modelId="{7BC5DDC3-E6C1-4C7D-B8D9-DE6107EF5362}">
      <dgm:prSet phldrT="[Текст]" custT="1"/>
      <dgm:spPr/>
      <dgm:t>
        <a:bodyPr/>
        <a:lstStyle/>
        <a:p>
          <a:r>
            <a:rPr lang="uk-UA" sz="1600" dirty="0" smtClean="0"/>
            <a:t>Медіани, бісектриси та висоти трикутників</a:t>
          </a:r>
          <a:endParaRPr lang="uk-UA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C4B14D07-9CD9-4B73-97B7-E1DEE82F5135}" type="parTrans" cxnId="{00A38560-3570-48B2-9A74-C0CDE2905A84}">
      <dgm:prSet/>
      <dgm:spPr/>
      <dgm:t>
        <a:bodyPr/>
        <a:lstStyle/>
        <a:p>
          <a:endParaRPr lang="uk-UA"/>
        </a:p>
      </dgm:t>
    </dgm:pt>
    <dgm:pt modelId="{6D464CD1-1CF7-4A28-85E1-FF1CD1395458}" type="sibTrans" cxnId="{00A38560-3570-48B2-9A74-C0CDE2905A84}">
      <dgm:prSet/>
      <dgm:spPr/>
      <dgm:t>
        <a:bodyPr/>
        <a:lstStyle/>
        <a:p>
          <a:endParaRPr lang="uk-UA"/>
        </a:p>
      </dgm:t>
    </dgm:pt>
    <dgm:pt modelId="{28B6D5A3-026F-471C-8008-C2B60254CC74}">
      <dgm:prSet phldrT="[Текст]" custT="1"/>
      <dgm:spPr/>
      <dgm:t>
        <a:bodyPr/>
        <a:lstStyle/>
        <a:p>
          <a:r>
            <a:rPr lang="uk-UA" sz="1800" b="1" dirty="0" smtClean="0"/>
            <a:t>План:</a:t>
          </a:r>
          <a:endParaRPr lang="uk-UA" sz="1800" b="1" dirty="0"/>
        </a:p>
      </dgm:t>
    </dgm:pt>
    <dgm:pt modelId="{4CD9AF0E-18B5-4C93-A1B9-96A19E888398}" type="parTrans" cxnId="{ACE1F8C4-A039-44B8-BAA3-40EF745845E3}">
      <dgm:prSet/>
      <dgm:spPr/>
      <dgm:t>
        <a:bodyPr/>
        <a:lstStyle/>
        <a:p>
          <a:endParaRPr lang="uk-UA"/>
        </a:p>
      </dgm:t>
    </dgm:pt>
    <dgm:pt modelId="{AECDD351-50B0-4553-BB1F-7CA3B1B27E56}" type="sibTrans" cxnId="{ACE1F8C4-A039-44B8-BAA3-40EF745845E3}">
      <dgm:prSet/>
      <dgm:spPr/>
      <dgm:t>
        <a:bodyPr/>
        <a:lstStyle/>
        <a:p>
          <a:endParaRPr lang="uk-UA"/>
        </a:p>
      </dgm:t>
    </dgm:pt>
    <dgm:pt modelId="{258F7C55-82B7-4C3F-BDA9-8AB8EAF57721}">
      <dgm:prSet phldrT="[Текст]" custT="1"/>
      <dgm:spPr/>
      <dgm:t>
        <a:bodyPr/>
        <a:lstStyle/>
        <a:p>
          <a:r>
            <a:rPr lang="uk-UA" sz="1600" b="0" dirty="0" smtClean="0">
              <a:latin typeface="+mn-lt"/>
              <a:cs typeface="Times New Roman" pitchFamily="18" charset="0"/>
            </a:rPr>
            <a:t>Рівнобедрений трикутник</a:t>
          </a:r>
          <a:endParaRPr lang="uk-UA" sz="1600" b="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DBCA5225-B631-4186-9436-B02783F9B755}" type="parTrans" cxnId="{A92A0348-D676-4BFE-BEA8-4F364E917923}">
      <dgm:prSet/>
      <dgm:spPr/>
      <dgm:t>
        <a:bodyPr/>
        <a:lstStyle/>
        <a:p>
          <a:endParaRPr lang="uk-UA"/>
        </a:p>
      </dgm:t>
    </dgm:pt>
    <dgm:pt modelId="{958F566D-0007-432D-A1E3-A2AC017778E5}" type="sibTrans" cxnId="{A92A0348-D676-4BFE-BEA8-4F364E917923}">
      <dgm:prSet/>
      <dgm:spPr/>
      <dgm:t>
        <a:bodyPr/>
        <a:lstStyle/>
        <a:p>
          <a:endParaRPr lang="uk-UA"/>
        </a:p>
      </dgm:t>
    </dgm:pt>
    <dgm:pt modelId="{BF956F76-3993-4460-9C3A-9C5A4D265A26}">
      <dgm:prSet phldrT="[Текст]" custT="1"/>
      <dgm:spPr/>
      <dgm:t>
        <a:bodyPr/>
        <a:lstStyle/>
        <a:p>
          <a:r>
            <a:rPr lang="uk-UA" sz="1600" b="0" dirty="0" smtClean="0">
              <a:latin typeface="+mn-lt"/>
            </a:rPr>
            <a:t>Рівносторонній трикутник</a:t>
          </a:r>
          <a:endParaRPr lang="uk-UA" sz="1600" b="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80A9608F-6E39-4F86-AC0E-6F174D204B66}" type="parTrans" cxnId="{04074C7C-22C0-405E-8D03-C7055A47E6DC}">
      <dgm:prSet/>
      <dgm:spPr/>
      <dgm:t>
        <a:bodyPr/>
        <a:lstStyle/>
        <a:p>
          <a:endParaRPr lang="uk-UA"/>
        </a:p>
      </dgm:t>
    </dgm:pt>
    <dgm:pt modelId="{806C355F-935A-433E-8E73-F74015173818}" type="sibTrans" cxnId="{04074C7C-22C0-405E-8D03-C7055A47E6DC}">
      <dgm:prSet/>
      <dgm:spPr/>
      <dgm:t>
        <a:bodyPr/>
        <a:lstStyle/>
        <a:p>
          <a:endParaRPr lang="uk-UA"/>
        </a:p>
      </dgm:t>
    </dgm:pt>
    <dgm:pt modelId="{836F4F70-6003-43CB-8794-ED485C9EF582}">
      <dgm:prSet custT="1"/>
      <dgm:spPr/>
      <dgm:t>
        <a:bodyPr/>
        <a:lstStyle/>
        <a:p>
          <a:r>
            <a:rPr lang="uk-UA" sz="1600" b="0" dirty="0" smtClean="0">
              <a:latin typeface="+mn-lt"/>
            </a:rPr>
            <a:t>Прямокутний трикутник</a:t>
          </a:r>
          <a:endParaRPr lang="uk-UA" sz="1600" b="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611EBD46-C5DD-4049-9D3B-A6AD3BD34990}" type="parTrans" cxnId="{36B07C86-5EB9-49AA-8B0C-687C78F37481}">
      <dgm:prSet/>
      <dgm:spPr/>
      <dgm:t>
        <a:bodyPr/>
        <a:lstStyle/>
        <a:p>
          <a:endParaRPr lang="uk-UA"/>
        </a:p>
      </dgm:t>
    </dgm:pt>
    <dgm:pt modelId="{718C3BA1-DB0D-428B-9592-F7D031034155}" type="sibTrans" cxnId="{36B07C86-5EB9-49AA-8B0C-687C78F37481}">
      <dgm:prSet/>
      <dgm:spPr/>
      <dgm:t>
        <a:bodyPr/>
        <a:lstStyle/>
        <a:p>
          <a:endParaRPr lang="uk-UA"/>
        </a:p>
      </dgm:t>
    </dgm:pt>
    <dgm:pt modelId="{F9A4848C-332A-4061-AF7E-D0D3746FDED0}" type="pres">
      <dgm:prSet presAssocID="{92074C2A-821D-4AF1-9C55-1646323E2B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AE23B05-5A36-4772-BD30-B854DF22A9BE}" type="pres">
      <dgm:prSet presAssocID="{28B6D5A3-026F-471C-8008-C2B60254CC74}" presName="parentLin" presStyleCnt="0"/>
      <dgm:spPr/>
    </dgm:pt>
    <dgm:pt modelId="{82327C94-EDC7-4F8C-AA94-90DA1CA8CB60}" type="pres">
      <dgm:prSet presAssocID="{28B6D5A3-026F-471C-8008-C2B60254CC74}" presName="parentLeftMargin" presStyleLbl="node1" presStyleIdx="0" presStyleCnt="13"/>
      <dgm:spPr/>
      <dgm:t>
        <a:bodyPr/>
        <a:lstStyle/>
        <a:p>
          <a:endParaRPr lang="uk-UA"/>
        </a:p>
      </dgm:t>
    </dgm:pt>
    <dgm:pt modelId="{20D9A681-0D5F-4514-A366-41AEBB0FD261}" type="pres">
      <dgm:prSet presAssocID="{28B6D5A3-026F-471C-8008-C2B60254CC74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D16B4C-CC9F-4C2B-9DAF-CB1F87D3A490}" type="pres">
      <dgm:prSet presAssocID="{28B6D5A3-026F-471C-8008-C2B60254CC74}" presName="negativeSpace" presStyleCnt="0"/>
      <dgm:spPr/>
    </dgm:pt>
    <dgm:pt modelId="{0EB9E10C-ECEB-49FE-9AF1-36122DEDF12E}" type="pres">
      <dgm:prSet presAssocID="{28B6D5A3-026F-471C-8008-C2B60254CC74}" presName="childText" presStyleLbl="conFgAcc1" presStyleIdx="0" presStyleCnt="13" custLinFactNeighborY="-54382">
        <dgm:presLayoutVars>
          <dgm:bulletEnabled val="1"/>
        </dgm:presLayoutVars>
      </dgm:prSet>
      <dgm:spPr/>
    </dgm:pt>
    <dgm:pt modelId="{9C2BA84A-D963-40DD-A52A-BB9F629AB5C1}" type="pres">
      <dgm:prSet presAssocID="{AECDD351-50B0-4553-BB1F-7CA3B1B27E56}" presName="spaceBetweenRectangles" presStyleCnt="0"/>
      <dgm:spPr/>
    </dgm:pt>
    <dgm:pt modelId="{21D1F354-AF66-41F2-B81D-92D69D173DA5}" type="pres">
      <dgm:prSet presAssocID="{337585E5-D196-4536-90FA-C07DF8D11F9F}" presName="parentLin" presStyleCnt="0"/>
      <dgm:spPr/>
    </dgm:pt>
    <dgm:pt modelId="{38CFC816-43C8-4563-9CB5-3BDD4174FB4F}" type="pres">
      <dgm:prSet presAssocID="{337585E5-D196-4536-90FA-C07DF8D11F9F}" presName="parentLeftMargin" presStyleLbl="node1" presStyleIdx="0" presStyleCnt="13"/>
      <dgm:spPr/>
      <dgm:t>
        <a:bodyPr/>
        <a:lstStyle/>
        <a:p>
          <a:endParaRPr lang="uk-UA"/>
        </a:p>
      </dgm:t>
    </dgm:pt>
    <dgm:pt modelId="{DE1AF8E2-E3C3-4708-928B-27E5F1AA207C}" type="pres">
      <dgm:prSet presAssocID="{337585E5-D196-4536-90FA-C07DF8D11F9F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7BDD7C-42BF-4EFA-8D0A-20B3FFD45149}" type="pres">
      <dgm:prSet presAssocID="{337585E5-D196-4536-90FA-C07DF8D11F9F}" presName="negativeSpace" presStyleCnt="0"/>
      <dgm:spPr/>
    </dgm:pt>
    <dgm:pt modelId="{2A7D0EEA-B8E9-4F28-AEA8-7A5C19071DB8}" type="pres">
      <dgm:prSet presAssocID="{337585E5-D196-4536-90FA-C07DF8D11F9F}" presName="childText" presStyleLbl="conFgAcc1" presStyleIdx="1" presStyleCnt="13">
        <dgm:presLayoutVars>
          <dgm:bulletEnabled val="1"/>
        </dgm:presLayoutVars>
      </dgm:prSet>
      <dgm:spPr/>
    </dgm:pt>
    <dgm:pt modelId="{824C9BCA-4013-4ACC-990E-D1D36CFF98DA}" type="pres">
      <dgm:prSet presAssocID="{AFC4A3FA-6B86-491D-9E5A-274175747399}" presName="spaceBetweenRectangles" presStyleCnt="0"/>
      <dgm:spPr/>
    </dgm:pt>
    <dgm:pt modelId="{BE28CF0E-EB2C-4AE8-9F6A-20A6EB42FE6A}" type="pres">
      <dgm:prSet presAssocID="{EDE29511-E6A6-445B-B46F-64F997A92391}" presName="parentLin" presStyleCnt="0"/>
      <dgm:spPr/>
    </dgm:pt>
    <dgm:pt modelId="{3B26206B-5920-4189-BEF7-E6A2EE95FB11}" type="pres">
      <dgm:prSet presAssocID="{EDE29511-E6A6-445B-B46F-64F997A92391}" presName="parentLeftMargin" presStyleLbl="node1" presStyleIdx="1" presStyleCnt="13"/>
      <dgm:spPr/>
      <dgm:t>
        <a:bodyPr/>
        <a:lstStyle/>
        <a:p>
          <a:endParaRPr lang="uk-UA"/>
        </a:p>
      </dgm:t>
    </dgm:pt>
    <dgm:pt modelId="{0435F72A-D2ED-4D5F-9F6F-B96FE51A16FF}" type="pres">
      <dgm:prSet presAssocID="{EDE29511-E6A6-445B-B46F-64F997A92391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40C204-6A32-492D-A638-F32CEA3D5547}" type="pres">
      <dgm:prSet presAssocID="{EDE29511-E6A6-445B-B46F-64F997A92391}" presName="negativeSpace" presStyleCnt="0"/>
      <dgm:spPr/>
    </dgm:pt>
    <dgm:pt modelId="{0EB8E349-9161-4296-A0D2-FF181DD3655F}" type="pres">
      <dgm:prSet presAssocID="{EDE29511-E6A6-445B-B46F-64F997A92391}" presName="childText" presStyleLbl="conFgAcc1" presStyleIdx="2" presStyleCnt="13">
        <dgm:presLayoutVars>
          <dgm:bulletEnabled val="1"/>
        </dgm:presLayoutVars>
      </dgm:prSet>
      <dgm:spPr/>
    </dgm:pt>
    <dgm:pt modelId="{411F5DA6-91D2-4A1F-A89D-1DA386D22A1A}" type="pres">
      <dgm:prSet presAssocID="{A2EE0D5C-F68D-4F9F-BE4E-BA2025208960}" presName="spaceBetweenRectangles" presStyleCnt="0"/>
      <dgm:spPr/>
    </dgm:pt>
    <dgm:pt modelId="{23313BB7-D5D9-4955-A269-0AEFCC05B183}" type="pres">
      <dgm:prSet presAssocID="{F3EC7F96-4026-41BB-9392-29A55DD2F299}" presName="parentLin" presStyleCnt="0"/>
      <dgm:spPr/>
    </dgm:pt>
    <dgm:pt modelId="{33226BAA-7B6F-433C-8AE3-2B3C7789E662}" type="pres">
      <dgm:prSet presAssocID="{F3EC7F96-4026-41BB-9392-29A55DD2F299}" presName="parentLeftMargin" presStyleLbl="node1" presStyleIdx="2" presStyleCnt="13"/>
      <dgm:spPr/>
      <dgm:t>
        <a:bodyPr/>
        <a:lstStyle/>
        <a:p>
          <a:endParaRPr lang="uk-UA"/>
        </a:p>
      </dgm:t>
    </dgm:pt>
    <dgm:pt modelId="{06FE1C3F-C88B-4980-98F0-18847BB81C6F}" type="pres">
      <dgm:prSet presAssocID="{F3EC7F96-4026-41BB-9392-29A55DD2F299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1E0AA69-D375-43BD-B377-948B20D2ECB4}" type="pres">
      <dgm:prSet presAssocID="{F3EC7F96-4026-41BB-9392-29A55DD2F299}" presName="negativeSpace" presStyleCnt="0"/>
      <dgm:spPr/>
    </dgm:pt>
    <dgm:pt modelId="{26851F5D-5CE2-411F-92DA-83FB78C6196F}" type="pres">
      <dgm:prSet presAssocID="{F3EC7F96-4026-41BB-9392-29A55DD2F299}" presName="childText" presStyleLbl="conFgAcc1" presStyleIdx="3" presStyleCnt="13" custScaleY="85780">
        <dgm:presLayoutVars>
          <dgm:bulletEnabled val="1"/>
        </dgm:presLayoutVars>
      </dgm:prSet>
      <dgm:spPr/>
    </dgm:pt>
    <dgm:pt modelId="{7251BE43-6B74-4AFA-92A8-3BEFA4B59A70}" type="pres">
      <dgm:prSet presAssocID="{B8FB4071-F462-4E78-99B2-5D7217E18283}" presName="spaceBetweenRectangles" presStyleCnt="0"/>
      <dgm:spPr/>
    </dgm:pt>
    <dgm:pt modelId="{603A3286-6F2E-4385-B4A8-E2D14E4971F2}" type="pres">
      <dgm:prSet presAssocID="{1D8DF74A-D39B-4B24-82D9-628E67008489}" presName="parentLin" presStyleCnt="0"/>
      <dgm:spPr/>
    </dgm:pt>
    <dgm:pt modelId="{3B6F6C60-A425-4777-A503-846876AAD3F2}" type="pres">
      <dgm:prSet presAssocID="{1D8DF74A-D39B-4B24-82D9-628E67008489}" presName="parentLeftMargin" presStyleLbl="node1" presStyleIdx="3" presStyleCnt="13"/>
      <dgm:spPr/>
      <dgm:t>
        <a:bodyPr/>
        <a:lstStyle/>
        <a:p>
          <a:endParaRPr lang="uk-UA"/>
        </a:p>
      </dgm:t>
    </dgm:pt>
    <dgm:pt modelId="{35FE1A19-7054-4DC0-88E4-01A8F83D39D9}" type="pres">
      <dgm:prSet presAssocID="{1D8DF74A-D39B-4B24-82D9-628E67008489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FE0385-2A0F-47D7-9346-89EB9DCAB376}" type="pres">
      <dgm:prSet presAssocID="{1D8DF74A-D39B-4B24-82D9-628E67008489}" presName="negativeSpace" presStyleCnt="0"/>
      <dgm:spPr/>
    </dgm:pt>
    <dgm:pt modelId="{95749C6A-4FE1-4B76-9FEF-60E73B2FD324}" type="pres">
      <dgm:prSet presAssocID="{1D8DF74A-D39B-4B24-82D9-628E67008489}" presName="childText" presStyleLbl="conFgAcc1" presStyleIdx="4" presStyleCnt="13">
        <dgm:presLayoutVars>
          <dgm:bulletEnabled val="1"/>
        </dgm:presLayoutVars>
      </dgm:prSet>
      <dgm:spPr/>
    </dgm:pt>
    <dgm:pt modelId="{B2142E9A-9913-48F9-8FFF-89E9E049E20E}" type="pres">
      <dgm:prSet presAssocID="{83D2CFF9-5144-4F59-8EF7-B3E49928F647}" presName="spaceBetweenRectangles" presStyleCnt="0"/>
      <dgm:spPr/>
    </dgm:pt>
    <dgm:pt modelId="{E76C9239-4853-495E-9B71-BE996DE7B018}" type="pres">
      <dgm:prSet presAssocID="{AEC08BB1-B720-45F8-9FC3-68D8CBC871C9}" presName="parentLin" presStyleCnt="0"/>
      <dgm:spPr/>
    </dgm:pt>
    <dgm:pt modelId="{D474BBB0-68B6-4C30-B602-52FB1FB09A46}" type="pres">
      <dgm:prSet presAssocID="{AEC08BB1-B720-45F8-9FC3-68D8CBC871C9}" presName="parentLeftMargin" presStyleLbl="node1" presStyleIdx="4" presStyleCnt="13"/>
      <dgm:spPr/>
      <dgm:t>
        <a:bodyPr/>
        <a:lstStyle/>
        <a:p>
          <a:endParaRPr lang="uk-UA"/>
        </a:p>
      </dgm:t>
    </dgm:pt>
    <dgm:pt modelId="{F183A6CE-585E-4C6F-9688-5D8E4EA4EC7B}" type="pres">
      <dgm:prSet presAssocID="{AEC08BB1-B720-45F8-9FC3-68D8CBC871C9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C9854E-0B5F-4E29-A4E1-0D1EACE73C85}" type="pres">
      <dgm:prSet presAssocID="{AEC08BB1-B720-45F8-9FC3-68D8CBC871C9}" presName="negativeSpace" presStyleCnt="0"/>
      <dgm:spPr/>
    </dgm:pt>
    <dgm:pt modelId="{97CCA603-C1B5-4D83-A2D4-274E290798AC}" type="pres">
      <dgm:prSet presAssocID="{AEC08BB1-B720-45F8-9FC3-68D8CBC871C9}" presName="childText" presStyleLbl="conFgAcc1" presStyleIdx="5" presStyleCnt="13">
        <dgm:presLayoutVars>
          <dgm:bulletEnabled val="1"/>
        </dgm:presLayoutVars>
      </dgm:prSet>
      <dgm:spPr/>
    </dgm:pt>
    <dgm:pt modelId="{B97A44A1-6027-48E6-9E40-1E7997C2C3C4}" type="pres">
      <dgm:prSet presAssocID="{8EC10953-F92B-4FFA-A487-A6ACA85336C2}" presName="spaceBetweenRectangles" presStyleCnt="0"/>
      <dgm:spPr/>
    </dgm:pt>
    <dgm:pt modelId="{531A5AF6-352D-4FA3-834E-8443E1A8052A}" type="pres">
      <dgm:prSet presAssocID="{362718F7-A2DF-47B5-B91B-D0230C57E8B1}" presName="parentLin" presStyleCnt="0"/>
      <dgm:spPr/>
    </dgm:pt>
    <dgm:pt modelId="{366AFEAE-9620-4A51-88FA-0BC70AF7A76F}" type="pres">
      <dgm:prSet presAssocID="{362718F7-A2DF-47B5-B91B-D0230C57E8B1}" presName="parentLeftMargin" presStyleLbl="node1" presStyleIdx="5" presStyleCnt="13"/>
      <dgm:spPr/>
      <dgm:t>
        <a:bodyPr/>
        <a:lstStyle/>
        <a:p>
          <a:endParaRPr lang="uk-UA"/>
        </a:p>
      </dgm:t>
    </dgm:pt>
    <dgm:pt modelId="{63932DBC-3A50-4702-98C5-1BDD92A5725B}" type="pres">
      <dgm:prSet presAssocID="{362718F7-A2DF-47B5-B91B-D0230C57E8B1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E2CEE0-C6E0-48C5-952E-AE43D91E1AB7}" type="pres">
      <dgm:prSet presAssocID="{362718F7-A2DF-47B5-B91B-D0230C57E8B1}" presName="negativeSpace" presStyleCnt="0"/>
      <dgm:spPr/>
    </dgm:pt>
    <dgm:pt modelId="{F9262526-73BB-4EEB-9F03-914C9D1695A3}" type="pres">
      <dgm:prSet presAssocID="{362718F7-A2DF-47B5-B91B-D0230C57E8B1}" presName="childText" presStyleLbl="conFgAcc1" presStyleIdx="6" presStyleCnt="13">
        <dgm:presLayoutVars>
          <dgm:bulletEnabled val="1"/>
        </dgm:presLayoutVars>
      </dgm:prSet>
      <dgm:spPr/>
    </dgm:pt>
    <dgm:pt modelId="{5C98061D-2066-4BC1-9951-5EF2994874AC}" type="pres">
      <dgm:prSet presAssocID="{F4D818CB-698C-4CCF-A54D-9CA12DEEE142}" presName="spaceBetweenRectangles" presStyleCnt="0"/>
      <dgm:spPr/>
    </dgm:pt>
    <dgm:pt modelId="{EB5243BA-762F-484B-BBD1-4F30255035C3}" type="pres">
      <dgm:prSet presAssocID="{F90FE303-C64D-42F8-BB42-43C69BE9F795}" presName="parentLin" presStyleCnt="0"/>
      <dgm:spPr/>
    </dgm:pt>
    <dgm:pt modelId="{99A6AD75-8D59-4C6B-B8E8-CC26B28B5C56}" type="pres">
      <dgm:prSet presAssocID="{F90FE303-C64D-42F8-BB42-43C69BE9F795}" presName="parentLeftMargin" presStyleLbl="node1" presStyleIdx="6" presStyleCnt="13"/>
      <dgm:spPr/>
      <dgm:t>
        <a:bodyPr/>
        <a:lstStyle/>
        <a:p>
          <a:endParaRPr lang="uk-UA"/>
        </a:p>
      </dgm:t>
    </dgm:pt>
    <dgm:pt modelId="{3E96188C-DF6B-44BB-865C-1D2D027558F9}" type="pres">
      <dgm:prSet presAssocID="{F90FE303-C64D-42F8-BB42-43C69BE9F795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BEC542-AC6C-46EF-A0FE-C8DC9A20C79D}" type="pres">
      <dgm:prSet presAssocID="{F90FE303-C64D-42F8-BB42-43C69BE9F795}" presName="negativeSpace" presStyleCnt="0"/>
      <dgm:spPr/>
    </dgm:pt>
    <dgm:pt modelId="{6B82FEFD-1CDD-40D5-A937-0B738E98E392}" type="pres">
      <dgm:prSet presAssocID="{F90FE303-C64D-42F8-BB42-43C69BE9F795}" presName="childText" presStyleLbl="conFgAcc1" presStyleIdx="7" presStyleCnt="13">
        <dgm:presLayoutVars>
          <dgm:bulletEnabled val="1"/>
        </dgm:presLayoutVars>
      </dgm:prSet>
      <dgm:spPr/>
    </dgm:pt>
    <dgm:pt modelId="{0390F705-2F35-4613-95A0-1C642B8DE4C0}" type="pres">
      <dgm:prSet presAssocID="{2537E296-070C-4594-9227-8A7AF757DD3A}" presName="spaceBetweenRectangles" presStyleCnt="0"/>
      <dgm:spPr/>
    </dgm:pt>
    <dgm:pt modelId="{71414F8B-6948-4D05-B683-A8B9098CAF66}" type="pres">
      <dgm:prSet presAssocID="{EBD73E5D-BE6A-4842-972D-FFB5EBDB7C46}" presName="parentLin" presStyleCnt="0"/>
      <dgm:spPr/>
    </dgm:pt>
    <dgm:pt modelId="{8EBF99AD-0077-445F-82A9-3F6EA726FA34}" type="pres">
      <dgm:prSet presAssocID="{EBD73E5D-BE6A-4842-972D-FFB5EBDB7C46}" presName="parentLeftMargin" presStyleLbl="node1" presStyleIdx="7" presStyleCnt="13"/>
      <dgm:spPr/>
      <dgm:t>
        <a:bodyPr/>
        <a:lstStyle/>
        <a:p>
          <a:endParaRPr lang="uk-UA"/>
        </a:p>
      </dgm:t>
    </dgm:pt>
    <dgm:pt modelId="{2C92C4FF-11A3-414D-86F7-B60895981774}" type="pres">
      <dgm:prSet presAssocID="{EBD73E5D-BE6A-4842-972D-FFB5EBDB7C46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7F43BC-20CB-4BE6-9DA9-17F89DB504E6}" type="pres">
      <dgm:prSet presAssocID="{EBD73E5D-BE6A-4842-972D-FFB5EBDB7C46}" presName="negativeSpace" presStyleCnt="0"/>
      <dgm:spPr/>
    </dgm:pt>
    <dgm:pt modelId="{BFE19299-BD0B-4A7F-A5C8-F5BBDDF96325}" type="pres">
      <dgm:prSet presAssocID="{EBD73E5D-BE6A-4842-972D-FFB5EBDB7C46}" presName="childText" presStyleLbl="conFgAcc1" presStyleIdx="8" presStyleCnt="13">
        <dgm:presLayoutVars>
          <dgm:bulletEnabled val="1"/>
        </dgm:presLayoutVars>
      </dgm:prSet>
      <dgm:spPr/>
    </dgm:pt>
    <dgm:pt modelId="{2E6B635D-482A-485E-BE27-5B9328B74AD5}" type="pres">
      <dgm:prSet presAssocID="{32170D6B-4F1F-48B6-9903-D0625ADA27CA}" presName="spaceBetweenRectangles" presStyleCnt="0"/>
      <dgm:spPr/>
    </dgm:pt>
    <dgm:pt modelId="{AFDE40EE-37CE-4CD3-A302-6610F2B35569}" type="pres">
      <dgm:prSet presAssocID="{7BC5DDC3-E6C1-4C7D-B8D9-DE6107EF5362}" presName="parentLin" presStyleCnt="0"/>
      <dgm:spPr/>
    </dgm:pt>
    <dgm:pt modelId="{96BDF44A-8962-42B6-B579-7D38ED0719EF}" type="pres">
      <dgm:prSet presAssocID="{7BC5DDC3-E6C1-4C7D-B8D9-DE6107EF5362}" presName="parentLeftMargin" presStyleLbl="node1" presStyleIdx="8" presStyleCnt="13"/>
      <dgm:spPr/>
      <dgm:t>
        <a:bodyPr/>
        <a:lstStyle/>
        <a:p>
          <a:endParaRPr lang="uk-UA"/>
        </a:p>
      </dgm:t>
    </dgm:pt>
    <dgm:pt modelId="{7DB69123-BC75-4E29-BC71-D5CE6CAEF7BB}" type="pres">
      <dgm:prSet presAssocID="{7BC5DDC3-E6C1-4C7D-B8D9-DE6107EF5362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FB3E76-5991-4C39-A96E-E20D296642DC}" type="pres">
      <dgm:prSet presAssocID="{7BC5DDC3-E6C1-4C7D-B8D9-DE6107EF5362}" presName="negativeSpace" presStyleCnt="0"/>
      <dgm:spPr/>
    </dgm:pt>
    <dgm:pt modelId="{CCC0CD1B-6E19-4F5C-A22C-7F029C3E6ABB}" type="pres">
      <dgm:prSet presAssocID="{7BC5DDC3-E6C1-4C7D-B8D9-DE6107EF5362}" presName="childText" presStyleLbl="conFgAcc1" presStyleIdx="9" presStyleCnt="13">
        <dgm:presLayoutVars>
          <dgm:bulletEnabled val="1"/>
        </dgm:presLayoutVars>
      </dgm:prSet>
      <dgm:spPr/>
    </dgm:pt>
    <dgm:pt modelId="{24E776D2-7DDD-43E4-A17F-CA71F3540046}" type="pres">
      <dgm:prSet presAssocID="{6D464CD1-1CF7-4A28-85E1-FF1CD1395458}" presName="spaceBetweenRectangles" presStyleCnt="0"/>
      <dgm:spPr/>
    </dgm:pt>
    <dgm:pt modelId="{BD6A3686-115C-4D6B-84B2-BC1369352A0C}" type="pres">
      <dgm:prSet presAssocID="{258F7C55-82B7-4C3F-BDA9-8AB8EAF57721}" presName="parentLin" presStyleCnt="0"/>
      <dgm:spPr/>
    </dgm:pt>
    <dgm:pt modelId="{17F1BC14-E36C-4A59-BCBC-B3C790E91285}" type="pres">
      <dgm:prSet presAssocID="{258F7C55-82B7-4C3F-BDA9-8AB8EAF57721}" presName="parentLeftMargin" presStyleLbl="node1" presStyleIdx="9" presStyleCnt="13"/>
      <dgm:spPr/>
      <dgm:t>
        <a:bodyPr/>
        <a:lstStyle/>
        <a:p>
          <a:endParaRPr lang="uk-UA"/>
        </a:p>
      </dgm:t>
    </dgm:pt>
    <dgm:pt modelId="{C85F2C4D-D3FF-4073-A798-375720FED6C7}" type="pres">
      <dgm:prSet presAssocID="{258F7C55-82B7-4C3F-BDA9-8AB8EAF57721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8FD655-DCFB-45DD-9A7A-FBC187F3175C}" type="pres">
      <dgm:prSet presAssocID="{258F7C55-82B7-4C3F-BDA9-8AB8EAF57721}" presName="negativeSpace" presStyleCnt="0"/>
      <dgm:spPr/>
    </dgm:pt>
    <dgm:pt modelId="{D8744072-286E-4C40-BD1B-77CF4951B115}" type="pres">
      <dgm:prSet presAssocID="{258F7C55-82B7-4C3F-BDA9-8AB8EAF57721}" presName="childText" presStyleLbl="conFgAcc1" presStyleIdx="10" presStyleCnt="13">
        <dgm:presLayoutVars>
          <dgm:bulletEnabled val="1"/>
        </dgm:presLayoutVars>
      </dgm:prSet>
      <dgm:spPr/>
    </dgm:pt>
    <dgm:pt modelId="{D3B08179-BA5D-4BE5-9CEE-2099F6652CBB}" type="pres">
      <dgm:prSet presAssocID="{958F566D-0007-432D-A1E3-A2AC017778E5}" presName="spaceBetweenRectangles" presStyleCnt="0"/>
      <dgm:spPr/>
    </dgm:pt>
    <dgm:pt modelId="{5CE7CEB8-E0DE-4491-B31B-C4A26AD81F21}" type="pres">
      <dgm:prSet presAssocID="{BF956F76-3993-4460-9C3A-9C5A4D265A26}" presName="parentLin" presStyleCnt="0"/>
      <dgm:spPr/>
    </dgm:pt>
    <dgm:pt modelId="{60A2BEF6-E785-4DBE-A0E8-2BC8817B6FFC}" type="pres">
      <dgm:prSet presAssocID="{BF956F76-3993-4460-9C3A-9C5A4D265A26}" presName="parentLeftMargin" presStyleLbl="node1" presStyleIdx="10" presStyleCnt="13"/>
      <dgm:spPr/>
      <dgm:t>
        <a:bodyPr/>
        <a:lstStyle/>
        <a:p>
          <a:endParaRPr lang="uk-UA"/>
        </a:p>
      </dgm:t>
    </dgm:pt>
    <dgm:pt modelId="{EDE6814B-6F0D-4495-946D-F01EFE707A7D}" type="pres">
      <dgm:prSet presAssocID="{BF956F76-3993-4460-9C3A-9C5A4D265A26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29A9E4-6F34-498F-9DC9-3C08343F7E86}" type="pres">
      <dgm:prSet presAssocID="{BF956F76-3993-4460-9C3A-9C5A4D265A26}" presName="negativeSpace" presStyleCnt="0"/>
      <dgm:spPr/>
    </dgm:pt>
    <dgm:pt modelId="{F1F18A1C-1436-4394-A4E5-5AA84C8286C6}" type="pres">
      <dgm:prSet presAssocID="{BF956F76-3993-4460-9C3A-9C5A4D265A26}" presName="childText" presStyleLbl="conFgAcc1" presStyleIdx="11" presStyleCnt="13">
        <dgm:presLayoutVars>
          <dgm:bulletEnabled val="1"/>
        </dgm:presLayoutVars>
      </dgm:prSet>
      <dgm:spPr/>
    </dgm:pt>
    <dgm:pt modelId="{77ACB7A2-F391-4B19-9908-D474D29B4AF8}" type="pres">
      <dgm:prSet presAssocID="{806C355F-935A-433E-8E73-F74015173818}" presName="spaceBetweenRectangles" presStyleCnt="0"/>
      <dgm:spPr/>
    </dgm:pt>
    <dgm:pt modelId="{7ED764C2-BD5C-46D9-9066-25A26A4D1325}" type="pres">
      <dgm:prSet presAssocID="{836F4F70-6003-43CB-8794-ED485C9EF582}" presName="parentLin" presStyleCnt="0"/>
      <dgm:spPr/>
    </dgm:pt>
    <dgm:pt modelId="{AD9FCB91-3F44-44E3-9FF8-2D53674B66B5}" type="pres">
      <dgm:prSet presAssocID="{836F4F70-6003-43CB-8794-ED485C9EF582}" presName="parentLeftMargin" presStyleLbl="node1" presStyleIdx="11" presStyleCnt="13"/>
      <dgm:spPr/>
      <dgm:t>
        <a:bodyPr/>
        <a:lstStyle/>
        <a:p>
          <a:endParaRPr lang="en-US"/>
        </a:p>
      </dgm:t>
    </dgm:pt>
    <dgm:pt modelId="{252D2557-EE5D-4A10-BD5B-4ED3A66DBF1D}" type="pres">
      <dgm:prSet presAssocID="{836F4F70-6003-43CB-8794-ED485C9EF582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63A4B4-CFA2-43BB-8FE0-4313C1336F34}" type="pres">
      <dgm:prSet presAssocID="{836F4F70-6003-43CB-8794-ED485C9EF582}" presName="negativeSpace" presStyleCnt="0"/>
      <dgm:spPr/>
    </dgm:pt>
    <dgm:pt modelId="{FCB680C6-2EAB-4F7C-AEA1-14BA5437256C}" type="pres">
      <dgm:prSet presAssocID="{836F4F70-6003-43CB-8794-ED485C9EF582}" presName="childText" presStyleLbl="conFgAcc1" presStyleIdx="12" presStyleCnt="13">
        <dgm:presLayoutVars>
          <dgm:bulletEnabled val="1"/>
        </dgm:presLayoutVars>
      </dgm:prSet>
      <dgm:spPr/>
    </dgm:pt>
  </dgm:ptLst>
  <dgm:cxnLst>
    <dgm:cxn modelId="{8FBF5FF1-13F4-4683-B8DF-90633F9F97BC}" type="presOf" srcId="{F90FE303-C64D-42F8-BB42-43C69BE9F795}" destId="{99A6AD75-8D59-4C6B-B8E8-CC26B28B5C56}" srcOrd="0" destOrd="0" presId="urn:microsoft.com/office/officeart/2005/8/layout/list1"/>
    <dgm:cxn modelId="{8FF56ABC-40CB-44B3-B7AD-1744FAC6F675}" type="presOf" srcId="{28B6D5A3-026F-471C-8008-C2B60254CC74}" destId="{82327C94-EDC7-4F8C-AA94-90DA1CA8CB60}" srcOrd="0" destOrd="0" presId="urn:microsoft.com/office/officeart/2005/8/layout/list1"/>
    <dgm:cxn modelId="{1075E59E-3852-4C4A-922A-615F7D480E4B}" type="presOf" srcId="{362718F7-A2DF-47B5-B91B-D0230C57E8B1}" destId="{366AFEAE-9620-4A51-88FA-0BC70AF7A76F}" srcOrd="0" destOrd="0" presId="urn:microsoft.com/office/officeart/2005/8/layout/list1"/>
    <dgm:cxn modelId="{C5292E5B-452F-42AA-A107-C1505B158CCD}" type="presOf" srcId="{AEC08BB1-B720-45F8-9FC3-68D8CBC871C9}" destId="{F183A6CE-585E-4C6F-9688-5D8E4EA4EC7B}" srcOrd="1" destOrd="0" presId="urn:microsoft.com/office/officeart/2005/8/layout/list1"/>
    <dgm:cxn modelId="{C46388FE-A452-4E5F-966C-1E4B5E5D2A53}" srcId="{92074C2A-821D-4AF1-9C55-1646323E2BEB}" destId="{EDE29511-E6A6-445B-B46F-64F997A92391}" srcOrd="2" destOrd="0" parTransId="{08DA59A9-7935-447E-868F-7FCD06EDE0CC}" sibTransId="{A2EE0D5C-F68D-4F9F-BE4E-BA2025208960}"/>
    <dgm:cxn modelId="{A92A0348-D676-4BFE-BEA8-4F364E917923}" srcId="{92074C2A-821D-4AF1-9C55-1646323E2BEB}" destId="{258F7C55-82B7-4C3F-BDA9-8AB8EAF57721}" srcOrd="10" destOrd="0" parTransId="{DBCA5225-B631-4186-9436-B02783F9B755}" sibTransId="{958F566D-0007-432D-A1E3-A2AC017778E5}"/>
    <dgm:cxn modelId="{C65A175C-D7B1-4F78-A762-701705728A92}" type="presOf" srcId="{EDE29511-E6A6-445B-B46F-64F997A92391}" destId="{3B26206B-5920-4189-BEF7-E6A2EE95FB11}" srcOrd="0" destOrd="0" presId="urn:microsoft.com/office/officeart/2005/8/layout/list1"/>
    <dgm:cxn modelId="{698DD3F1-D02A-4056-837F-E94DA124F88C}" type="presOf" srcId="{337585E5-D196-4536-90FA-C07DF8D11F9F}" destId="{38CFC816-43C8-4563-9CB5-3BDD4174FB4F}" srcOrd="0" destOrd="0" presId="urn:microsoft.com/office/officeart/2005/8/layout/list1"/>
    <dgm:cxn modelId="{E02CE90F-F7AF-41B1-95A4-0FE20C588E10}" type="presOf" srcId="{362718F7-A2DF-47B5-B91B-D0230C57E8B1}" destId="{63932DBC-3A50-4702-98C5-1BDD92A5725B}" srcOrd="1" destOrd="0" presId="urn:microsoft.com/office/officeart/2005/8/layout/list1"/>
    <dgm:cxn modelId="{00A38560-3570-48B2-9A74-C0CDE2905A84}" srcId="{92074C2A-821D-4AF1-9C55-1646323E2BEB}" destId="{7BC5DDC3-E6C1-4C7D-B8D9-DE6107EF5362}" srcOrd="9" destOrd="0" parTransId="{C4B14D07-9CD9-4B73-97B7-E1DEE82F5135}" sibTransId="{6D464CD1-1CF7-4A28-85E1-FF1CD1395458}"/>
    <dgm:cxn modelId="{33DB6A75-20FF-4F6D-8ED7-B5A25B7046EF}" type="presOf" srcId="{F3EC7F96-4026-41BB-9392-29A55DD2F299}" destId="{33226BAA-7B6F-433C-8AE3-2B3C7789E662}" srcOrd="0" destOrd="0" presId="urn:microsoft.com/office/officeart/2005/8/layout/list1"/>
    <dgm:cxn modelId="{2A6761A4-3BD5-4CD9-B547-17FF9A173391}" type="presOf" srcId="{EDE29511-E6A6-445B-B46F-64F997A92391}" destId="{0435F72A-D2ED-4D5F-9F6F-B96FE51A16FF}" srcOrd="1" destOrd="0" presId="urn:microsoft.com/office/officeart/2005/8/layout/list1"/>
    <dgm:cxn modelId="{04074C7C-22C0-405E-8D03-C7055A47E6DC}" srcId="{92074C2A-821D-4AF1-9C55-1646323E2BEB}" destId="{BF956F76-3993-4460-9C3A-9C5A4D265A26}" srcOrd="11" destOrd="0" parTransId="{80A9608F-6E39-4F86-AC0E-6F174D204B66}" sibTransId="{806C355F-935A-433E-8E73-F74015173818}"/>
    <dgm:cxn modelId="{12405FD7-BE0D-43BE-A4C9-4D44466533D2}" type="presOf" srcId="{F90FE303-C64D-42F8-BB42-43C69BE9F795}" destId="{3E96188C-DF6B-44BB-865C-1D2D027558F9}" srcOrd="1" destOrd="0" presId="urn:microsoft.com/office/officeart/2005/8/layout/list1"/>
    <dgm:cxn modelId="{1EF1CBC6-03C1-45BF-A171-4514FD0A646E}" type="presOf" srcId="{836F4F70-6003-43CB-8794-ED485C9EF582}" destId="{252D2557-EE5D-4A10-BD5B-4ED3A66DBF1D}" srcOrd="1" destOrd="0" presId="urn:microsoft.com/office/officeart/2005/8/layout/list1"/>
    <dgm:cxn modelId="{A32FEF8A-DBF5-42EC-BCBB-C08992230639}" type="presOf" srcId="{92074C2A-821D-4AF1-9C55-1646323E2BEB}" destId="{F9A4848C-332A-4061-AF7E-D0D3746FDED0}" srcOrd="0" destOrd="0" presId="urn:microsoft.com/office/officeart/2005/8/layout/list1"/>
    <dgm:cxn modelId="{F1087DBB-EAEF-4A50-9598-D46C9940D9D3}" type="presOf" srcId="{BF956F76-3993-4460-9C3A-9C5A4D265A26}" destId="{EDE6814B-6F0D-4495-946D-F01EFE707A7D}" srcOrd="1" destOrd="0" presId="urn:microsoft.com/office/officeart/2005/8/layout/list1"/>
    <dgm:cxn modelId="{03F6C17F-2326-497C-8237-B3E9A1E35A94}" type="presOf" srcId="{F3EC7F96-4026-41BB-9392-29A55DD2F299}" destId="{06FE1C3F-C88B-4980-98F0-18847BB81C6F}" srcOrd="1" destOrd="0" presId="urn:microsoft.com/office/officeart/2005/8/layout/list1"/>
    <dgm:cxn modelId="{4BE0DDE9-ED81-46C8-9ED5-9AB8C460D41D}" type="presOf" srcId="{7BC5DDC3-E6C1-4C7D-B8D9-DE6107EF5362}" destId="{96BDF44A-8962-42B6-B579-7D38ED0719EF}" srcOrd="0" destOrd="0" presId="urn:microsoft.com/office/officeart/2005/8/layout/list1"/>
    <dgm:cxn modelId="{39623C1E-61ED-4D17-BCD8-C50D8554F787}" srcId="{92074C2A-821D-4AF1-9C55-1646323E2BEB}" destId="{F90FE303-C64D-42F8-BB42-43C69BE9F795}" srcOrd="7" destOrd="0" parTransId="{4E19A647-7239-4C0B-AF55-68700368A14D}" sibTransId="{2537E296-070C-4594-9227-8A7AF757DD3A}"/>
    <dgm:cxn modelId="{1FD179DE-BE98-441C-84D6-6A9C822B47C2}" srcId="{92074C2A-821D-4AF1-9C55-1646323E2BEB}" destId="{AEC08BB1-B720-45F8-9FC3-68D8CBC871C9}" srcOrd="5" destOrd="0" parTransId="{6A768F38-5671-46FE-8404-2348CDD8F1CF}" sibTransId="{8EC10953-F92B-4FFA-A487-A6ACA85336C2}"/>
    <dgm:cxn modelId="{36B07C86-5EB9-49AA-8B0C-687C78F37481}" srcId="{92074C2A-821D-4AF1-9C55-1646323E2BEB}" destId="{836F4F70-6003-43CB-8794-ED485C9EF582}" srcOrd="12" destOrd="0" parTransId="{611EBD46-C5DD-4049-9D3B-A6AD3BD34990}" sibTransId="{718C3BA1-DB0D-428B-9592-F7D031034155}"/>
    <dgm:cxn modelId="{74928740-F06E-4F00-800D-BA43FF971B02}" type="presOf" srcId="{1D8DF74A-D39B-4B24-82D9-628E67008489}" destId="{35FE1A19-7054-4DC0-88E4-01A8F83D39D9}" srcOrd="1" destOrd="0" presId="urn:microsoft.com/office/officeart/2005/8/layout/list1"/>
    <dgm:cxn modelId="{1F4809BE-6200-4E3B-8A49-52AA9C915021}" srcId="{92074C2A-821D-4AF1-9C55-1646323E2BEB}" destId="{1D8DF74A-D39B-4B24-82D9-628E67008489}" srcOrd="4" destOrd="0" parTransId="{7071AA8E-A6C9-4DBC-85CD-68980A63A84C}" sibTransId="{83D2CFF9-5144-4F59-8EF7-B3E49928F647}"/>
    <dgm:cxn modelId="{9DA6E579-6553-4064-B225-7323B0E33242}" srcId="{92074C2A-821D-4AF1-9C55-1646323E2BEB}" destId="{EBD73E5D-BE6A-4842-972D-FFB5EBDB7C46}" srcOrd="8" destOrd="0" parTransId="{7C7B41B9-0B08-41E5-AE5D-94562E2BD12F}" sibTransId="{32170D6B-4F1F-48B6-9903-D0625ADA27CA}"/>
    <dgm:cxn modelId="{A75AEC0A-06DC-40DD-94A3-56CD257DC641}" type="presOf" srcId="{EBD73E5D-BE6A-4842-972D-FFB5EBDB7C46}" destId="{2C92C4FF-11A3-414D-86F7-B60895981774}" srcOrd="1" destOrd="0" presId="urn:microsoft.com/office/officeart/2005/8/layout/list1"/>
    <dgm:cxn modelId="{6F4FC3F7-878F-44E2-AFB3-B6984B19510F}" type="presOf" srcId="{BF956F76-3993-4460-9C3A-9C5A4D265A26}" destId="{60A2BEF6-E785-4DBE-A0E8-2BC8817B6FFC}" srcOrd="0" destOrd="0" presId="urn:microsoft.com/office/officeart/2005/8/layout/list1"/>
    <dgm:cxn modelId="{EACA78A9-5F3E-409C-9376-B6E8524457C9}" type="presOf" srcId="{258F7C55-82B7-4C3F-BDA9-8AB8EAF57721}" destId="{17F1BC14-E36C-4A59-BCBC-B3C790E91285}" srcOrd="0" destOrd="0" presId="urn:microsoft.com/office/officeart/2005/8/layout/list1"/>
    <dgm:cxn modelId="{9CCED0CF-94E8-4EE2-91A8-8A91D33A511B}" type="presOf" srcId="{7BC5DDC3-E6C1-4C7D-B8D9-DE6107EF5362}" destId="{7DB69123-BC75-4E29-BC71-D5CE6CAEF7BB}" srcOrd="1" destOrd="0" presId="urn:microsoft.com/office/officeart/2005/8/layout/list1"/>
    <dgm:cxn modelId="{01F7D7E6-4008-4592-B9D4-70899BDAB8C0}" type="presOf" srcId="{258F7C55-82B7-4C3F-BDA9-8AB8EAF57721}" destId="{C85F2C4D-D3FF-4073-A798-375720FED6C7}" srcOrd="1" destOrd="0" presId="urn:microsoft.com/office/officeart/2005/8/layout/list1"/>
    <dgm:cxn modelId="{E872780F-5A2E-4C8F-8F1B-00F9D56D5304}" type="presOf" srcId="{AEC08BB1-B720-45F8-9FC3-68D8CBC871C9}" destId="{D474BBB0-68B6-4C30-B602-52FB1FB09A46}" srcOrd="0" destOrd="0" presId="urn:microsoft.com/office/officeart/2005/8/layout/list1"/>
    <dgm:cxn modelId="{8CE41542-5786-4ACA-B7B7-1AC7FE2EFC16}" srcId="{92074C2A-821D-4AF1-9C55-1646323E2BEB}" destId="{362718F7-A2DF-47B5-B91B-D0230C57E8B1}" srcOrd="6" destOrd="0" parTransId="{103591C5-18B5-42EB-B679-3396F118A2EF}" sibTransId="{F4D818CB-698C-4CCF-A54D-9CA12DEEE142}"/>
    <dgm:cxn modelId="{6166DCEF-DCCC-4E10-AF28-CD414E00BFB7}" srcId="{92074C2A-821D-4AF1-9C55-1646323E2BEB}" destId="{F3EC7F96-4026-41BB-9392-29A55DD2F299}" srcOrd="3" destOrd="0" parTransId="{5F1B198D-8BD8-4EB0-9135-38C8F8A6CB2B}" sibTransId="{B8FB4071-F462-4E78-99B2-5D7217E18283}"/>
    <dgm:cxn modelId="{6DF277C1-1745-49E9-BC82-DBDFEEDCC408}" type="presOf" srcId="{28B6D5A3-026F-471C-8008-C2B60254CC74}" destId="{20D9A681-0D5F-4514-A366-41AEBB0FD261}" srcOrd="1" destOrd="0" presId="urn:microsoft.com/office/officeart/2005/8/layout/list1"/>
    <dgm:cxn modelId="{AA94E06F-D34B-4727-9647-8A4F4852A0C4}" type="presOf" srcId="{337585E5-D196-4536-90FA-C07DF8D11F9F}" destId="{DE1AF8E2-E3C3-4708-928B-27E5F1AA207C}" srcOrd="1" destOrd="0" presId="urn:microsoft.com/office/officeart/2005/8/layout/list1"/>
    <dgm:cxn modelId="{9EA26448-36B3-47BC-924F-D1473B33577A}" srcId="{92074C2A-821D-4AF1-9C55-1646323E2BEB}" destId="{337585E5-D196-4536-90FA-C07DF8D11F9F}" srcOrd="1" destOrd="0" parTransId="{431B7635-1D76-43DB-B4B5-9ADD4F15FC97}" sibTransId="{AFC4A3FA-6B86-491D-9E5A-274175747399}"/>
    <dgm:cxn modelId="{90B8843F-132B-41ED-9C07-C4D9E9CC327D}" type="presOf" srcId="{EBD73E5D-BE6A-4842-972D-FFB5EBDB7C46}" destId="{8EBF99AD-0077-445F-82A9-3F6EA726FA34}" srcOrd="0" destOrd="0" presId="urn:microsoft.com/office/officeart/2005/8/layout/list1"/>
    <dgm:cxn modelId="{8110AC69-8C09-4073-9D0A-512C29EBBDEF}" type="presOf" srcId="{1D8DF74A-D39B-4B24-82D9-628E67008489}" destId="{3B6F6C60-A425-4777-A503-846876AAD3F2}" srcOrd="0" destOrd="0" presId="urn:microsoft.com/office/officeart/2005/8/layout/list1"/>
    <dgm:cxn modelId="{ACE1F8C4-A039-44B8-BAA3-40EF745845E3}" srcId="{92074C2A-821D-4AF1-9C55-1646323E2BEB}" destId="{28B6D5A3-026F-471C-8008-C2B60254CC74}" srcOrd="0" destOrd="0" parTransId="{4CD9AF0E-18B5-4C93-A1B9-96A19E888398}" sibTransId="{AECDD351-50B0-4553-BB1F-7CA3B1B27E56}"/>
    <dgm:cxn modelId="{D9F60FDD-CCC8-47D1-BD1B-E85D78AF17EC}" type="presOf" srcId="{836F4F70-6003-43CB-8794-ED485C9EF582}" destId="{AD9FCB91-3F44-44E3-9FF8-2D53674B66B5}" srcOrd="0" destOrd="0" presId="urn:microsoft.com/office/officeart/2005/8/layout/list1"/>
    <dgm:cxn modelId="{A1EBC6AB-45F7-468E-A524-349AD2D076DE}" type="presParOf" srcId="{F9A4848C-332A-4061-AF7E-D0D3746FDED0}" destId="{7AE23B05-5A36-4772-BD30-B854DF22A9BE}" srcOrd="0" destOrd="0" presId="urn:microsoft.com/office/officeart/2005/8/layout/list1"/>
    <dgm:cxn modelId="{6A619253-A435-45A5-AE7B-DD43BE960D66}" type="presParOf" srcId="{7AE23B05-5A36-4772-BD30-B854DF22A9BE}" destId="{82327C94-EDC7-4F8C-AA94-90DA1CA8CB60}" srcOrd="0" destOrd="0" presId="urn:microsoft.com/office/officeart/2005/8/layout/list1"/>
    <dgm:cxn modelId="{56AAE2D1-AAA0-497A-AE3A-AA737726EA31}" type="presParOf" srcId="{7AE23B05-5A36-4772-BD30-B854DF22A9BE}" destId="{20D9A681-0D5F-4514-A366-41AEBB0FD261}" srcOrd="1" destOrd="0" presId="urn:microsoft.com/office/officeart/2005/8/layout/list1"/>
    <dgm:cxn modelId="{D0F389F7-A480-4666-BDA4-85A1B7F5A3F7}" type="presParOf" srcId="{F9A4848C-332A-4061-AF7E-D0D3746FDED0}" destId="{2CD16B4C-CC9F-4C2B-9DAF-CB1F87D3A490}" srcOrd="1" destOrd="0" presId="urn:microsoft.com/office/officeart/2005/8/layout/list1"/>
    <dgm:cxn modelId="{29440C1C-0C2A-4C94-9226-EB7651B3679D}" type="presParOf" srcId="{F9A4848C-332A-4061-AF7E-D0D3746FDED0}" destId="{0EB9E10C-ECEB-49FE-9AF1-36122DEDF12E}" srcOrd="2" destOrd="0" presId="urn:microsoft.com/office/officeart/2005/8/layout/list1"/>
    <dgm:cxn modelId="{CFE10DFF-08B1-4958-8B13-B2662F26FC8F}" type="presParOf" srcId="{F9A4848C-332A-4061-AF7E-D0D3746FDED0}" destId="{9C2BA84A-D963-40DD-A52A-BB9F629AB5C1}" srcOrd="3" destOrd="0" presId="urn:microsoft.com/office/officeart/2005/8/layout/list1"/>
    <dgm:cxn modelId="{FE906AB6-5FC5-492E-9949-A064795C5712}" type="presParOf" srcId="{F9A4848C-332A-4061-AF7E-D0D3746FDED0}" destId="{21D1F354-AF66-41F2-B81D-92D69D173DA5}" srcOrd="4" destOrd="0" presId="urn:microsoft.com/office/officeart/2005/8/layout/list1"/>
    <dgm:cxn modelId="{B9B19062-54AA-47F6-93FA-43D15CCBF251}" type="presParOf" srcId="{21D1F354-AF66-41F2-B81D-92D69D173DA5}" destId="{38CFC816-43C8-4563-9CB5-3BDD4174FB4F}" srcOrd="0" destOrd="0" presId="urn:microsoft.com/office/officeart/2005/8/layout/list1"/>
    <dgm:cxn modelId="{222DF0F2-1D2D-49B3-A575-EC69ED73ED88}" type="presParOf" srcId="{21D1F354-AF66-41F2-B81D-92D69D173DA5}" destId="{DE1AF8E2-E3C3-4708-928B-27E5F1AA207C}" srcOrd="1" destOrd="0" presId="urn:microsoft.com/office/officeart/2005/8/layout/list1"/>
    <dgm:cxn modelId="{8C650646-F6B5-4395-BC85-8A9C87FEA807}" type="presParOf" srcId="{F9A4848C-332A-4061-AF7E-D0D3746FDED0}" destId="{DC7BDD7C-42BF-4EFA-8D0A-20B3FFD45149}" srcOrd="5" destOrd="0" presId="urn:microsoft.com/office/officeart/2005/8/layout/list1"/>
    <dgm:cxn modelId="{9E45EFBD-0228-48C3-B04A-58A3AF15CCCC}" type="presParOf" srcId="{F9A4848C-332A-4061-AF7E-D0D3746FDED0}" destId="{2A7D0EEA-B8E9-4F28-AEA8-7A5C19071DB8}" srcOrd="6" destOrd="0" presId="urn:microsoft.com/office/officeart/2005/8/layout/list1"/>
    <dgm:cxn modelId="{E6310C50-6301-4277-A740-443034546250}" type="presParOf" srcId="{F9A4848C-332A-4061-AF7E-D0D3746FDED0}" destId="{824C9BCA-4013-4ACC-990E-D1D36CFF98DA}" srcOrd="7" destOrd="0" presId="urn:microsoft.com/office/officeart/2005/8/layout/list1"/>
    <dgm:cxn modelId="{4E7B2F85-B7BD-40A8-AFAF-C3AEB8B7BAA5}" type="presParOf" srcId="{F9A4848C-332A-4061-AF7E-D0D3746FDED0}" destId="{BE28CF0E-EB2C-4AE8-9F6A-20A6EB42FE6A}" srcOrd="8" destOrd="0" presId="urn:microsoft.com/office/officeart/2005/8/layout/list1"/>
    <dgm:cxn modelId="{5711A0B1-BAF5-48D5-8420-EC48F1C7D7AE}" type="presParOf" srcId="{BE28CF0E-EB2C-4AE8-9F6A-20A6EB42FE6A}" destId="{3B26206B-5920-4189-BEF7-E6A2EE95FB11}" srcOrd="0" destOrd="0" presId="urn:microsoft.com/office/officeart/2005/8/layout/list1"/>
    <dgm:cxn modelId="{E5DC137F-D8C3-4A7A-8B18-AD2CF1F90C7E}" type="presParOf" srcId="{BE28CF0E-EB2C-4AE8-9F6A-20A6EB42FE6A}" destId="{0435F72A-D2ED-4D5F-9F6F-B96FE51A16FF}" srcOrd="1" destOrd="0" presId="urn:microsoft.com/office/officeart/2005/8/layout/list1"/>
    <dgm:cxn modelId="{0B6E301D-0F9E-452B-8904-963E38E0FF8B}" type="presParOf" srcId="{F9A4848C-332A-4061-AF7E-D0D3746FDED0}" destId="{0840C204-6A32-492D-A638-F32CEA3D5547}" srcOrd="9" destOrd="0" presId="urn:microsoft.com/office/officeart/2005/8/layout/list1"/>
    <dgm:cxn modelId="{0314744F-FE8A-4426-9745-BCC97099E014}" type="presParOf" srcId="{F9A4848C-332A-4061-AF7E-D0D3746FDED0}" destId="{0EB8E349-9161-4296-A0D2-FF181DD3655F}" srcOrd="10" destOrd="0" presId="urn:microsoft.com/office/officeart/2005/8/layout/list1"/>
    <dgm:cxn modelId="{2957F103-441E-40AA-A43D-9DC1AD4A5BCB}" type="presParOf" srcId="{F9A4848C-332A-4061-AF7E-D0D3746FDED0}" destId="{411F5DA6-91D2-4A1F-A89D-1DA386D22A1A}" srcOrd="11" destOrd="0" presId="urn:microsoft.com/office/officeart/2005/8/layout/list1"/>
    <dgm:cxn modelId="{065B5F2D-4515-4ED3-9FFC-E5ECBA9E471A}" type="presParOf" srcId="{F9A4848C-332A-4061-AF7E-D0D3746FDED0}" destId="{23313BB7-D5D9-4955-A269-0AEFCC05B183}" srcOrd="12" destOrd="0" presId="urn:microsoft.com/office/officeart/2005/8/layout/list1"/>
    <dgm:cxn modelId="{7FEBD5AD-77D6-464D-9BC6-68154B82DF61}" type="presParOf" srcId="{23313BB7-D5D9-4955-A269-0AEFCC05B183}" destId="{33226BAA-7B6F-433C-8AE3-2B3C7789E662}" srcOrd="0" destOrd="0" presId="urn:microsoft.com/office/officeart/2005/8/layout/list1"/>
    <dgm:cxn modelId="{8D6E1323-4F14-4CE9-BF4F-8D6F6ED7F2E0}" type="presParOf" srcId="{23313BB7-D5D9-4955-A269-0AEFCC05B183}" destId="{06FE1C3F-C88B-4980-98F0-18847BB81C6F}" srcOrd="1" destOrd="0" presId="urn:microsoft.com/office/officeart/2005/8/layout/list1"/>
    <dgm:cxn modelId="{7341DEFD-3C2C-4EA8-A0AE-175F402B1A5D}" type="presParOf" srcId="{F9A4848C-332A-4061-AF7E-D0D3746FDED0}" destId="{D1E0AA69-D375-43BD-B377-948B20D2ECB4}" srcOrd="13" destOrd="0" presId="urn:microsoft.com/office/officeart/2005/8/layout/list1"/>
    <dgm:cxn modelId="{01670842-1A36-4B8D-ACEA-F315A91CE1BA}" type="presParOf" srcId="{F9A4848C-332A-4061-AF7E-D0D3746FDED0}" destId="{26851F5D-5CE2-411F-92DA-83FB78C6196F}" srcOrd="14" destOrd="0" presId="urn:microsoft.com/office/officeart/2005/8/layout/list1"/>
    <dgm:cxn modelId="{2472442D-02F4-4F28-8EDC-2F494F7FBE0C}" type="presParOf" srcId="{F9A4848C-332A-4061-AF7E-D0D3746FDED0}" destId="{7251BE43-6B74-4AFA-92A8-3BEFA4B59A70}" srcOrd="15" destOrd="0" presId="urn:microsoft.com/office/officeart/2005/8/layout/list1"/>
    <dgm:cxn modelId="{5C5FFA42-602A-462B-89AC-A9C786A36B67}" type="presParOf" srcId="{F9A4848C-332A-4061-AF7E-D0D3746FDED0}" destId="{603A3286-6F2E-4385-B4A8-E2D14E4971F2}" srcOrd="16" destOrd="0" presId="urn:microsoft.com/office/officeart/2005/8/layout/list1"/>
    <dgm:cxn modelId="{F1F13F9D-564C-484D-BAD9-CBC68301C2D2}" type="presParOf" srcId="{603A3286-6F2E-4385-B4A8-E2D14E4971F2}" destId="{3B6F6C60-A425-4777-A503-846876AAD3F2}" srcOrd="0" destOrd="0" presId="urn:microsoft.com/office/officeart/2005/8/layout/list1"/>
    <dgm:cxn modelId="{53A3D1DE-055B-427A-9011-4C20C9C605F3}" type="presParOf" srcId="{603A3286-6F2E-4385-B4A8-E2D14E4971F2}" destId="{35FE1A19-7054-4DC0-88E4-01A8F83D39D9}" srcOrd="1" destOrd="0" presId="urn:microsoft.com/office/officeart/2005/8/layout/list1"/>
    <dgm:cxn modelId="{AA9208D5-BB6A-450B-84FC-3650B57EE5C9}" type="presParOf" srcId="{F9A4848C-332A-4061-AF7E-D0D3746FDED0}" destId="{24FE0385-2A0F-47D7-9346-89EB9DCAB376}" srcOrd="17" destOrd="0" presId="urn:microsoft.com/office/officeart/2005/8/layout/list1"/>
    <dgm:cxn modelId="{AF496D39-ED03-4D63-B9BC-0B2399068B69}" type="presParOf" srcId="{F9A4848C-332A-4061-AF7E-D0D3746FDED0}" destId="{95749C6A-4FE1-4B76-9FEF-60E73B2FD324}" srcOrd="18" destOrd="0" presId="urn:microsoft.com/office/officeart/2005/8/layout/list1"/>
    <dgm:cxn modelId="{35B08EEB-8A59-4AA6-8836-9F64D5724744}" type="presParOf" srcId="{F9A4848C-332A-4061-AF7E-D0D3746FDED0}" destId="{B2142E9A-9913-48F9-8FFF-89E9E049E20E}" srcOrd="19" destOrd="0" presId="urn:microsoft.com/office/officeart/2005/8/layout/list1"/>
    <dgm:cxn modelId="{49E88381-3F0D-4768-9338-EFB9028BC173}" type="presParOf" srcId="{F9A4848C-332A-4061-AF7E-D0D3746FDED0}" destId="{E76C9239-4853-495E-9B71-BE996DE7B018}" srcOrd="20" destOrd="0" presId="urn:microsoft.com/office/officeart/2005/8/layout/list1"/>
    <dgm:cxn modelId="{6E0FAAC9-AD1A-48E4-89F2-743B4DD61F8F}" type="presParOf" srcId="{E76C9239-4853-495E-9B71-BE996DE7B018}" destId="{D474BBB0-68B6-4C30-B602-52FB1FB09A46}" srcOrd="0" destOrd="0" presId="urn:microsoft.com/office/officeart/2005/8/layout/list1"/>
    <dgm:cxn modelId="{F64141DE-797B-4EEC-A5B4-49F9F2C65922}" type="presParOf" srcId="{E76C9239-4853-495E-9B71-BE996DE7B018}" destId="{F183A6CE-585E-4C6F-9688-5D8E4EA4EC7B}" srcOrd="1" destOrd="0" presId="urn:microsoft.com/office/officeart/2005/8/layout/list1"/>
    <dgm:cxn modelId="{57FBBA5D-6ECC-4654-A77B-E13E7C74501B}" type="presParOf" srcId="{F9A4848C-332A-4061-AF7E-D0D3746FDED0}" destId="{37C9854E-0B5F-4E29-A4E1-0D1EACE73C85}" srcOrd="21" destOrd="0" presId="urn:microsoft.com/office/officeart/2005/8/layout/list1"/>
    <dgm:cxn modelId="{241A13E4-CE43-4F7E-956C-9B4E55DB8510}" type="presParOf" srcId="{F9A4848C-332A-4061-AF7E-D0D3746FDED0}" destId="{97CCA603-C1B5-4D83-A2D4-274E290798AC}" srcOrd="22" destOrd="0" presId="urn:microsoft.com/office/officeart/2005/8/layout/list1"/>
    <dgm:cxn modelId="{60DB0BBE-FE00-4D16-B90A-D437E8F3A5DC}" type="presParOf" srcId="{F9A4848C-332A-4061-AF7E-D0D3746FDED0}" destId="{B97A44A1-6027-48E6-9E40-1E7997C2C3C4}" srcOrd="23" destOrd="0" presId="urn:microsoft.com/office/officeart/2005/8/layout/list1"/>
    <dgm:cxn modelId="{2F28729D-70F0-4CE3-B474-AA856431D54F}" type="presParOf" srcId="{F9A4848C-332A-4061-AF7E-D0D3746FDED0}" destId="{531A5AF6-352D-4FA3-834E-8443E1A8052A}" srcOrd="24" destOrd="0" presId="urn:microsoft.com/office/officeart/2005/8/layout/list1"/>
    <dgm:cxn modelId="{49CD4586-CE19-4027-A7E3-AB208D568DF5}" type="presParOf" srcId="{531A5AF6-352D-4FA3-834E-8443E1A8052A}" destId="{366AFEAE-9620-4A51-88FA-0BC70AF7A76F}" srcOrd="0" destOrd="0" presId="urn:microsoft.com/office/officeart/2005/8/layout/list1"/>
    <dgm:cxn modelId="{F133CF1F-7E17-4F1B-9FB5-8C2ADF94C617}" type="presParOf" srcId="{531A5AF6-352D-4FA3-834E-8443E1A8052A}" destId="{63932DBC-3A50-4702-98C5-1BDD92A5725B}" srcOrd="1" destOrd="0" presId="urn:microsoft.com/office/officeart/2005/8/layout/list1"/>
    <dgm:cxn modelId="{8E6D793E-6F3E-4298-9822-59B185FE1CF9}" type="presParOf" srcId="{F9A4848C-332A-4061-AF7E-D0D3746FDED0}" destId="{4BE2CEE0-C6E0-48C5-952E-AE43D91E1AB7}" srcOrd="25" destOrd="0" presId="urn:microsoft.com/office/officeart/2005/8/layout/list1"/>
    <dgm:cxn modelId="{9961F075-5CEC-466F-9D6E-545F0561BE4D}" type="presParOf" srcId="{F9A4848C-332A-4061-AF7E-D0D3746FDED0}" destId="{F9262526-73BB-4EEB-9F03-914C9D1695A3}" srcOrd="26" destOrd="0" presId="urn:microsoft.com/office/officeart/2005/8/layout/list1"/>
    <dgm:cxn modelId="{9F2FD843-BA7E-4339-AA19-A0A28F0EBEF7}" type="presParOf" srcId="{F9A4848C-332A-4061-AF7E-D0D3746FDED0}" destId="{5C98061D-2066-4BC1-9951-5EF2994874AC}" srcOrd="27" destOrd="0" presId="urn:microsoft.com/office/officeart/2005/8/layout/list1"/>
    <dgm:cxn modelId="{035D09E5-F5A9-4BEF-8525-7DB624306B30}" type="presParOf" srcId="{F9A4848C-332A-4061-AF7E-D0D3746FDED0}" destId="{EB5243BA-762F-484B-BBD1-4F30255035C3}" srcOrd="28" destOrd="0" presId="urn:microsoft.com/office/officeart/2005/8/layout/list1"/>
    <dgm:cxn modelId="{C1FBC27B-87BA-4152-85CF-BC63611B5020}" type="presParOf" srcId="{EB5243BA-762F-484B-BBD1-4F30255035C3}" destId="{99A6AD75-8D59-4C6B-B8E8-CC26B28B5C56}" srcOrd="0" destOrd="0" presId="urn:microsoft.com/office/officeart/2005/8/layout/list1"/>
    <dgm:cxn modelId="{190CBE16-43CB-4980-8473-0616EC0BC605}" type="presParOf" srcId="{EB5243BA-762F-484B-BBD1-4F30255035C3}" destId="{3E96188C-DF6B-44BB-865C-1D2D027558F9}" srcOrd="1" destOrd="0" presId="urn:microsoft.com/office/officeart/2005/8/layout/list1"/>
    <dgm:cxn modelId="{6C1F0DC9-4AE0-4D36-AECE-5AD99536056F}" type="presParOf" srcId="{F9A4848C-332A-4061-AF7E-D0D3746FDED0}" destId="{35BEC542-AC6C-46EF-A0FE-C8DC9A20C79D}" srcOrd="29" destOrd="0" presId="urn:microsoft.com/office/officeart/2005/8/layout/list1"/>
    <dgm:cxn modelId="{9AEE53B1-B42F-45C2-9B3B-694C3043DFF2}" type="presParOf" srcId="{F9A4848C-332A-4061-AF7E-D0D3746FDED0}" destId="{6B82FEFD-1CDD-40D5-A937-0B738E98E392}" srcOrd="30" destOrd="0" presId="urn:microsoft.com/office/officeart/2005/8/layout/list1"/>
    <dgm:cxn modelId="{A1E57060-166F-4C04-8241-D86F39FD8D71}" type="presParOf" srcId="{F9A4848C-332A-4061-AF7E-D0D3746FDED0}" destId="{0390F705-2F35-4613-95A0-1C642B8DE4C0}" srcOrd="31" destOrd="0" presId="urn:microsoft.com/office/officeart/2005/8/layout/list1"/>
    <dgm:cxn modelId="{E9B66BAE-75C5-4A1A-B36A-82D9DE00C0EB}" type="presParOf" srcId="{F9A4848C-332A-4061-AF7E-D0D3746FDED0}" destId="{71414F8B-6948-4D05-B683-A8B9098CAF66}" srcOrd="32" destOrd="0" presId="urn:microsoft.com/office/officeart/2005/8/layout/list1"/>
    <dgm:cxn modelId="{A00DCA93-78A9-4DEA-BF14-1F43CA572E99}" type="presParOf" srcId="{71414F8B-6948-4D05-B683-A8B9098CAF66}" destId="{8EBF99AD-0077-445F-82A9-3F6EA726FA34}" srcOrd="0" destOrd="0" presId="urn:microsoft.com/office/officeart/2005/8/layout/list1"/>
    <dgm:cxn modelId="{66C06B9F-5CE7-4F15-B343-4618A5A50116}" type="presParOf" srcId="{71414F8B-6948-4D05-B683-A8B9098CAF66}" destId="{2C92C4FF-11A3-414D-86F7-B60895981774}" srcOrd="1" destOrd="0" presId="urn:microsoft.com/office/officeart/2005/8/layout/list1"/>
    <dgm:cxn modelId="{784AEB85-62C9-4E6D-9A33-6942F80B59A0}" type="presParOf" srcId="{F9A4848C-332A-4061-AF7E-D0D3746FDED0}" destId="{AE7F43BC-20CB-4BE6-9DA9-17F89DB504E6}" srcOrd="33" destOrd="0" presId="urn:microsoft.com/office/officeart/2005/8/layout/list1"/>
    <dgm:cxn modelId="{46FEB62A-BBB9-4DB9-B410-9C5C11390A3D}" type="presParOf" srcId="{F9A4848C-332A-4061-AF7E-D0D3746FDED0}" destId="{BFE19299-BD0B-4A7F-A5C8-F5BBDDF96325}" srcOrd="34" destOrd="0" presId="urn:microsoft.com/office/officeart/2005/8/layout/list1"/>
    <dgm:cxn modelId="{262396A0-1C93-43FF-80A2-BC24C12D5D56}" type="presParOf" srcId="{F9A4848C-332A-4061-AF7E-D0D3746FDED0}" destId="{2E6B635D-482A-485E-BE27-5B9328B74AD5}" srcOrd="35" destOrd="0" presId="urn:microsoft.com/office/officeart/2005/8/layout/list1"/>
    <dgm:cxn modelId="{BCD85FEE-40C7-4CE3-BFA6-2E27977C3F6A}" type="presParOf" srcId="{F9A4848C-332A-4061-AF7E-D0D3746FDED0}" destId="{AFDE40EE-37CE-4CD3-A302-6610F2B35569}" srcOrd="36" destOrd="0" presId="urn:microsoft.com/office/officeart/2005/8/layout/list1"/>
    <dgm:cxn modelId="{E977C2D9-9DFF-471E-82F8-BFD183C6B24C}" type="presParOf" srcId="{AFDE40EE-37CE-4CD3-A302-6610F2B35569}" destId="{96BDF44A-8962-42B6-B579-7D38ED0719EF}" srcOrd="0" destOrd="0" presId="urn:microsoft.com/office/officeart/2005/8/layout/list1"/>
    <dgm:cxn modelId="{D9849930-ED9D-4570-84E5-61717201E182}" type="presParOf" srcId="{AFDE40EE-37CE-4CD3-A302-6610F2B35569}" destId="{7DB69123-BC75-4E29-BC71-D5CE6CAEF7BB}" srcOrd="1" destOrd="0" presId="urn:microsoft.com/office/officeart/2005/8/layout/list1"/>
    <dgm:cxn modelId="{68161A12-E9D2-404F-99A5-D3E687CB5DC0}" type="presParOf" srcId="{F9A4848C-332A-4061-AF7E-D0D3746FDED0}" destId="{82FB3E76-5991-4C39-A96E-E20D296642DC}" srcOrd="37" destOrd="0" presId="urn:microsoft.com/office/officeart/2005/8/layout/list1"/>
    <dgm:cxn modelId="{DBA5A9C7-200D-4275-9391-1E72151A6F9F}" type="presParOf" srcId="{F9A4848C-332A-4061-AF7E-D0D3746FDED0}" destId="{CCC0CD1B-6E19-4F5C-A22C-7F029C3E6ABB}" srcOrd="38" destOrd="0" presId="urn:microsoft.com/office/officeart/2005/8/layout/list1"/>
    <dgm:cxn modelId="{EC5EF648-6FBC-4174-9D41-60BAF46DFACD}" type="presParOf" srcId="{F9A4848C-332A-4061-AF7E-D0D3746FDED0}" destId="{24E776D2-7DDD-43E4-A17F-CA71F3540046}" srcOrd="39" destOrd="0" presId="urn:microsoft.com/office/officeart/2005/8/layout/list1"/>
    <dgm:cxn modelId="{9DBA2D15-236F-4E5F-9268-B45AB85AE376}" type="presParOf" srcId="{F9A4848C-332A-4061-AF7E-D0D3746FDED0}" destId="{BD6A3686-115C-4D6B-84B2-BC1369352A0C}" srcOrd="40" destOrd="0" presId="urn:microsoft.com/office/officeart/2005/8/layout/list1"/>
    <dgm:cxn modelId="{44ABFE7A-8B0D-4C95-9ABA-C8C51C21E273}" type="presParOf" srcId="{BD6A3686-115C-4D6B-84B2-BC1369352A0C}" destId="{17F1BC14-E36C-4A59-BCBC-B3C790E91285}" srcOrd="0" destOrd="0" presId="urn:microsoft.com/office/officeart/2005/8/layout/list1"/>
    <dgm:cxn modelId="{7397F86F-F562-4C78-BFDC-CEBBEC7C172A}" type="presParOf" srcId="{BD6A3686-115C-4D6B-84B2-BC1369352A0C}" destId="{C85F2C4D-D3FF-4073-A798-375720FED6C7}" srcOrd="1" destOrd="0" presId="urn:microsoft.com/office/officeart/2005/8/layout/list1"/>
    <dgm:cxn modelId="{AB5283F4-2D76-418A-9A64-70611DF3F66A}" type="presParOf" srcId="{F9A4848C-332A-4061-AF7E-D0D3746FDED0}" destId="{AC8FD655-DCFB-45DD-9A7A-FBC187F3175C}" srcOrd="41" destOrd="0" presId="urn:microsoft.com/office/officeart/2005/8/layout/list1"/>
    <dgm:cxn modelId="{FF3D6322-75CC-4474-97EC-33EACFA79EF6}" type="presParOf" srcId="{F9A4848C-332A-4061-AF7E-D0D3746FDED0}" destId="{D8744072-286E-4C40-BD1B-77CF4951B115}" srcOrd="42" destOrd="0" presId="urn:microsoft.com/office/officeart/2005/8/layout/list1"/>
    <dgm:cxn modelId="{9A374472-B239-43DF-B6FC-C79363A1E192}" type="presParOf" srcId="{F9A4848C-332A-4061-AF7E-D0D3746FDED0}" destId="{D3B08179-BA5D-4BE5-9CEE-2099F6652CBB}" srcOrd="43" destOrd="0" presId="urn:microsoft.com/office/officeart/2005/8/layout/list1"/>
    <dgm:cxn modelId="{7095AF6F-C1DB-4205-A3B6-CA435D65E130}" type="presParOf" srcId="{F9A4848C-332A-4061-AF7E-D0D3746FDED0}" destId="{5CE7CEB8-E0DE-4491-B31B-C4A26AD81F21}" srcOrd="44" destOrd="0" presId="urn:microsoft.com/office/officeart/2005/8/layout/list1"/>
    <dgm:cxn modelId="{F07092CD-269D-48EE-90DF-4F076DC4C38E}" type="presParOf" srcId="{5CE7CEB8-E0DE-4491-B31B-C4A26AD81F21}" destId="{60A2BEF6-E785-4DBE-A0E8-2BC8817B6FFC}" srcOrd="0" destOrd="0" presId="urn:microsoft.com/office/officeart/2005/8/layout/list1"/>
    <dgm:cxn modelId="{BB15208E-195D-401D-A03B-860370E0D38F}" type="presParOf" srcId="{5CE7CEB8-E0DE-4491-B31B-C4A26AD81F21}" destId="{EDE6814B-6F0D-4495-946D-F01EFE707A7D}" srcOrd="1" destOrd="0" presId="urn:microsoft.com/office/officeart/2005/8/layout/list1"/>
    <dgm:cxn modelId="{C442577E-5A2C-4B31-BADB-A555EB43F76C}" type="presParOf" srcId="{F9A4848C-332A-4061-AF7E-D0D3746FDED0}" destId="{7729A9E4-6F34-498F-9DC9-3C08343F7E86}" srcOrd="45" destOrd="0" presId="urn:microsoft.com/office/officeart/2005/8/layout/list1"/>
    <dgm:cxn modelId="{8FECBF4B-D828-4DD7-B149-BE70181891D0}" type="presParOf" srcId="{F9A4848C-332A-4061-AF7E-D0D3746FDED0}" destId="{F1F18A1C-1436-4394-A4E5-5AA84C8286C6}" srcOrd="46" destOrd="0" presId="urn:microsoft.com/office/officeart/2005/8/layout/list1"/>
    <dgm:cxn modelId="{A9DD93E0-C786-45E4-AC70-22C108B5573D}" type="presParOf" srcId="{F9A4848C-332A-4061-AF7E-D0D3746FDED0}" destId="{77ACB7A2-F391-4B19-9908-D474D29B4AF8}" srcOrd="47" destOrd="0" presId="urn:microsoft.com/office/officeart/2005/8/layout/list1"/>
    <dgm:cxn modelId="{9EEED0AA-BD0A-4087-8166-F038240DED6A}" type="presParOf" srcId="{F9A4848C-332A-4061-AF7E-D0D3746FDED0}" destId="{7ED764C2-BD5C-46D9-9066-25A26A4D1325}" srcOrd="48" destOrd="0" presId="urn:microsoft.com/office/officeart/2005/8/layout/list1"/>
    <dgm:cxn modelId="{91A5E40E-6BFD-4AFB-8E14-13E994538BF8}" type="presParOf" srcId="{7ED764C2-BD5C-46D9-9066-25A26A4D1325}" destId="{AD9FCB91-3F44-44E3-9FF8-2D53674B66B5}" srcOrd="0" destOrd="0" presId="urn:microsoft.com/office/officeart/2005/8/layout/list1"/>
    <dgm:cxn modelId="{F05CE23C-C01D-484C-8C70-0F29C9666E1D}" type="presParOf" srcId="{7ED764C2-BD5C-46D9-9066-25A26A4D1325}" destId="{252D2557-EE5D-4A10-BD5B-4ED3A66DBF1D}" srcOrd="1" destOrd="0" presId="urn:microsoft.com/office/officeart/2005/8/layout/list1"/>
    <dgm:cxn modelId="{D1D1858E-278A-4419-A95C-25D2597C7EB8}" type="presParOf" srcId="{F9A4848C-332A-4061-AF7E-D0D3746FDED0}" destId="{0463A4B4-CFA2-43BB-8FE0-4313C1336F34}" srcOrd="49" destOrd="0" presId="urn:microsoft.com/office/officeart/2005/8/layout/list1"/>
    <dgm:cxn modelId="{DB97EB93-B582-4828-B894-6375C6C9D64F}" type="presParOf" srcId="{F9A4848C-332A-4061-AF7E-D0D3746FDED0}" destId="{FCB680C6-2EAB-4F7C-AEA1-14BA5437256C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9E10C-ECEB-49FE-9AF1-36122DEDF12E}">
      <dsp:nvSpPr>
        <dsp:cNvPr id="0" name=""/>
        <dsp:cNvSpPr/>
      </dsp:nvSpPr>
      <dsp:spPr>
        <a:xfrm>
          <a:off x="0" y="162894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9A681-0D5F-4514-A366-41AEBB0FD261}">
      <dsp:nvSpPr>
        <dsp:cNvPr id="0" name=""/>
        <dsp:cNvSpPr/>
      </dsp:nvSpPr>
      <dsp:spPr>
        <a:xfrm>
          <a:off x="360040" y="32836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План:</a:t>
          </a:r>
          <a:endParaRPr lang="uk-UA" sz="1800" b="1" kern="1200" dirty="0"/>
        </a:p>
      </dsp:txBody>
      <dsp:txXfrm>
        <a:off x="375892" y="48688"/>
        <a:ext cx="5008856" cy="293016"/>
      </dsp:txXfrm>
    </dsp:sp>
    <dsp:sp modelId="{2A7D0EEA-B8E9-4F28-AEA8-7A5C19071DB8}">
      <dsp:nvSpPr>
        <dsp:cNvPr id="0" name=""/>
        <dsp:cNvSpPr/>
      </dsp:nvSpPr>
      <dsp:spPr>
        <a:xfrm>
          <a:off x="0" y="694156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AF8E2-E3C3-4708-928B-27E5F1AA207C}">
      <dsp:nvSpPr>
        <dsp:cNvPr id="0" name=""/>
        <dsp:cNvSpPr/>
      </dsp:nvSpPr>
      <dsp:spPr>
        <a:xfrm>
          <a:off x="360040" y="531796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Трикутник і його елементи</a:t>
          </a:r>
          <a:endParaRPr lang="uk-UA" sz="1600" kern="1200" dirty="0"/>
        </a:p>
      </dsp:txBody>
      <dsp:txXfrm>
        <a:off x="375892" y="547648"/>
        <a:ext cx="5008856" cy="293016"/>
      </dsp:txXfrm>
    </dsp:sp>
    <dsp:sp modelId="{0EB8E349-9161-4296-A0D2-FF181DD3655F}">
      <dsp:nvSpPr>
        <dsp:cNvPr id="0" name=""/>
        <dsp:cNvSpPr/>
      </dsp:nvSpPr>
      <dsp:spPr>
        <a:xfrm>
          <a:off x="0" y="1193116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5F72A-D2ED-4D5F-9F6F-B96FE51A16FF}">
      <dsp:nvSpPr>
        <dsp:cNvPr id="0" name=""/>
        <dsp:cNvSpPr/>
      </dsp:nvSpPr>
      <dsp:spPr>
        <a:xfrm>
          <a:off x="360040" y="1030756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Нерівність трикутника</a:t>
          </a:r>
          <a:endParaRPr lang="uk-UA" sz="1600" kern="1200" dirty="0"/>
        </a:p>
      </dsp:txBody>
      <dsp:txXfrm>
        <a:off x="375892" y="1046608"/>
        <a:ext cx="5008856" cy="293016"/>
      </dsp:txXfrm>
    </dsp:sp>
    <dsp:sp modelId="{26851F5D-5CE2-411F-92DA-83FB78C6196F}">
      <dsp:nvSpPr>
        <dsp:cNvPr id="0" name=""/>
        <dsp:cNvSpPr/>
      </dsp:nvSpPr>
      <dsp:spPr>
        <a:xfrm>
          <a:off x="0" y="1692076"/>
          <a:ext cx="7200800" cy="237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E1C3F-C88B-4980-98F0-18847BB81C6F}">
      <dsp:nvSpPr>
        <dsp:cNvPr id="0" name=""/>
        <dsp:cNvSpPr/>
      </dsp:nvSpPr>
      <dsp:spPr>
        <a:xfrm>
          <a:off x="360040" y="1529716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Сума кутів трикутника</a:t>
          </a:r>
          <a:endParaRPr lang="uk-UA" sz="1600" kern="1200" dirty="0"/>
        </a:p>
      </dsp:txBody>
      <dsp:txXfrm>
        <a:off x="375892" y="1545568"/>
        <a:ext cx="5008856" cy="293016"/>
      </dsp:txXfrm>
    </dsp:sp>
    <dsp:sp modelId="{95749C6A-4FE1-4B76-9FEF-60E73B2FD324}">
      <dsp:nvSpPr>
        <dsp:cNvPr id="0" name=""/>
        <dsp:cNvSpPr/>
      </dsp:nvSpPr>
      <dsp:spPr>
        <a:xfrm>
          <a:off x="0" y="215161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E1A19-7054-4DC0-88E4-01A8F83D39D9}">
      <dsp:nvSpPr>
        <dsp:cNvPr id="0" name=""/>
        <dsp:cNvSpPr/>
      </dsp:nvSpPr>
      <dsp:spPr>
        <a:xfrm>
          <a:off x="360040" y="198925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Зовнішній кут трикутника</a:t>
          </a:r>
          <a:endParaRPr lang="uk-UA" sz="1600" kern="1200" dirty="0"/>
        </a:p>
      </dsp:txBody>
      <dsp:txXfrm>
        <a:off x="375892" y="2005111"/>
        <a:ext cx="5008856" cy="293016"/>
      </dsp:txXfrm>
    </dsp:sp>
    <dsp:sp modelId="{97CCA603-C1B5-4D83-A2D4-274E290798AC}">
      <dsp:nvSpPr>
        <dsp:cNvPr id="0" name=""/>
        <dsp:cNvSpPr/>
      </dsp:nvSpPr>
      <dsp:spPr>
        <a:xfrm>
          <a:off x="0" y="265057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3A6CE-585E-4C6F-9688-5D8E4EA4EC7B}">
      <dsp:nvSpPr>
        <dsp:cNvPr id="0" name=""/>
        <dsp:cNvSpPr/>
      </dsp:nvSpPr>
      <dsp:spPr>
        <a:xfrm>
          <a:off x="360040" y="248821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Співвідношення між кутами і сторонами трикутника</a:t>
          </a:r>
          <a:endParaRPr lang="uk-UA" sz="1600" kern="1200" dirty="0"/>
        </a:p>
      </dsp:txBody>
      <dsp:txXfrm>
        <a:off x="375892" y="2504071"/>
        <a:ext cx="5008856" cy="293016"/>
      </dsp:txXfrm>
    </dsp:sp>
    <dsp:sp modelId="{F9262526-73BB-4EEB-9F03-914C9D1695A3}">
      <dsp:nvSpPr>
        <dsp:cNvPr id="0" name=""/>
        <dsp:cNvSpPr/>
      </dsp:nvSpPr>
      <dsp:spPr>
        <a:xfrm>
          <a:off x="0" y="314953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32DBC-3A50-4702-98C5-1BDD92A5725B}">
      <dsp:nvSpPr>
        <dsp:cNvPr id="0" name=""/>
        <dsp:cNvSpPr/>
      </dsp:nvSpPr>
      <dsp:spPr>
        <a:xfrm>
          <a:off x="360040" y="298717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Класифікація трикутників за мірами кутів</a:t>
          </a:r>
          <a:endParaRPr lang="uk-UA" sz="1600" kern="1200" dirty="0"/>
        </a:p>
      </dsp:txBody>
      <dsp:txXfrm>
        <a:off x="375892" y="3003031"/>
        <a:ext cx="5008856" cy="293016"/>
      </dsp:txXfrm>
    </dsp:sp>
    <dsp:sp modelId="{6B82FEFD-1CDD-40D5-A937-0B738E98E392}">
      <dsp:nvSpPr>
        <dsp:cNvPr id="0" name=""/>
        <dsp:cNvSpPr/>
      </dsp:nvSpPr>
      <dsp:spPr>
        <a:xfrm>
          <a:off x="0" y="364849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6188C-DF6B-44BB-865C-1D2D027558F9}">
      <dsp:nvSpPr>
        <dsp:cNvPr id="0" name=""/>
        <dsp:cNvSpPr/>
      </dsp:nvSpPr>
      <dsp:spPr>
        <a:xfrm>
          <a:off x="360040" y="348613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Ознаки рівності трикутників</a:t>
          </a:r>
          <a:endParaRPr lang="uk-UA" sz="1600" kern="1200" dirty="0"/>
        </a:p>
      </dsp:txBody>
      <dsp:txXfrm>
        <a:off x="375892" y="3501991"/>
        <a:ext cx="5008856" cy="293016"/>
      </dsp:txXfrm>
    </dsp:sp>
    <dsp:sp modelId="{BFE19299-BD0B-4A7F-A5C8-F5BBDDF96325}">
      <dsp:nvSpPr>
        <dsp:cNvPr id="0" name=""/>
        <dsp:cNvSpPr/>
      </dsp:nvSpPr>
      <dsp:spPr>
        <a:xfrm>
          <a:off x="0" y="414745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2C4FF-11A3-414D-86F7-B60895981774}">
      <dsp:nvSpPr>
        <dsp:cNvPr id="0" name=""/>
        <dsp:cNvSpPr/>
      </dsp:nvSpPr>
      <dsp:spPr>
        <a:xfrm>
          <a:off x="360040" y="398509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Класифікація трикутників за довжиною сторін</a:t>
          </a:r>
          <a:endParaRPr lang="uk-UA" sz="1600" kern="1200" dirty="0"/>
        </a:p>
      </dsp:txBody>
      <dsp:txXfrm>
        <a:off x="375892" y="4000951"/>
        <a:ext cx="5008856" cy="293016"/>
      </dsp:txXfrm>
    </dsp:sp>
    <dsp:sp modelId="{CCC0CD1B-6E19-4F5C-A22C-7F029C3E6ABB}">
      <dsp:nvSpPr>
        <dsp:cNvPr id="0" name=""/>
        <dsp:cNvSpPr/>
      </dsp:nvSpPr>
      <dsp:spPr>
        <a:xfrm>
          <a:off x="0" y="464641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69123-BC75-4E29-BC71-D5CE6CAEF7BB}">
      <dsp:nvSpPr>
        <dsp:cNvPr id="0" name=""/>
        <dsp:cNvSpPr/>
      </dsp:nvSpPr>
      <dsp:spPr>
        <a:xfrm>
          <a:off x="360040" y="448405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Медіани, бісектриси та висоти трикутників</a:t>
          </a:r>
          <a:endParaRPr lang="uk-UA" sz="1600" kern="1200" dirty="0"/>
        </a:p>
      </dsp:txBody>
      <dsp:txXfrm>
        <a:off x="375892" y="4499911"/>
        <a:ext cx="5008856" cy="293016"/>
      </dsp:txXfrm>
    </dsp:sp>
    <dsp:sp modelId="{D8744072-286E-4C40-BD1B-77CF4951B115}">
      <dsp:nvSpPr>
        <dsp:cNvPr id="0" name=""/>
        <dsp:cNvSpPr/>
      </dsp:nvSpPr>
      <dsp:spPr>
        <a:xfrm>
          <a:off x="0" y="514537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F2C4D-D3FF-4073-A798-375720FED6C7}">
      <dsp:nvSpPr>
        <dsp:cNvPr id="0" name=""/>
        <dsp:cNvSpPr/>
      </dsp:nvSpPr>
      <dsp:spPr>
        <a:xfrm>
          <a:off x="360040" y="498301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>
              <a:latin typeface="+mn-lt"/>
              <a:cs typeface="Times New Roman" pitchFamily="18" charset="0"/>
            </a:rPr>
            <a:t>Рівнобедрений трикутник</a:t>
          </a:r>
          <a:endParaRPr lang="uk-UA" sz="1600" b="0" kern="1200" dirty="0">
            <a:latin typeface="+mn-lt"/>
          </a:endParaRPr>
        </a:p>
      </dsp:txBody>
      <dsp:txXfrm>
        <a:off x="375892" y="4998871"/>
        <a:ext cx="5008856" cy="293016"/>
      </dsp:txXfrm>
    </dsp:sp>
    <dsp:sp modelId="{F1F18A1C-1436-4394-A4E5-5AA84C8286C6}">
      <dsp:nvSpPr>
        <dsp:cNvPr id="0" name=""/>
        <dsp:cNvSpPr/>
      </dsp:nvSpPr>
      <dsp:spPr>
        <a:xfrm>
          <a:off x="0" y="564433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814B-6F0D-4495-946D-F01EFE707A7D}">
      <dsp:nvSpPr>
        <dsp:cNvPr id="0" name=""/>
        <dsp:cNvSpPr/>
      </dsp:nvSpPr>
      <dsp:spPr>
        <a:xfrm>
          <a:off x="360040" y="548197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>
              <a:latin typeface="+mn-lt"/>
            </a:rPr>
            <a:t>Рівносторонній трикутник</a:t>
          </a:r>
          <a:endParaRPr lang="uk-UA" sz="1600" b="0" kern="1200" dirty="0">
            <a:latin typeface="+mn-lt"/>
          </a:endParaRPr>
        </a:p>
      </dsp:txBody>
      <dsp:txXfrm>
        <a:off x="375892" y="5497831"/>
        <a:ext cx="5008856" cy="293016"/>
      </dsp:txXfrm>
    </dsp:sp>
    <dsp:sp modelId="{FCB680C6-2EAB-4F7C-AEA1-14BA5437256C}">
      <dsp:nvSpPr>
        <dsp:cNvPr id="0" name=""/>
        <dsp:cNvSpPr/>
      </dsp:nvSpPr>
      <dsp:spPr>
        <a:xfrm>
          <a:off x="0" y="6143299"/>
          <a:ext cx="7200800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2557-EE5D-4A10-BD5B-4ED3A66DBF1D}">
      <dsp:nvSpPr>
        <dsp:cNvPr id="0" name=""/>
        <dsp:cNvSpPr/>
      </dsp:nvSpPr>
      <dsp:spPr>
        <a:xfrm>
          <a:off x="360040" y="5980939"/>
          <a:ext cx="5040560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>
              <a:latin typeface="+mn-lt"/>
            </a:rPr>
            <a:t>Прямокутний трикутник</a:t>
          </a:r>
          <a:endParaRPr lang="uk-UA" sz="1600" b="0" kern="1200" dirty="0">
            <a:latin typeface="+mn-lt"/>
          </a:endParaRPr>
        </a:p>
      </dsp:txBody>
      <dsp:txXfrm>
        <a:off x="375892" y="5996791"/>
        <a:ext cx="500885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vseosvita.ua/test/start/nkh4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learningapps.org/watch?v=p7tuyyxdt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druchnyk.com.ua/756-geometriya-7-bevz-2015.html" TargetMode="External"/><Relationship Id="rId2" Type="http://schemas.openxmlformats.org/officeDocument/2006/relationships/hyperlink" Target="https://pidruchnyk.com.ua/698-geometriya-merzlyak-7klas-2015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.gov.ua/ua/osvita/zagalna-serednya-osvita/navchalni-programi/modelni-navchalni-programi-dlya-5-9-klasiv-novoyi-ukrayinskoyi-shkoli-zaprovadzhuyutsya-poetapno-z-2022-rok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412776"/>
            <a:ext cx="684076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Геометрія трикутника в 7 класі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013176"/>
            <a:ext cx="5544616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ФКНФМ </a:t>
            </a: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Будько Сергій 321 група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9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27280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Перша ознака рівності трикутників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6408712" cy="1358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Якщо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дві сторони і кут між ними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одного трикутника відповідно дорівнюють двом сторонам і куту між ними іншого трикутника, то такі трикутники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432175"/>
            <a:ext cx="5904656" cy="26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278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82" y="3432174"/>
            <a:ext cx="5924931" cy="26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727280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Друга ознака рівності трикутників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6408712" cy="1358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Якщо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сторона і два прилеглі до неї кута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одного трикутника відповідно дорівнюють стороні та двом прилеглим до неї кутам іншого трикутника, то такі трикутники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93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81" y="3432173"/>
            <a:ext cx="5924931" cy="26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727280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Третя ознака рівності трикутників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6408712" cy="1358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Якщо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три сторони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одного трикутника відповідно дорівнюють трьом сторонам іншого трикутника, то такі трикутники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58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98477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Класифікація трикутників за довжиною сторін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40768"/>
            <a:ext cx="626469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Залежно від довжини сторін трикутники поділяють на такі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різносторонні, рівнобедрені, рівносторонні.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396" y="4618704"/>
            <a:ext cx="2368395" cy="1834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Трикутник, у якого всі сторони мають різні довжини,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різностороннім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9946" y="4618704"/>
            <a:ext cx="2036110" cy="1835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Трикутник, у якого дві сторони рівні, називаються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рівнобедреним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90" y="2486558"/>
            <a:ext cx="14859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" y="2486558"/>
            <a:ext cx="18764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3765" y="4618704"/>
            <a:ext cx="1996339" cy="1839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Трикутник, у якого всі сторони рівні,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рівностороннім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35" y="2577045"/>
            <a:ext cx="220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754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9127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Медіана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9902"/>
            <a:ext cx="3528392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Медіаною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трикутника називають відрізок, який сполучає вершину трикутника із серединою протилежної сторони.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52" y="1196752"/>
            <a:ext cx="3240360" cy="245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149080"/>
            <a:ext cx="6999460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Властивості:</a:t>
            </a:r>
          </a:p>
          <a:p>
            <a:pPr algn="just"/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кожен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трикутник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гострокутний, прямокутний і тупокутний –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має три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медіани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які перетинаються в одній точці –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центроїді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медіани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точкою перетину діляться у співвідношенні 2:1, починаючи від вершини трикутника.</a:t>
            </a:r>
          </a:p>
        </p:txBody>
      </p:sp>
    </p:spTree>
    <p:extLst>
      <p:ext uri="{BB962C8B-B14F-4D97-AF65-F5344CB8AC3E}">
        <p14:creationId xmlns:p14="http://schemas.microsoft.com/office/powerpoint/2010/main" val="1477806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09204"/>
            <a:ext cx="3600400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Бісектрисою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трикутника називають відрізок бісектриси кута трикутника, який сполучає його вершину з точкою на протилежній стороні трикутника.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7"/>
          <a:stretch/>
        </p:blipFill>
        <p:spPr bwMode="auto">
          <a:xfrm>
            <a:off x="4139952" y="1109544"/>
            <a:ext cx="3598590" cy="24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861048"/>
            <a:ext cx="6696744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Властивості:</a:t>
            </a:r>
          </a:p>
          <a:p>
            <a:pPr algn="just"/>
            <a:endParaRPr lang="uk-UA" sz="105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кожен трикутник має три бісектриси, які перетинаються в одній точці –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інцентрі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ісектриси трикутника перетинаються в одній точці, яка міститься усередині трикутника;</a:t>
            </a:r>
          </a:p>
          <a:p>
            <a:pPr marL="457200" indent="-457200" algn="just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бісектриса поділяє протилежну сторону на відрізки, пропорційні до прилеглих сторін.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0"/>
            <a:ext cx="69127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Бісектриса</a:t>
            </a:r>
          </a:p>
        </p:txBody>
      </p:sp>
    </p:spTree>
    <p:extLst>
      <p:ext uri="{BB962C8B-B14F-4D97-AF65-F5344CB8AC3E}">
        <p14:creationId xmlns:p14="http://schemas.microsoft.com/office/powerpoint/2010/main" val="412578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9127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Висота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734" y="1626566"/>
            <a:ext cx="3168352" cy="2092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Висотою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трикутника називають перпендикуляр, проведений з вершини трикутника до прямої, яка містить його протилежну сторону.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34" y="1268760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734" y="4437112"/>
            <a:ext cx="7200800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Властивості:</a:t>
            </a:r>
          </a:p>
          <a:p>
            <a:pPr algn="just"/>
            <a:endParaRPr lang="uk-UA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кожен трикутник має три висоти, які перетинаються в одній точці –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ортоцентр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гострокутному трикутнику він знаходиться всередині;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прямокутному – збігається з вершиною прямого кута;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тупокутному – лежить поза межами трикутника.</a:t>
            </a:r>
          </a:p>
        </p:txBody>
      </p:sp>
    </p:spTree>
    <p:extLst>
      <p:ext uri="{BB962C8B-B14F-4D97-AF65-F5344CB8AC3E}">
        <p14:creationId xmlns:p14="http://schemas.microsoft.com/office/powerpoint/2010/main" val="1579341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7397"/>
            <a:ext cx="616253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Рівнобедрений трикутник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302433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 називається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рівнобедреним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якщо у нього дві сторони рівні.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3096"/>
            <a:ext cx="2181522" cy="29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212976"/>
            <a:ext cx="3024336" cy="103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бічні сторони;</a:t>
            </a: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основа.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81128"/>
            <a:ext cx="7128792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Властивості:</a:t>
            </a:r>
          </a:p>
          <a:p>
            <a:pPr algn="just"/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ути про основі рівні;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исота, бісектриса і медіана, проведені до основи, співпадають;</a:t>
            </a:r>
          </a:p>
          <a:p>
            <a:pPr marL="457200" indent="-457200" algn="just">
              <a:buAutoNum type="arabicParenR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исоти, бісектриси та медіани, проведені до бічних сторін, рівні.</a:t>
            </a:r>
          </a:p>
        </p:txBody>
      </p:sp>
    </p:spTree>
    <p:extLst>
      <p:ext uri="{BB962C8B-B14F-4D97-AF65-F5344CB8AC3E}">
        <p14:creationId xmlns:p14="http://schemas.microsoft.com/office/powerpoint/2010/main" val="175531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73" y="2420888"/>
            <a:ext cx="26479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7819" y="207397"/>
            <a:ext cx="689642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Ознаки рівнобедреного трикутника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8290" y="1412776"/>
            <a:ext cx="3816424" cy="5040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трикутнику два кути рівні;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трикутнику дві сторони рівні;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трикутнику висота і медіана співпадають;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трикутнику висота і бісектриса співпадають;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трикутнику бісектриса і медіана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співпадають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трикутнику дві медіани рівні;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трикутнику дві висоти рівні.</a:t>
            </a:r>
          </a:p>
        </p:txBody>
      </p:sp>
    </p:spTree>
    <p:extLst>
      <p:ext uri="{BB962C8B-B14F-4D97-AF65-F5344CB8AC3E}">
        <p14:creationId xmlns:p14="http://schemas.microsoft.com/office/powerpoint/2010/main" val="203978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2819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07397"/>
            <a:ext cx="616253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Рівносторонній трикутник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6848" y="1742926"/>
            <a:ext cx="302433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 називається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рівностороннім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якщо у нього всі сторони рівні.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6715" y="3933056"/>
                <a:ext cx="7488832" cy="27363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sz="2000" b="1" i="1" dirty="0" smtClean="0">
                    <a:latin typeface="Times New Roman" pitchFamily="18" charset="0"/>
                    <a:cs typeface="Times New Roman" pitchFamily="18" charset="0"/>
                  </a:rPr>
                  <a:t>Властивості: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усі кути дорівнюють по </a:t>
                </a:r>
                <a14:m>
                  <m:oMath xmlns:m="http://schemas.openxmlformats.org/officeDocument/2006/math">
                    <m:r>
                      <a:rPr lang="uk-UA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60</m:t>
                    </m:r>
                    <m:r>
                      <a:rPr lang="uk-UA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п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ериметр дорівнює потроєній стороні трикутника;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очки перетину висот, медіан, бісектрис, серединних перпендикулярів співпадають (центр трикутника);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ентр трикутника ділить його висоти у відношенні 2:1, рахуючи від вершини 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едіана, висота і бісектриса, проведені з однієї вершини співпадають.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5" y="3933056"/>
                <a:ext cx="7488832" cy="2736304"/>
              </a:xfrm>
              <a:prstGeom prst="rect">
                <a:avLst/>
              </a:prstGeom>
              <a:blipFill rotWithShape="1">
                <a:blip r:embed="rId3"/>
                <a:stretch>
                  <a:fillRect l="-649" t="-2428" r="-649" b="-52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21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04083507"/>
              </p:ext>
            </p:extLst>
          </p:nvPr>
        </p:nvGraphicFramePr>
        <p:xfrm>
          <a:off x="467544" y="260648"/>
          <a:ext cx="72008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034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81" y="2299815"/>
            <a:ext cx="28384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7344815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Ознаки рівностороннього трикутника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1893887"/>
                <a:ext cx="3816424" cy="38884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в трикутнику два кути по </a:t>
                </a:r>
                <a14:m>
                  <m:oMath xmlns:m="http://schemas.openxmlformats.org/officeDocument/2006/math">
                    <m:r>
                      <a:rPr lang="uk-UA" sz="2000">
                        <a:latin typeface="Cambria Math"/>
                        <a:ea typeface="Cambria Math"/>
                        <a:cs typeface="Times New Roman" pitchFamily="18" charset="0"/>
                      </a:rPr>
                      <m:t>60</m:t>
                    </m:r>
                    <m:r>
                      <a:rPr lang="uk-UA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endParaRPr lang="uk-UA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в трикутнику дві сторони 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рівні, а один кут </a:t>
                </a:r>
                <a14:m>
                  <m:oMath xmlns:m="http://schemas.openxmlformats.org/officeDocument/2006/math">
                    <m:r>
                      <a:rPr lang="uk-UA" sz="2000">
                        <a:latin typeface="Cambria Math"/>
                        <a:ea typeface="Cambria Math"/>
                        <a:cs typeface="Times New Roman" pitchFamily="18" charset="0"/>
                      </a:rPr>
                      <m:t>60</m:t>
                    </m:r>
                    <m:r>
                      <a:rPr lang="uk-UA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457200" indent="-457200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якщо в трикутнику бісектриси рівні ;</a:t>
                </a:r>
              </a:p>
              <a:p>
                <a:pPr marL="457200" indent="-457200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в трикутнику 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медіани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рівні;</a:t>
                </a:r>
              </a:p>
              <a:p>
                <a:pPr marL="457200" indent="-457200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якщо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в 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трикутнику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висоти рівні.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93887"/>
                <a:ext cx="3816424" cy="3888432"/>
              </a:xfrm>
              <a:prstGeom prst="rect">
                <a:avLst/>
              </a:prstGeo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1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249012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07397"/>
            <a:ext cx="6162534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Прямокутний трикутник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9844" y="1357703"/>
            <a:ext cx="3024336" cy="11161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 називається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прямокутним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якщо у нього є прямий кут.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4293096"/>
                <a:ext cx="7488832" cy="230425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sz="2000" b="1" i="1" dirty="0" smtClean="0">
                    <a:latin typeface="Times New Roman" pitchFamily="18" charset="0"/>
                    <a:cs typeface="Times New Roman" pitchFamily="18" charset="0"/>
                  </a:rPr>
                  <a:t>Властивості: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іпотенуза більша за катети;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к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атет, що лежить проти кута величиною в </a:t>
                </a:r>
                <a14:m>
                  <m:oMath xmlns:m="http://schemas.openxmlformats.org/officeDocument/2006/math">
                    <m:r>
                      <a:rPr lang="uk-UA" sz="2000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uk-UA" sz="200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uk-UA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, дорівнює половині гіпотенузи;</a:t>
                </a:r>
              </a:p>
              <a:p>
                <a:pPr marL="457200" indent="-457200" algn="just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я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кщо катет дорівнює половині гіпотенузи, то кут, що лежить проти цього катета, дорівнює </a:t>
                </a:r>
                <a14:m>
                  <m:oMath xmlns:m="http://schemas.openxmlformats.org/officeDocument/2006/math">
                    <m:r>
                      <a:rPr lang="uk-UA" sz="2000" dirty="0">
                        <a:latin typeface="Cambria Math"/>
                        <a:ea typeface="Cambria Math"/>
                        <a:cs typeface="Times New Roman" pitchFamily="18" charset="0"/>
                      </a:rPr>
                      <m:t>3</m:t>
                    </m:r>
                    <m:r>
                      <a:rPr lang="uk-UA" sz="200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uk-UA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93096"/>
                <a:ext cx="7488832" cy="2304256"/>
              </a:xfrm>
              <a:prstGeom prst="rect">
                <a:avLst/>
              </a:prstGeom>
              <a:blipFill rotWithShape="1">
                <a:blip r:embed="rId3"/>
                <a:stretch>
                  <a:fillRect l="-649" r="-64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99844" y="2975833"/>
            <a:ext cx="3024336" cy="7445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гіпотенуза;</a:t>
            </a: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АВ,ВС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катети.</a:t>
            </a:r>
          </a:p>
        </p:txBody>
      </p:sp>
    </p:spTree>
    <p:extLst>
      <p:ext uri="{BB962C8B-B14F-4D97-AF65-F5344CB8AC3E}">
        <p14:creationId xmlns:p14="http://schemas.microsoft.com/office/powerpoint/2010/main" val="150352277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734481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Ознаки рівності прямокутного трикутника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1772816"/>
            <a:ext cx="7488832" cy="4536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 гіпотенузою та катетом: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якщо гіпотенуза та катет одного прямокутного трикутника відповідно дорівнюють гіпотенузі та катету другого, то такі трикутники рівні.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 двома катетами: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катети одного прямокутного трикутника відповідно дорівнюють катетам другого, то такі трикутники рівні.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 катетом і прилеглим гострим кутом: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катет і прилеглий до нього гострий кут одного прямокутного трикутника відповідно дорівнюють катету й прилеглому до нього гострому куту другого, то такі трикутники рівні.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 катетом і протилежним гострим кутом: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катет і протилежний йому гострий кут одного прямокутного трикутника відповідно дорівнюють катету й протилежному йому гострому куту другого, то такі трикутники рівні.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 гіпотенузою та гострим кутом: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якщо гіпотенуза та гострий кут одного прямокутного трикутника відповідно дорівнюють гіпотенузі та гострому куту другого, то такі трикутники рівні.</a:t>
            </a:r>
          </a:p>
        </p:txBody>
      </p:sp>
    </p:spTree>
    <p:extLst>
      <p:ext uri="{BB962C8B-B14F-4D97-AF65-F5344CB8AC3E}">
        <p14:creationId xmlns:p14="http://schemas.microsoft.com/office/powerpoint/2010/main" val="37014415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50"/>
            <a:ext cx="70567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a-Latn" sz="2000" dirty="0">
                <a:hlinkClick r:id="rId2"/>
              </a:rPr>
              <a:t>https://</a:t>
            </a:r>
            <a:r>
              <a:rPr lang="la-Latn" sz="2000" dirty="0" smtClean="0">
                <a:hlinkClick r:id="rId2"/>
              </a:rPr>
              <a:t>vseosvita.ua/test/start/nkh431</a:t>
            </a:r>
            <a:r>
              <a:rPr lang="uk-UA" sz="2000" dirty="0" smtClean="0"/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5" y="1124745"/>
            <a:ext cx="70407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42" y="3789040"/>
            <a:ext cx="2699792" cy="291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79726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46" y="199724"/>
            <a:ext cx="70567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a-Latn" sz="2000" dirty="0">
                <a:hlinkClick r:id="rId2"/>
              </a:rPr>
              <a:t>https://</a:t>
            </a:r>
            <a:r>
              <a:rPr lang="la-Latn" sz="2000" dirty="0" smtClean="0">
                <a:hlinkClick r:id="rId2"/>
              </a:rPr>
              <a:t>learningapps.org/watch?v=p7tuyyxdt24</a:t>
            </a:r>
            <a:r>
              <a:rPr lang="en-US" sz="2000" dirty="0" smtClean="0"/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0" y="1178603"/>
            <a:ext cx="7266295" cy="446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98" y="4424040"/>
            <a:ext cx="2454728" cy="24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99011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7488832" cy="5832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Геометрія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Мерзляк 2020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Шкільні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онлайн. URL: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pidruchnyk.com.ua/698-geometriya-merzlyak-7klas-2015.html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Геометрія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7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Бевз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2015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Шкільні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онлайн. URL: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pidruchnyk.com.ua/756-geometriya-7-bevz-2015.html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Комплексна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ЗНО і ДПА 2021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профільний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стандарту)/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Капіносов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А.М.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2020. - 480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Комплексна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ЗНО і ДПА / ред. 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Олійник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2019. 512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Міністерство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освіти і науки України - Модельні навчальні програми для 5-9 класів Нової української школи (запроваджуються поетапно з 2022 року). Головна | Міністерство освіти і науки України. </a:t>
            </a:r>
            <a:r>
              <a:rPr lang="la-Latn" sz="2000" dirty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la-Latn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la-Latn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mon.gov.ua/ua/osvita/zagalna-serednya-osvita/navchalni-programi/modelni-navchalni-programi-dlya-5-9-klasiv-novoyi-ukrayinskoyi-shkoli-zaprovadzhuyutsya-poetapno-z-2022-roku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712879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Використані джерела:</a:t>
            </a:r>
          </a:p>
        </p:txBody>
      </p:sp>
    </p:spTree>
    <p:extLst>
      <p:ext uri="{BB962C8B-B14F-4D97-AF65-F5344CB8AC3E}">
        <p14:creationId xmlns:p14="http://schemas.microsoft.com/office/powerpoint/2010/main" val="36545263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04867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Трикутник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 його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елементи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80" y="1628800"/>
            <a:ext cx="4842076" cy="1968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Трикутником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називають геометричну фігуру, яка складається з трьох точок, що не лежать на одній прямій, трьох відрізків, які сполучають ці точки, й обмеженої ними частини площини.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793" y="3861048"/>
            <a:ext cx="7506373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Точки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називають вершинами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відрізки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сторонами трикутника. Трикутник називають і позначають за його вершинами. Трикутник, зображений на рисунку, позначають так: 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∆ АВС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(читають: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трикутник АВС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), або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∆ВСА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∆САВ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793" y="5661248"/>
            <a:ext cx="3567119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Кути ∠АВС, ∠ВАС, ∠АСВ –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кути трикутника  АВС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5979" y="5661248"/>
            <a:ext cx="3753187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Сума довжин усіх сторін трикутника називається його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периметром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08" y="1412776"/>
            <a:ext cx="2200275" cy="22825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55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62646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Нерівність трикутника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394" y="2033589"/>
            <a:ext cx="3780420" cy="18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Теорема 1.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Будь-яка сторона трикутника менша від суми двох інших його сторін і більша за їх різницю:</a:t>
            </a:r>
          </a:p>
          <a:p>
            <a:pPr algn="ctr"/>
            <a:r>
              <a:rPr lang="la-Latn" sz="2000" i="1" dirty="0" smtClean="0">
                <a:latin typeface="Times New Roman" pitchFamily="18" charset="0"/>
                <a:cs typeface="Times New Roman" pitchFamily="18" charset="0"/>
              </a:rPr>
              <a:t>c - b &lt; a &lt; c + b, b &lt; c.</a:t>
            </a:r>
            <a:r>
              <a:rPr lang="la-Latn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447" y="4414585"/>
            <a:ext cx="6984776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Щоб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перевірити, чи можна з трьох відрізків </a:t>
            </a:r>
            <a:r>
              <a:rPr lang="la-Latn" sz="2000" dirty="0">
                <a:latin typeface="Times New Roman" pitchFamily="18" charset="0"/>
                <a:cs typeface="Times New Roman" pitchFamily="18" charset="0"/>
              </a:rPr>
              <a:t>a, b i c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утворити трикутник, досить перевірити, чи буде найдовший з цих відрізків меншим від суми двох інших.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2901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857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583264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Сума кутів трикутника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06761"/>
            <a:ext cx="3456384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Теорема 2.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Сума кутів трикутника дорівнює 180°.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07" y="1556792"/>
            <a:ext cx="3048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3173" y="4293096"/>
                <a:ext cx="7344816" cy="1944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000" i="1" dirty="0">
                    <a:latin typeface="Times New Roman" pitchFamily="18" charset="0"/>
                    <a:cs typeface="Times New Roman" pitchFamily="18" charset="0"/>
                  </a:rPr>
                  <a:t>Наслідки теореми</a:t>
                </a:r>
                <a:r>
                  <a:rPr lang="uk-UA" sz="2000" i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/>
                <a:endParaRPr lang="uk-UA" sz="1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 algn="just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трикутник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може мати лише один прямий або тупий кут. Якщо один з кутів трикутника прямий або тупий, то два інші кути – 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гострі;</a:t>
                </a:r>
              </a:p>
              <a:p>
                <a:pPr marL="457200" lvl="0" indent="-457200" algn="just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сума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гострих кутів прямокутного трикутника дорівнює </a:t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/>
                      </a:rPr>
                      <m:t>90°.</m:t>
                    </m:r>
                  </m:oMath>
                </a14:m>
                <a:endParaRPr lang="uk-UA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3" y="4293096"/>
                <a:ext cx="7344816" cy="1944216"/>
              </a:xfrm>
              <a:prstGeom prst="rect">
                <a:avLst/>
              </a:prstGeom>
              <a:blipFill rotWithShape="1">
                <a:blip r:embed="rId3"/>
                <a:stretch>
                  <a:fillRect l="-579" r="-662" b="-9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16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700" y="221045"/>
            <a:ext cx="598459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Зовнішній кут трикутника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553362"/>
            <a:ext cx="33051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785" y="1484784"/>
            <a:ext cx="4032448" cy="1048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Кут, суміжний з кутом трикутника,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зовнішнім кутом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256" y="2825428"/>
            <a:ext cx="4065977" cy="1280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Теорема 3.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Зовнішній кут трикутника дорівнює сумі двох кутів трикутника, не сумісних з ним.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4365104"/>
                <a:ext cx="7056784" cy="194421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uk-UA" sz="2000" i="1" dirty="0" smtClean="0">
                    <a:latin typeface="Times New Roman" pitchFamily="18" charset="0"/>
                    <a:cs typeface="Times New Roman" pitchFamily="18" charset="0"/>
                  </a:rPr>
                  <a:t>Наслідки:</a:t>
                </a:r>
              </a:p>
              <a:p>
                <a:pPr algn="just"/>
                <a:endParaRPr lang="uk-UA" sz="105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>
                  <a:buAutoNum type="arabicParenR"/>
                </a:pP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з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овнішній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кут трикутника більший від кожного кута трикутника, не сумісного з 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ним;</a:t>
                </a:r>
              </a:p>
              <a:p>
                <a:pPr marL="457200" indent="-457200">
                  <a:buAutoNum type="arabicParenR"/>
                </a:pP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сума </a:t>
                </a:r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зовнішніх кутів трикутника, взятих по одному при кожній вершині, дорівнює </a:t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/>
                      </a:rPr>
                      <m:t>360°</m:t>
                    </m:r>
                  </m:oMath>
                </a14:m>
                <a:r>
                  <a:rPr lang="uk-UA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uk-UA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65104"/>
                <a:ext cx="7056784" cy="1944216"/>
              </a:xfrm>
              <a:prstGeom prst="rect">
                <a:avLst/>
              </a:prstGeom>
              <a:blipFill rotWithShape="1">
                <a:blip r:embed="rId3"/>
                <a:stretch>
                  <a:fillRect l="-775" b="-6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450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6192688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Співвідношення між кутами та сторонами трикутника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671" y="2420888"/>
            <a:ext cx="3312368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Теорема 4.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трикутнику навпроти більшої сторони лежить більший кут.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97152"/>
            <a:ext cx="727280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Справедливе й обернене твердження. У трикутнику навпроти більшого кута лежить більша сторона.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18" y="1628800"/>
            <a:ext cx="370152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7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200800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Класифікація трикутників за мірами кутів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7300" y="1484784"/>
            <a:ext cx="698477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Залежно від міри кутів трикутники поділяють на такі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гострокутні, прямокутні, тупокутні.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551889"/>
            <a:ext cx="26642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Гострокутним називають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трикутник, у якого всі кути гострі.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/>
          <a:stretch/>
        </p:blipFill>
        <p:spPr bwMode="auto">
          <a:xfrm>
            <a:off x="392974" y="3696690"/>
            <a:ext cx="2093356" cy="173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5819344"/>
            <a:ext cx="3096344" cy="850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Прямокутним називають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трикутник, у якого один з кутів є прямим.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01655"/>
            <a:ext cx="1332148" cy="17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65" y="3939697"/>
            <a:ext cx="2255954" cy="125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8086" y="2578942"/>
            <a:ext cx="280831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Тупокутним називають трикутник, у якого один з кутів є тупим.</a:t>
            </a:r>
          </a:p>
        </p:txBody>
      </p:sp>
      <p:cxnSp>
        <p:nvCxnSpPr>
          <p:cNvPr id="9" name="Прямая со стрелкой 8"/>
          <p:cNvCxnSpPr>
            <a:stCxn id="5" idx="2"/>
            <a:endCxn id="10242" idx="0"/>
          </p:cNvCxnSpPr>
          <p:nvPr/>
        </p:nvCxnSpPr>
        <p:spPr>
          <a:xfrm>
            <a:off x="1439652" y="3415985"/>
            <a:ext cx="0" cy="280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0"/>
            <a:endCxn id="10243" idx="2"/>
          </p:cNvCxnSpPr>
          <p:nvPr/>
        </p:nvCxnSpPr>
        <p:spPr>
          <a:xfrm flipH="1" flipV="1">
            <a:off x="3869922" y="5435117"/>
            <a:ext cx="18002" cy="3842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10244" idx="0"/>
          </p:cNvCxnSpPr>
          <p:nvPr/>
        </p:nvCxnSpPr>
        <p:spPr>
          <a:xfrm>
            <a:off x="6292242" y="3443038"/>
            <a:ext cx="0" cy="496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9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128792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Ознаки рівності трикутників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7" y="1556792"/>
            <a:ext cx="352839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Два трикутники називають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рівними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якщо при накладанні вони суміщаються.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833" y="3212976"/>
            <a:ext cx="3528392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позначенні вершин рівних трикутників має значення порядок запису літер: літери, які відповідають рівним кутам, потрібно записувати в обох трикутниках на однакових місцях.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3664" y="5831416"/>
            <a:ext cx="748895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рівних трикутників проти рівних сторін лежать рівні кути; проти рівних кутів – рівні сторони.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10" y="1255189"/>
            <a:ext cx="2952328" cy="419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8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600" b="1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1368</Words>
  <Application>Microsoft Office PowerPoint</Application>
  <PresentationFormat>On-screen Show (4:3)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Людмила</cp:lastModifiedBy>
  <cp:revision>41</cp:revision>
  <dcterms:created xsi:type="dcterms:W3CDTF">2024-02-14T09:31:42Z</dcterms:created>
  <dcterms:modified xsi:type="dcterms:W3CDTF">2024-03-18T19:21:20Z</dcterms:modified>
</cp:coreProperties>
</file>