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66" r:id="rId2"/>
    <p:sldId id="267" r:id="rId3"/>
    <p:sldId id="257" r:id="rId4"/>
    <p:sldId id="268" r:id="rId5"/>
    <p:sldId id="26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3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3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0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447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08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83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7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27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3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6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9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5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4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0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5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13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636815"/>
            <a:ext cx="8791575" cy="1469571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Операторська майстерня</a:t>
            </a:r>
            <a:r>
              <a:rPr lang="uk-UA" sz="4800" b="1" dirty="0" smtClean="0"/>
              <a:t>           Юрія </a:t>
            </a:r>
            <a:r>
              <a:rPr lang="uk-UA" sz="4800" b="1" dirty="0" smtClean="0"/>
              <a:t>Х</a:t>
            </a:r>
            <a:r>
              <a:rPr lang="uk-UA" sz="4800" b="1" dirty="0" smtClean="0"/>
              <a:t>арченка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895" y="2567781"/>
            <a:ext cx="10131104" cy="413929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tx1"/>
                </a:solidFill>
              </a:rPr>
              <a:t>Основною метою </a:t>
            </a:r>
            <a:r>
              <a:rPr lang="ru-RU" sz="2800" b="1" dirty="0" err="1">
                <a:solidFill>
                  <a:schemeClr val="tx1"/>
                </a:solidFill>
              </a:rPr>
              <a:t>навчального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курсу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«</a:t>
            </a:r>
            <a:r>
              <a:rPr lang="ru-RU" sz="2800" b="1" dirty="0" err="1">
                <a:solidFill>
                  <a:schemeClr val="tx1"/>
                </a:solidFill>
              </a:rPr>
              <a:t>Телевізійний</a:t>
            </a:r>
            <a:r>
              <a:rPr lang="ru-RU" sz="2800" b="1" dirty="0">
                <a:solidFill>
                  <a:schemeClr val="tx1"/>
                </a:solidFill>
              </a:rPr>
              <a:t> оператор»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є </a:t>
            </a:r>
            <a:r>
              <a:rPr lang="ru-RU" sz="2800" b="1" dirty="0" err="1" smtClean="0">
                <a:solidFill>
                  <a:schemeClr val="tx1"/>
                </a:solidFill>
              </a:rPr>
              <a:t>ознайомлення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зі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специфікою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err="1" smtClean="0">
                <a:solidFill>
                  <a:schemeClr val="tx1"/>
                </a:solidFill>
              </a:rPr>
              <a:t>операторської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роботи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на </a:t>
            </a:r>
            <a:r>
              <a:rPr lang="ru-RU" sz="2800" b="1" dirty="0" err="1">
                <a:solidFill>
                  <a:schemeClr val="tx1"/>
                </a:solidFill>
              </a:rPr>
              <a:t>телебаченні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5" y="3311080"/>
            <a:ext cx="4811434" cy="32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4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3600" b="1" dirty="0" err="1" smtClean="0"/>
              <a:t>Основи</a:t>
            </a:r>
            <a:r>
              <a:rPr lang="ru-RU" sz="3600" b="1" dirty="0" smtClean="0"/>
              <a:t> </a:t>
            </a:r>
            <a:r>
              <a:rPr lang="uk-UA" sz="3600" b="1" dirty="0" err="1" smtClean="0"/>
              <a:t>відеозйомки</a:t>
            </a:r>
            <a:r>
              <a:rPr lang="uk-UA" sz="3600" b="1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,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 smtClean="0"/>
              <a:t>відеотехніки</a:t>
            </a:r>
            <a:endParaRPr lang="ru-RU" dirty="0" smtClean="0"/>
          </a:p>
          <a:p>
            <a:pPr lvl="0"/>
            <a:r>
              <a:rPr lang="ru-RU" dirty="0"/>
              <a:t>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/>
              <a:t>будова</a:t>
            </a:r>
            <a:r>
              <a:rPr lang="ru-RU" dirty="0"/>
              <a:t> </a:t>
            </a:r>
            <a:r>
              <a:rPr lang="ru-RU" dirty="0" err="1"/>
              <a:t>цифрової</a:t>
            </a:r>
            <a:r>
              <a:rPr lang="ru-RU" dirty="0"/>
              <a:t> </a:t>
            </a:r>
            <a:r>
              <a:rPr lang="ru-RU" dirty="0" err="1" smtClean="0"/>
              <a:t>відеокамери</a:t>
            </a:r>
            <a:endParaRPr lang="ru-RU" dirty="0" smtClean="0"/>
          </a:p>
          <a:p>
            <a:pPr lvl="0"/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 </a:t>
            </a:r>
            <a:r>
              <a:rPr lang="ru-RU" dirty="0" err="1" smtClean="0"/>
              <a:t>фотоапарата</a:t>
            </a:r>
            <a:r>
              <a:rPr lang="ru-RU" dirty="0" smtClean="0"/>
              <a:t> </a:t>
            </a:r>
          </a:p>
          <a:p>
            <a:pPr lvl="0"/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/>
              <a:t>понять: </a:t>
            </a:r>
            <a:r>
              <a:rPr lang="ru-RU" dirty="0" err="1" smtClean="0"/>
              <a:t>матриця</a:t>
            </a:r>
            <a:r>
              <a:rPr lang="ru-RU" dirty="0"/>
              <a:t>, </a:t>
            </a:r>
            <a:r>
              <a:rPr lang="ru-RU" dirty="0" err="1"/>
              <a:t>чутливість</a:t>
            </a:r>
            <a:r>
              <a:rPr lang="ru-RU" dirty="0"/>
              <a:t> </a:t>
            </a:r>
            <a:r>
              <a:rPr lang="ru-RU" dirty="0" smtClean="0"/>
              <a:t>( ISO ) </a:t>
            </a:r>
          </a:p>
          <a:p>
            <a:pPr lvl="0"/>
            <a:r>
              <a:rPr lang="ru-RU" dirty="0" err="1" smtClean="0"/>
              <a:t>експозиція</a:t>
            </a:r>
            <a:endParaRPr lang="ru-RU" dirty="0" smtClean="0"/>
          </a:p>
          <a:p>
            <a:pPr lvl="0"/>
            <a:r>
              <a:rPr lang="ru-RU" dirty="0" smtClean="0"/>
              <a:t>баланс </a:t>
            </a:r>
            <a:r>
              <a:rPr lang="ru-RU" dirty="0" err="1" smtClean="0"/>
              <a:t>білого</a:t>
            </a:r>
            <a:endParaRPr lang="ru-RU" dirty="0" smtClean="0"/>
          </a:p>
          <a:p>
            <a:pPr lvl="0"/>
            <a:r>
              <a:rPr lang="ru-RU" dirty="0" err="1" smtClean="0"/>
              <a:t>об'єктиви</a:t>
            </a:r>
            <a:r>
              <a:rPr lang="ru-RU" dirty="0" smtClean="0"/>
              <a:t> </a:t>
            </a:r>
            <a:r>
              <a:rPr lang="ru-RU" dirty="0"/>
              <a:t>до камер</a:t>
            </a:r>
            <a:r>
              <a:rPr lang="ru-RU" dirty="0" smtClean="0"/>
              <a:t>: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конструкція</a:t>
            </a:r>
            <a:r>
              <a:rPr lang="ru-RU" dirty="0"/>
              <a:t>, </a:t>
            </a:r>
            <a:r>
              <a:rPr lang="ru-RU" dirty="0" err="1"/>
              <a:t>фокусна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, </a:t>
            </a:r>
            <a:r>
              <a:rPr lang="ru-RU" dirty="0" err="1"/>
              <a:t>об'єктиви</a:t>
            </a:r>
            <a:r>
              <a:rPr lang="ru-RU" dirty="0"/>
              <a:t> з </a:t>
            </a:r>
            <a:r>
              <a:rPr lang="ru-RU" dirty="0" err="1"/>
              <a:t>фіксованими</a:t>
            </a:r>
            <a:r>
              <a:rPr lang="ru-RU" dirty="0"/>
              <a:t> і </a:t>
            </a:r>
            <a:r>
              <a:rPr lang="ru-RU" dirty="0" err="1"/>
              <a:t>змінними</a:t>
            </a:r>
            <a:r>
              <a:rPr lang="ru-RU" dirty="0"/>
              <a:t> </a:t>
            </a:r>
            <a:r>
              <a:rPr lang="ru-RU" dirty="0" err="1" smtClean="0"/>
              <a:t>фокусними</a:t>
            </a:r>
            <a:r>
              <a:rPr lang="ru-RU" dirty="0" smtClean="0"/>
              <a:t> </a:t>
            </a:r>
            <a:r>
              <a:rPr lang="ru-RU" dirty="0" err="1" smtClean="0"/>
              <a:t>відстаннями</a:t>
            </a:r>
            <a:r>
              <a:rPr lang="ru-RU" dirty="0" smtClean="0"/>
              <a:t>, </a:t>
            </a:r>
            <a:r>
              <a:rPr lang="ru-RU" dirty="0" err="1"/>
              <a:t>діафрагма</a:t>
            </a:r>
            <a:r>
              <a:rPr lang="ru-RU" dirty="0"/>
              <a:t>, </a:t>
            </a:r>
            <a:r>
              <a:rPr lang="ru-RU" dirty="0" err="1"/>
              <a:t>світлосила</a:t>
            </a:r>
            <a:r>
              <a:rPr lang="ru-RU" dirty="0"/>
              <a:t> </a:t>
            </a:r>
            <a:r>
              <a:rPr lang="ru-RU" dirty="0" err="1"/>
              <a:t>об'єктива</a:t>
            </a:r>
            <a:endParaRPr lang="ru-RU" dirty="0" smtClean="0"/>
          </a:p>
          <a:p>
            <a:pPr lv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8" y="2399252"/>
            <a:ext cx="4122964" cy="273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4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 </a:t>
            </a:r>
            <a:r>
              <a:rPr lang="ru-RU" b="1" dirty="0" err="1"/>
              <a:t>Основи</a:t>
            </a:r>
            <a:r>
              <a:rPr lang="ru-RU" b="1" dirty="0"/>
              <a:t> </a:t>
            </a:r>
            <a:r>
              <a:rPr lang="ru-RU" b="1" dirty="0" err="1"/>
              <a:t>композиції</a:t>
            </a:r>
            <a:r>
              <a:rPr lang="ru-RU" b="1" dirty="0"/>
              <a:t> у </a:t>
            </a:r>
            <a:r>
              <a:rPr lang="ru-RU" b="1" dirty="0" err="1"/>
              <a:t>відеозйомці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побудова</a:t>
            </a:r>
            <a:r>
              <a:rPr lang="ru-RU" sz="2800" dirty="0" smtClean="0"/>
              <a:t> </a:t>
            </a:r>
            <a:r>
              <a:rPr lang="ru-RU" sz="2800" dirty="0" err="1"/>
              <a:t>зображення</a:t>
            </a:r>
            <a:r>
              <a:rPr lang="ru-RU" sz="2800" dirty="0"/>
              <a:t> і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 smtClean="0"/>
              <a:t>виразні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засоби</a:t>
            </a:r>
            <a:endParaRPr lang="ru-RU" sz="2800" dirty="0" smtClean="0"/>
          </a:p>
          <a:p>
            <a:r>
              <a:rPr lang="ru-RU" sz="2800" dirty="0" smtClean="0"/>
              <a:t>ракурс</a:t>
            </a:r>
          </a:p>
          <a:p>
            <a:r>
              <a:rPr lang="ru-RU" sz="2800" dirty="0" err="1"/>
              <a:t>лінійна</a:t>
            </a:r>
            <a:r>
              <a:rPr lang="ru-RU" sz="2800" dirty="0"/>
              <a:t> </a:t>
            </a:r>
            <a:r>
              <a:rPr lang="ru-RU" sz="2800" dirty="0" smtClean="0"/>
              <a:t>перспектива</a:t>
            </a:r>
          </a:p>
          <a:p>
            <a:r>
              <a:rPr lang="uk-UA" sz="2800" dirty="0" err="1"/>
              <a:t>с</a:t>
            </a:r>
            <a:r>
              <a:rPr lang="uk-UA" sz="2800" dirty="0" err="1" smtClean="0"/>
              <a:t>вітлотональна</a:t>
            </a:r>
            <a:r>
              <a:rPr lang="uk-UA" sz="2800" dirty="0" smtClean="0"/>
              <a:t> перспектива</a:t>
            </a:r>
          </a:p>
          <a:p>
            <a:r>
              <a:rPr lang="uk-UA" sz="2800" dirty="0"/>
              <a:t>к</a:t>
            </a:r>
            <a:r>
              <a:rPr lang="uk-UA" sz="2800" dirty="0" smtClean="0"/>
              <a:t>олористична перспектива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07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553" y="528218"/>
            <a:ext cx="9404723" cy="1400530"/>
          </a:xfrm>
        </p:spPr>
        <p:txBody>
          <a:bodyPr/>
          <a:lstStyle/>
          <a:p>
            <a:r>
              <a:rPr lang="ru-RU" dirty="0" err="1"/>
              <a:t>Світло</a:t>
            </a:r>
            <a:r>
              <a:rPr lang="ru-RU" dirty="0"/>
              <a:t> в </a:t>
            </a:r>
            <a:r>
              <a:rPr lang="ru-RU" dirty="0" err="1"/>
              <a:t>відеозйомці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553" y="2145197"/>
            <a:ext cx="8946541" cy="4195481"/>
          </a:xfrm>
        </p:spPr>
        <p:txBody>
          <a:bodyPr>
            <a:normAutofit/>
          </a:bodyPr>
          <a:lstStyle/>
          <a:p>
            <a:r>
              <a:rPr lang="ru-RU" sz="2400" dirty="0" err="1"/>
              <a:t>Загальний</a:t>
            </a:r>
            <a:r>
              <a:rPr lang="ru-RU" sz="2400" dirty="0"/>
              <a:t> </a:t>
            </a:r>
            <a:r>
              <a:rPr lang="ru-RU" sz="2400" dirty="0" err="1"/>
              <a:t>розбір</a:t>
            </a:r>
            <a:r>
              <a:rPr lang="ru-RU" sz="2400" dirty="0"/>
              <a:t> </a:t>
            </a:r>
            <a:r>
              <a:rPr lang="ru-RU" sz="2400" dirty="0" err="1"/>
              <a:t>джерел</a:t>
            </a:r>
            <a:r>
              <a:rPr lang="ru-RU" sz="2400" dirty="0"/>
              <a:t> </a:t>
            </a:r>
            <a:r>
              <a:rPr lang="ru-RU" sz="2400" dirty="0" err="1"/>
              <a:t>світла</a:t>
            </a:r>
            <a:r>
              <a:rPr lang="ru-RU" sz="2400" dirty="0"/>
              <a:t> </a:t>
            </a:r>
          </a:p>
          <a:p>
            <a:r>
              <a:rPr lang="ru-RU" sz="2400" dirty="0" err="1"/>
              <a:t>Класифікація</a:t>
            </a:r>
            <a:r>
              <a:rPr lang="ru-RU" sz="2400" dirty="0"/>
              <a:t> </a:t>
            </a:r>
            <a:r>
              <a:rPr lang="ru-RU" sz="2400" dirty="0" err="1"/>
              <a:t>типів</a:t>
            </a:r>
            <a:r>
              <a:rPr lang="ru-RU" sz="2400" dirty="0"/>
              <a:t> </a:t>
            </a:r>
            <a:r>
              <a:rPr lang="ru-RU" sz="2400" dirty="0" err="1"/>
              <a:t>освітлення</a:t>
            </a:r>
            <a:endParaRPr lang="ru-RU" sz="2400" dirty="0"/>
          </a:p>
          <a:p>
            <a:r>
              <a:rPr lang="ru-RU" sz="2400" dirty="0" err="1"/>
              <a:t>Кольорова</a:t>
            </a:r>
            <a:r>
              <a:rPr lang="ru-RU" sz="2400" dirty="0"/>
              <a:t> температура при </a:t>
            </a:r>
            <a:r>
              <a:rPr lang="ru-RU" sz="2400" dirty="0" err="1" smtClean="0"/>
              <a:t>зйомці</a:t>
            </a:r>
            <a:endParaRPr lang="ru-RU" sz="2400" dirty="0" smtClean="0"/>
          </a:p>
          <a:p>
            <a:r>
              <a:rPr lang="uk-UA" sz="2400" dirty="0"/>
              <a:t>Особливості зйомки </a:t>
            </a:r>
            <a:r>
              <a:rPr lang="ru-RU" sz="2400" dirty="0"/>
              <a:t>при природному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err="1" smtClean="0"/>
              <a:t>освітленні</a:t>
            </a:r>
            <a:r>
              <a:rPr lang="ru-RU" sz="2400" dirty="0" smtClean="0"/>
              <a:t> </a:t>
            </a:r>
            <a:r>
              <a:rPr lang="ru-RU" sz="2400" dirty="0"/>
              <a:t>та в </a:t>
            </a:r>
            <a:r>
              <a:rPr lang="ru-RU" sz="2400" dirty="0" err="1"/>
              <a:t>студіі</a:t>
            </a: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34" y="1928748"/>
            <a:ext cx="4870889" cy="32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877" y="612109"/>
            <a:ext cx="9404723" cy="1400530"/>
          </a:xfrm>
        </p:spPr>
        <p:txBody>
          <a:bodyPr/>
          <a:lstStyle/>
          <a:p>
            <a:r>
              <a:rPr lang="ru-RU" b="1" dirty="0" err="1"/>
              <a:t>Репортажна</a:t>
            </a:r>
            <a:r>
              <a:rPr lang="ru-RU" b="1" dirty="0"/>
              <a:t> </a:t>
            </a:r>
            <a:r>
              <a:rPr lang="ru-RU" b="1" dirty="0" err="1"/>
              <a:t>зйомка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1877" y="2145197"/>
            <a:ext cx="8946541" cy="4195481"/>
          </a:xfrm>
        </p:spPr>
        <p:txBody>
          <a:bodyPr/>
          <a:lstStyle/>
          <a:p>
            <a:r>
              <a:rPr lang="ru-RU" sz="2800" dirty="0" err="1"/>
              <a:t>Особливості</a:t>
            </a:r>
            <a:r>
              <a:rPr lang="ru-RU" sz="2800" dirty="0"/>
              <a:t> </a:t>
            </a:r>
            <a:r>
              <a:rPr lang="ru-RU" sz="2800" dirty="0" err="1"/>
              <a:t>репортажної</a:t>
            </a:r>
            <a:r>
              <a:rPr lang="ru-RU" sz="2800" dirty="0"/>
              <a:t> </a:t>
            </a:r>
            <a:r>
              <a:rPr lang="ru-RU" sz="2800" dirty="0" err="1"/>
              <a:t>зйомки</a:t>
            </a:r>
            <a:endParaRPr lang="ru-RU" sz="2800" dirty="0"/>
          </a:p>
          <a:p>
            <a:r>
              <a:rPr lang="ru-RU" sz="2800" dirty="0"/>
              <a:t>Точки </a:t>
            </a:r>
            <a:r>
              <a:rPr lang="ru-RU" sz="2800" dirty="0" err="1"/>
              <a:t>зйомки</a:t>
            </a:r>
            <a:r>
              <a:rPr lang="ru-RU" sz="2800" dirty="0"/>
              <a:t> </a:t>
            </a:r>
          </a:p>
          <a:p>
            <a:r>
              <a:rPr lang="ru-RU" sz="2800" dirty="0" err="1"/>
              <a:t>Крупності</a:t>
            </a:r>
            <a:r>
              <a:rPr lang="ru-RU" sz="2800" dirty="0"/>
              <a:t> </a:t>
            </a:r>
            <a:r>
              <a:rPr lang="ru-RU" sz="2800" dirty="0" err="1"/>
              <a:t>планів</a:t>
            </a:r>
            <a:endParaRPr lang="ru-RU" sz="2800" dirty="0"/>
          </a:p>
          <a:p>
            <a:r>
              <a:rPr lang="uk-UA" sz="2800" dirty="0"/>
              <a:t>Запис </a:t>
            </a:r>
            <a:r>
              <a:rPr lang="ru-RU" sz="2800" dirty="0" err="1"/>
              <a:t>інтерв’ю</a:t>
            </a:r>
            <a:r>
              <a:rPr lang="ru-RU" sz="2800" dirty="0"/>
              <a:t> (робота </a:t>
            </a:r>
            <a:r>
              <a:rPr lang="ru-RU" sz="2800" dirty="0" err="1"/>
              <a:t>зі</a:t>
            </a:r>
            <a:r>
              <a:rPr lang="ru-RU" sz="2800" dirty="0"/>
              <a:t> звуком)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56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698" y="688870"/>
            <a:ext cx="9905998" cy="1624693"/>
          </a:xfrm>
        </p:spPr>
        <p:txBody>
          <a:bodyPr/>
          <a:lstStyle/>
          <a:p>
            <a:pPr lvl="0"/>
            <a:r>
              <a:rPr lang="uk-UA" b="1" dirty="0" smtClean="0"/>
              <a:t>Спеціалізовані види зйомок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698" y="2044529"/>
            <a:ext cx="8946541" cy="4195481"/>
          </a:xfrm>
        </p:spPr>
        <p:txBody>
          <a:bodyPr>
            <a:normAutofit/>
          </a:bodyPr>
          <a:lstStyle/>
          <a:p>
            <a:pPr lvl="0"/>
            <a:r>
              <a:rPr lang="uk-UA" sz="2800" dirty="0" err="1"/>
              <a:t>А</a:t>
            </a:r>
            <a:r>
              <a:rPr lang="uk-UA" sz="2800" dirty="0" err="1" smtClean="0"/>
              <a:t>єрозйомка</a:t>
            </a:r>
            <a:endParaRPr lang="ru-RU" sz="2800" dirty="0"/>
          </a:p>
          <a:p>
            <a:pPr lvl="0"/>
            <a:r>
              <a:rPr lang="uk-UA" sz="2800" dirty="0" smtClean="0"/>
              <a:t>Підводна зйомка</a:t>
            </a:r>
            <a:endParaRPr lang="ru-RU" sz="2800" dirty="0"/>
          </a:p>
          <a:p>
            <a:r>
              <a:rPr lang="uk-UA" sz="2800" dirty="0" smtClean="0"/>
              <a:t>Зйомки </a:t>
            </a:r>
            <a:r>
              <a:rPr lang="uk-UA" sz="2800" dirty="0"/>
              <a:t>при екстремальних </a:t>
            </a:r>
            <a:r>
              <a:rPr lang="uk-UA" sz="2800" dirty="0" smtClean="0"/>
              <a:t>температурах</a:t>
            </a:r>
            <a:endParaRPr lang="ru-RU" sz="2800" dirty="0" smtClean="0"/>
          </a:p>
          <a:p>
            <a:r>
              <a:rPr lang="uk-UA" sz="2800" dirty="0"/>
              <a:t>Зйомки </a:t>
            </a:r>
            <a:r>
              <a:rPr lang="uk-UA" sz="2800" dirty="0" smtClean="0"/>
              <a:t>с</a:t>
            </a:r>
            <a:r>
              <a:rPr lang="uk-UA" sz="2800" dirty="0" smtClean="0"/>
              <a:t>порту</a:t>
            </a:r>
          </a:p>
          <a:p>
            <a:r>
              <a:rPr lang="uk-UA" sz="2800" dirty="0" smtClean="0"/>
              <a:t>Багатокамерна зйомка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41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731" y="680258"/>
            <a:ext cx="9905998" cy="1314449"/>
          </a:xfrm>
        </p:spPr>
        <p:txBody>
          <a:bodyPr/>
          <a:lstStyle/>
          <a:p>
            <a:pPr algn="ctr"/>
            <a:r>
              <a:rPr lang="ru-RU" b="1" dirty="0" err="1" smtClean="0"/>
              <a:t>Основи</a:t>
            </a:r>
            <a:r>
              <a:rPr lang="ru-RU" b="1" dirty="0" smtClean="0"/>
              <a:t> </a:t>
            </a:r>
            <a:r>
              <a:rPr lang="ru-RU" b="1" dirty="0" err="1"/>
              <a:t>теорії</a:t>
            </a:r>
            <a:r>
              <a:rPr lang="ru-RU" b="1" dirty="0"/>
              <a:t> </a:t>
            </a:r>
            <a:r>
              <a:rPr lang="ru-RU" b="1" dirty="0" err="1"/>
              <a:t>сучасного</a:t>
            </a:r>
            <a:r>
              <a:rPr lang="ru-RU" b="1" dirty="0"/>
              <a:t> цифрового </a:t>
            </a:r>
            <a:r>
              <a:rPr lang="ru-RU" b="1" dirty="0" err="1"/>
              <a:t>відеомонтажу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3024" y="1994707"/>
            <a:ext cx="9814229" cy="3886900"/>
          </a:xfrm>
        </p:spPr>
        <p:txBody>
          <a:bodyPr>
            <a:normAutofit/>
          </a:bodyPr>
          <a:lstStyle/>
          <a:p>
            <a:pPr lvl="0"/>
            <a:endParaRPr lang="ru-RU" sz="2800" dirty="0" smtClean="0"/>
          </a:p>
          <a:p>
            <a:pPr lvl="0"/>
            <a:endParaRPr lang="ru-RU" sz="2800" dirty="0"/>
          </a:p>
          <a:p>
            <a:pPr lvl="0"/>
            <a:r>
              <a:rPr lang="ru-RU" sz="2800" dirty="0" err="1" smtClean="0"/>
              <a:t>Поняття</a:t>
            </a:r>
            <a:r>
              <a:rPr lang="ru-RU" sz="2800" dirty="0" smtClean="0"/>
              <a:t> - кадру </a:t>
            </a:r>
            <a:r>
              <a:rPr lang="ru-RU" sz="2800" dirty="0"/>
              <a:t>та плану</a:t>
            </a:r>
            <a:endParaRPr lang="uk-UA" sz="2800" dirty="0" smtClean="0"/>
          </a:p>
          <a:p>
            <a:pPr lvl="0"/>
            <a:r>
              <a:rPr lang="uk-UA" sz="2800" dirty="0" smtClean="0"/>
              <a:t>Технологія монтажу</a:t>
            </a:r>
            <a:endParaRPr lang="ru-RU" sz="2800" dirty="0"/>
          </a:p>
          <a:p>
            <a:pPr lvl="0"/>
            <a:r>
              <a:rPr lang="uk-UA" sz="2800" dirty="0"/>
              <a:t>Психологія монтажу </a:t>
            </a:r>
            <a:endParaRPr lang="uk-UA" sz="2800" dirty="0" smtClean="0"/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5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97497"/>
            <a:ext cx="9905998" cy="1698172"/>
          </a:xfrm>
        </p:spPr>
        <p:txBody>
          <a:bodyPr/>
          <a:lstStyle/>
          <a:p>
            <a:pPr lvl="0" algn="ctr"/>
            <a:r>
              <a:rPr lang="uk-UA" b="1" dirty="0" smtClean="0"/>
              <a:t>Монтажна програма </a:t>
            </a:r>
            <a:br>
              <a:rPr lang="uk-UA" b="1" dirty="0" smtClean="0"/>
            </a:br>
            <a:r>
              <a:rPr lang="ru-RU" b="1" dirty="0" err="1" smtClean="0"/>
              <a:t>Adobe</a:t>
            </a:r>
            <a:r>
              <a:rPr lang="ru-RU" b="1" dirty="0" smtClean="0"/>
              <a:t> </a:t>
            </a:r>
            <a:r>
              <a:rPr lang="ru-RU" b="1" dirty="0" err="1"/>
              <a:t>Premiere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0804" y="2416029"/>
            <a:ext cx="9905998" cy="3526173"/>
          </a:xfrm>
        </p:spPr>
        <p:txBody>
          <a:bodyPr/>
          <a:lstStyle/>
          <a:p>
            <a:pPr lvl="0"/>
            <a:r>
              <a:rPr lang="uk-UA" dirty="0"/>
              <a:t>І</a:t>
            </a:r>
            <a:r>
              <a:rPr lang="ru-RU" dirty="0" err="1" smtClean="0"/>
              <a:t>мпорт</a:t>
            </a:r>
            <a:r>
              <a:rPr lang="ru-RU" dirty="0" smtClean="0"/>
              <a:t> 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перегляд та </a:t>
            </a:r>
            <a:r>
              <a:rPr lang="ru-RU" dirty="0" err="1" smtClean="0"/>
              <a:t>організація</a:t>
            </a:r>
            <a:endParaRPr lang="ru-RU" dirty="0"/>
          </a:p>
          <a:p>
            <a:pPr lvl="0"/>
            <a:r>
              <a:rPr lang="ru-RU" dirty="0"/>
              <a:t>Робота з </a:t>
            </a:r>
            <a:r>
              <a:rPr lang="ru-RU" dirty="0" err="1"/>
              <a:t>вікном</a:t>
            </a:r>
            <a:r>
              <a:rPr lang="ru-RU" dirty="0"/>
              <a:t> </a:t>
            </a:r>
            <a:r>
              <a:rPr lang="en-US" dirty="0" smtClean="0"/>
              <a:t>Timeline</a:t>
            </a:r>
            <a:r>
              <a:rPr lang="ru-RU" dirty="0" smtClean="0"/>
              <a:t>: </a:t>
            </a:r>
            <a:r>
              <a:rPr lang="ru-RU" dirty="0"/>
              <a:t>установка </a:t>
            </a:r>
            <a:r>
              <a:rPr lang="ru-RU" dirty="0" err="1"/>
              <a:t>кліпів</a:t>
            </a:r>
            <a:r>
              <a:rPr lang="ru-RU" dirty="0"/>
              <a:t>,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черговості</a:t>
            </a:r>
            <a:r>
              <a:rPr lang="ru-RU" dirty="0"/>
              <a:t>, </a:t>
            </a:r>
            <a:r>
              <a:rPr lang="ru-RU" dirty="0" err="1"/>
              <a:t>підгонка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,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непотрібних</a:t>
            </a:r>
            <a:r>
              <a:rPr lang="ru-RU" dirty="0"/>
              <a:t> </a:t>
            </a:r>
            <a:r>
              <a:rPr lang="ru-RU" dirty="0" err="1" smtClean="0"/>
              <a:t>кліпів</a:t>
            </a:r>
            <a:endParaRPr lang="ru-RU" dirty="0"/>
          </a:p>
          <a:p>
            <a:pPr lvl="0"/>
            <a:r>
              <a:rPr lang="uk-UA" dirty="0"/>
              <a:t>Створення </a:t>
            </a:r>
            <a:r>
              <a:rPr lang="uk-UA" dirty="0" smtClean="0"/>
              <a:t>титрів</a:t>
            </a:r>
            <a:endParaRPr lang="en-US" dirty="0" smtClean="0"/>
          </a:p>
          <a:p>
            <a:pPr lvl="0"/>
            <a:r>
              <a:rPr lang="ru-RU" dirty="0" smtClean="0"/>
              <a:t>Робота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smtClean="0"/>
              <a:t>звуком</a:t>
            </a:r>
          </a:p>
          <a:p>
            <a:pPr lvl="0"/>
            <a:r>
              <a:rPr lang="ru-RU" dirty="0" err="1"/>
              <a:t>Додавання</a:t>
            </a:r>
            <a:r>
              <a:rPr lang="ru-RU" dirty="0"/>
              <a:t> </a:t>
            </a:r>
            <a:r>
              <a:rPr lang="ru-RU" dirty="0" err="1"/>
              <a:t>монтажних</a:t>
            </a:r>
            <a:r>
              <a:rPr lang="ru-RU" dirty="0"/>
              <a:t> </a:t>
            </a:r>
            <a:r>
              <a:rPr lang="ru-RU" dirty="0" err="1"/>
              <a:t>ефектів</a:t>
            </a:r>
            <a:r>
              <a:rPr lang="ru-RU" dirty="0"/>
              <a:t> (</a:t>
            </a:r>
            <a:r>
              <a:rPr lang="ru-RU" dirty="0" err="1"/>
              <a:t>корекція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, </a:t>
            </a:r>
            <a:r>
              <a:rPr lang="ru-RU" dirty="0" err="1"/>
              <a:t>трансформація</a:t>
            </a:r>
            <a:r>
              <a:rPr lang="ru-RU" dirty="0"/>
              <a:t> кадру),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ефектами</a:t>
            </a:r>
            <a:r>
              <a:rPr lang="ru-RU" dirty="0"/>
              <a:t> через </a:t>
            </a:r>
            <a:r>
              <a:rPr lang="ru-RU" dirty="0" err="1"/>
              <a:t>вікно</a:t>
            </a:r>
            <a:r>
              <a:rPr lang="ru-RU" dirty="0"/>
              <a:t> контролю </a:t>
            </a:r>
            <a:r>
              <a:rPr lang="ru-RU" dirty="0" err="1" smtClean="0"/>
              <a:t>ефектів</a:t>
            </a:r>
            <a:endParaRPr lang="ru-RU" dirty="0" smtClean="0"/>
          </a:p>
          <a:p>
            <a:pPr lvl="0"/>
            <a:r>
              <a:rPr lang="ru-RU" dirty="0" err="1" smtClean="0"/>
              <a:t>Фінальний</a:t>
            </a:r>
            <a:r>
              <a:rPr lang="ru-RU" dirty="0" smtClean="0"/>
              <a:t> рендеринг проекту </a:t>
            </a:r>
            <a:r>
              <a:rPr lang="ru-RU" dirty="0"/>
              <a:t>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налаштування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99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</TotalTime>
  <Words>213</Words>
  <Application>Microsoft Office PowerPoint</Application>
  <PresentationFormat>Широкоэкранный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Операторська майстерня           Юрія Харченка</vt:lpstr>
      <vt:lpstr>Основи відеозйомки: </vt:lpstr>
      <vt:lpstr> Основи композиції у відеозйомці </vt:lpstr>
      <vt:lpstr>Світло в відеозйомці</vt:lpstr>
      <vt:lpstr>Репортажна зйомка</vt:lpstr>
      <vt:lpstr>Спеціалізовані види зйомок </vt:lpstr>
      <vt:lpstr>Основи теорії сучасного цифрового відеомонтажу</vt:lpstr>
      <vt:lpstr>Монтажна програма  Adobe Premiere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таке новини</dc:title>
  <dc:creator>Оксана</dc:creator>
  <cp:lastModifiedBy>ASUS</cp:lastModifiedBy>
  <cp:revision>22</cp:revision>
  <dcterms:created xsi:type="dcterms:W3CDTF">2019-09-11T06:54:51Z</dcterms:created>
  <dcterms:modified xsi:type="dcterms:W3CDTF">2019-09-17T21:44:23Z</dcterms:modified>
</cp:coreProperties>
</file>