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A1725-C00D-4395-9AA4-AABC827B770C}" type="datetimeFigureOut">
              <a:rPr lang="ru-RU" smtClean="0"/>
              <a:pPr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0FA74-6D6D-4D4D-A8B9-DDC923463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712968" cy="2376263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Курс «Літературне краєзнавство»</a:t>
            </a:r>
            <a:br>
              <a:rPr lang="uk-UA" sz="2800" dirty="0" smtClean="0"/>
            </a:br>
            <a:r>
              <a:rPr lang="uk-UA" sz="2800" dirty="0" smtClean="0"/>
              <a:t>запрошує в гості до Дніпрової Чайки</a:t>
            </a:r>
            <a:br>
              <a:rPr lang="uk-UA" sz="2800" dirty="0" smtClean="0"/>
            </a:br>
            <a:r>
              <a:rPr lang="uk-UA" sz="2800" dirty="0" smtClean="0"/>
              <a:t> та інших письменників</a:t>
            </a:r>
            <a:br>
              <a:rPr lang="uk-UA" sz="2800" dirty="0" smtClean="0"/>
            </a:br>
            <a:r>
              <a:rPr lang="uk-UA" sz="2800" dirty="0" smtClean="0"/>
              <a:t>Херсонщини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1556792"/>
            <a:ext cx="4032448" cy="3312368"/>
          </a:xfrm>
        </p:spPr>
        <p:txBody>
          <a:bodyPr>
            <a:normAutofit fontScale="92500" lnSpcReduction="10000"/>
          </a:bodyPr>
          <a:lstStyle/>
          <a:p>
            <a:endParaRPr lang="uk-UA" sz="1600" dirty="0" smtClean="0">
              <a:solidFill>
                <a:schemeClr val="tx1"/>
              </a:solidFill>
            </a:endParaRPr>
          </a:p>
          <a:p>
            <a:endParaRPr lang="uk-UA" sz="1600" dirty="0">
              <a:solidFill>
                <a:schemeClr val="tx1"/>
              </a:solidFill>
            </a:endParaRPr>
          </a:p>
          <a:p>
            <a:endParaRPr lang="uk-UA" sz="1600" dirty="0" smtClean="0">
              <a:solidFill>
                <a:schemeClr val="tx1"/>
              </a:solidFill>
            </a:endParaRPr>
          </a:p>
          <a:p>
            <a:endParaRPr lang="uk-UA" sz="1600" dirty="0">
              <a:solidFill>
                <a:schemeClr val="tx1"/>
              </a:solidFill>
            </a:endParaRPr>
          </a:p>
          <a:p>
            <a:endParaRPr lang="uk-UA" sz="1600" dirty="0" smtClean="0">
              <a:solidFill>
                <a:schemeClr val="tx1"/>
              </a:solidFill>
            </a:endParaRPr>
          </a:p>
          <a:p>
            <a:r>
              <a:rPr lang="uk-UA" sz="2400" dirty="0" smtClean="0">
                <a:solidFill>
                  <a:schemeClr val="tx1"/>
                </a:solidFill>
              </a:rPr>
              <a:t>В красу я вірую,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Одній їй поклоняюсь.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Одвіку в світові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Вона керує всім.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                   Дніпрова Чайка	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ДніпроваЧай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204864"/>
            <a:ext cx="2859641" cy="4289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9" name="Содержимое 3" descr="10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052736"/>
            <a:ext cx="2863125" cy="45259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 descr="divchyna_chayka0105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052736"/>
            <a:ext cx="3667811" cy="45365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endParaRPr lang="ru-RU" dirty="0"/>
          </a:p>
        </p:txBody>
      </p:sp>
      <p:pic>
        <p:nvPicPr>
          <p:cNvPr id="4" name="Рисунок 3" descr="4aj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3350096" cy="44667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15212d6241301b237fcbf7181f8514aa68e26ac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76672"/>
            <a:ext cx="3168352" cy="44788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683568" y="5085185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Дніпрова</a:t>
            </a:r>
            <a:r>
              <a:rPr lang="ru-RU" sz="2400" b="1" dirty="0" smtClean="0"/>
              <a:t> </a:t>
            </a:r>
            <a:r>
              <a:rPr lang="ru-RU" sz="2400" b="1" dirty="0"/>
              <a:t>Чайка </a:t>
            </a:r>
            <a:r>
              <a:rPr lang="ru-RU" sz="2400" b="1" dirty="0" smtClean="0"/>
              <a:t>– педагог, </a:t>
            </a:r>
            <a:r>
              <a:rPr lang="ru-RU" sz="2400" b="1" dirty="0" err="1" smtClean="0"/>
              <a:t>письменниця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етнограф</a:t>
            </a:r>
            <a:r>
              <a:rPr lang="ru-RU" sz="2400" b="1" dirty="0" smtClean="0"/>
              <a:t>, фольклорист. </a:t>
            </a:r>
            <a:r>
              <a:rPr lang="ru-RU" sz="2400" b="1" dirty="0" err="1" smtClean="0"/>
              <a:t>Її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ім</a:t>
            </a:r>
            <a:r>
              <a:rPr lang="en-US" sz="2400" b="1" dirty="0" smtClean="0"/>
              <a:t>’</a:t>
            </a:r>
            <a:r>
              <a:rPr lang="ru-RU" sz="2400" b="1" dirty="0" smtClean="0"/>
              <a:t>я </a:t>
            </a:r>
            <a:r>
              <a:rPr lang="ru-RU" sz="2400" b="1" dirty="0" err="1" smtClean="0"/>
              <a:t>присвоєно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Херсонській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обласній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дитячій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бібліотеці</a:t>
            </a:r>
            <a:r>
              <a:rPr lang="ru-RU" sz="2400" b="1" dirty="0" smtClean="0"/>
              <a:t>.</a:t>
            </a:r>
            <a:r>
              <a:rPr lang="ru-RU" sz="2400" b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sz="2800" dirty="0" smtClean="0"/>
              <a:t>Дніпрова Чайка – це лише одна квітка у барвистому вінку літературних талантів Херсонщини </a:t>
            </a:r>
            <a:r>
              <a:rPr lang="uk-UA" sz="2800" dirty="0" smtClean="0"/>
              <a:t>(Семен Климовський, Антон Головатий, Микола Венгер, Софрон </a:t>
            </a:r>
            <a:r>
              <a:rPr lang="uk-UA" sz="2800" dirty="0" smtClean="0"/>
              <a:t>Круть, Дмитро Маркович, Микола Чернявський, </a:t>
            </a:r>
            <a:r>
              <a:rPr lang="uk-UA" sz="2800" dirty="0" smtClean="0"/>
              <a:t>Володимир Велентій, Давид і Микола Бурлюки, Василіск Гнєдов, Іван </a:t>
            </a:r>
            <a:r>
              <a:rPr lang="uk-UA" sz="2800" dirty="0" smtClean="0"/>
              <a:t>Дніпровський, Микола Куліш, Євген Фомін, </a:t>
            </a:r>
            <a:r>
              <a:rPr lang="uk-UA" sz="2800" dirty="0" smtClean="0"/>
              <a:t>Арон Копштейн, Михайло </a:t>
            </a:r>
            <a:r>
              <a:rPr lang="uk-UA" sz="2800" dirty="0" smtClean="0"/>
              <a:t>Жук, Микола Братан, Анатолій Кичинський, Микола Василенко, Анатолій Бахута, Володимир Куликівський, Василь Загороднюк, Валерій Кулик та ін.). Про їхні долі та самобутню творчість Ви дізнаєтесь у нашому курсі з літературного краєзнавства.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75856" y="2564904"/>
            <a:ext cx="2736304" cy="18002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Творчий доробок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Дніпрової Чайки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772816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Новели та етюди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2924944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Поезії в прозі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99792" y="692696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Статті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4149080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Казки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32040" y="5229200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Лібрето дитячих опер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83768" y="5229200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Легенди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32240" y="3140968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Поеми та балади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32240" y="1916832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Переклади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04248" y="4221088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Нариси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932040" y="692696"/>
            <a:ext cx="1800200" cy="914400"/>
          </a:xfrm>
          <a:prstGeom prst="round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Оповідання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2555776" y="3429000"/>
            <a:ext cx="648072" cy="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2699792" y="2204864"/>
            <a:ext cx="792088" cy="50405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3563888" y="4365104"/>
            <a:ext cx="432048" cy="79208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2699792" y="4005064"/>
            <a:ext cx="720080" cy="576064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5940152" y="2420888"/>
            <a:ext cx="648072" cy="36004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5220072" y="1844824"/>
            <a:ext cx="432048" cy="648072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220072" y="4437112"/>
            <a:ext cx="432048" cy="72008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084168" y="3573016"/>
            <a:ext cx="576064" cy="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940152" y="4149080"/>
            <a:ext cx="720080" cy="50405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 flipV="1">
            <a:off x="3635896" y="1772816"/>
            <a:ext cx="432048" cy="72008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170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Курс «Літературне краєзнавство» запрошує в гості до Дніпрової Чайки  та інших письменників Херсонщини</vt:lpstr>
      <vt:lpstr> 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Фольклор в житті і творчості Дніпрової Чайки</dc:title>
  <dc:creator>Кучеренко</dc:creator>
  <cp:lastModifiedBy>Мальченко Аліна Олександрівна</cp:lastModifiedBy>
  <cp:revision>40</cp:revision>
  <dcterms:created xsi:type="dcterms:W3CDTF">2018-12-11T14:31:46Z</dcterms:created>
  <dcterms:modified xsi:type="dcterms:W3CDTF">2019-02-27T09:48:00Z</dcterms:modified>
</cp:coreProperties>
</file>