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  <p:sldId id="257" r:id="rId4"/>
    <p:sldId id="259" r:id="rId5"/>
    <p:sldId id="25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A1725-C00D-4395-9AA4-AABC827B770C}" type="datetimeFigureOut">
              <a:rPr lang="ru-RU" smtClean="0"/>
              <a:pPr/>
              <a:t>27.02.2019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0FA74-6D6D-4D4D-A8B9-DDC9234635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A1725-C00D-4395-9AA4-AABC827B770C}" type="datetimeFigureOut">
              <a:rPr lang="ru-RU" smtClean="0"/>
              <a:pPr/>
              <a:t>27.02.2019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0FA74-6D6D-4D4D-A8B9-DDC9234635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A1725-C00D-4395-9AA4-AABC827B770C}" type="datetimeFigureOut">
              <a:rPr lang="ru-RU" smtClean="0"/>
              <a:pPr/>
              <a:t>27.02.2019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0FA74-6D6D-4D4D-A8B9-DDC9234635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A1725-C00D-4395-9AA4-AABC827B770C}" type="datetimeFigureOut">
              <a:rPr lang="ru-RU" smtClean="0"/>
              <a:pPr/>
              <a:t>27.02.2019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0FA74-6D6D-4D4D-A8B9-DDC9234635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A1725-C00D-4395-9AA4-AABC827B770C}" type="datetimeFigureOut">
              <a:rPr lang="ru-RU" smtClean="0"/>
              <a:pPr/>
              <a:t>27.02.2019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0FA74-6D6D-4D4D-A8B9-DDC9234635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A1725-C00D-4395-9AA4-AABC827B770C}" type="datetimeFigureOut">
              <a:rPr lang="ru-RU" smtClean="0"/>
              <a:pPr/>
              <a:t>27.02.2019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0FA74-6D6D-4D4D-A8B9-DDC9234635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A1725-C00D-4395-9AA4-AABC827B770C}" type="datetimeFigureOut">
              <a:rPr lang="ru-RU" smtClean="0"/>
              <a:pPr/>
              <a:t>27.02.2019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0FA74-6D6D-4D4D-A8B9-DDC9234635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A1725-C00D-4395-9AA4-AABC827B770C}" type="datetimeFigureOut">
              <a:rPr lang="ru-RU" smtClean="0"/>
              <a:pPr/>
              <a:t>27.02.2019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0FA74-6D6D-4D4D-A8B9-DDC9234635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A1725-C00D-4395-9AA4-AABC827B770C}" type="datetimeFigureOut">
              <a:rPr lang="ru-RU" smtClean="0"/>
              <a:pPr/>
              <a:t>27.02.2019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0FA74-6D6D-4D4D-A8B9-DDC9234635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A1725-C00D-4395-9AA4-AABC827B770C}" type="datetimeFigureOut">
              <a:rPr lang="ru-RU" smtClean="0"/>
              <a:pPr/>
              <a:t>27.02.2019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0FA74-6D6D-4D4D-A8B9-DDC9234635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A1725-C00D-4395-9AA4-AABC827B770C}" type="datetimeFigureOut">
              <a:rPr lang="ru-RU" smtClean="0"/>
              <a:pPr/>
              <a:t>27.02.2019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0FA74-6D6D-4D4D-A8B9-DDC9234635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7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A1725-C00D-4395-9AA4-AABC827B770C}" type="datetimeFigureOut">
              <a:rPr lang="ru-RU" smtClean="0"/>
              <a:pPr/>
              <a:t>27.02.2019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0FA74-6D6D-4D4D-A8B9-DDC9234635D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88641"/>
            <a:ext cx="8712968" cy="2376263"/>
          </a:xfrm>
        </p:spPr>
        <p:txBody>
          <a:bodyPr>
            <a:normAutofit/>
          </a:bodyPr>
          <a:lstStyle/>
          <a:p>
            <a:r>
              <a:rPr lang="uk-UA" sz="2800" dirty="0" smtClean="0"/>
              <a:t>Курс «Літературне краєзнавство»</a:t>
            </a:r>
            <a:br>
              <a:rPr lang="uk-UA" sz="2800" dirty="0" smtClean="0"/>
            </a:br>
            <a:r>
              <a:rPr lang="uk-UA" sz="2800" dirty="0" smtClean="0"/>
              <a:t>запрошує в гості до Дніпрової Чайки</a:t>
            </a:r>
            <a:br>
              <a:rPr lang="uk-UA" sz="2800" dirty="0" smtClean="0"/>
            </a:br>
            <a:r>
              <a:rPr lang="uk-UA" sz="2800" dirty="0" smtClean="0"/>
              <a:t> та інших письменників</a:t>
            </a:r>
            <a:br>
              <a:rPr lang="uk-UA" sz="2800" dirty="0" smtClean="0"/>
            </a:br>
            <a:r>
              <a:rPr lang="uk-UA" sz="2800" dirty="0" smtClean="0"/>
              <a:t>Херсонщини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23928" y="1556792"/>
            <a:ext cx="4032448" cy="3312368"/>
          </a:xfrm>
        </p:spPr>
        <p:txBody>
          <a:bodyPr>
            <a:normAutofit fontScale="92500" lnSpcReduction="10000"/>
          </a:bodyPr>
          <a:lstStyle/>
          <a:p>
            <a:endParaRPr lang="uk-UA" sz="1600" dirty="0" smtClean="0">
              <a:solidFill>
                <a:schemeClr val="tx1"/>
              </a:solidFill>
            </a:endParaRPr>
          </a:p>
          <a:p>
            <a:endParaRPr lang="uk-UA" sz="1600" dirty="0">
              <a:solidFill>
                <a:schemeClr val="tx1"/>
              </a:solidFill>
            </a:endParaRPr>
          </a:p>
          <a:p>
            <a:endParaRPr lang="uk-UA" sz="1600" dirty="0" smtClean="0">
              <a:solidFill>
                <a:schemeClr val="tx1"/>
              </a:solidFill>
            </a:endParaRPr>
          </a:p>
          <a:p>
            <a:endParaRPr lang="uk-UA" sz="1600" dirty="0">
              <a:solidFill>
                <a:schemeClr val="tx1"/>
              </a:solidFill>
            </a:endParaRPr>
          </a:p>
          <a:p>
            <a:endParaRPr lang="uk-UA" sz="1600" dirty="0" smtClean="0">
              <a:solidFill>
                <a:schemeClr val="tx1"/>
              </a:solidFill>
            </a:endParaRPr>
          </a:p>
          <a:p>
            <a:r>
              <a:rPr lang="uk-UA" sz="2400" dirty="0" smtClean="0">
                <a:solidFill>
                  <a:schemeClr val="tx1"/>
                </a:solidFill>
              </a:rPr>
              <a:t>В красу я вірую,</a:t>
            </a:r>
          </a:p>
          <a:p>
            <a:r>
              <a:rPr lang="uk-UA" sz="2400" dirty="0" smtClean="0">
                <a:solidFill>
                  <a:schemeClr val="tx1"/>
                </a:solidFill>
              </a:rPr>
              <a:t>Одній їй поклоняюсь.</a:t>
            </a:r>
          </a:p>
          <a:p>
            <a:r>
              <a:rPr lang="uk-UA" sz="2400" dirty="0" smtClean="0">
                <a:solidFill>
                  <a:schemeClr val="tx1"/>
                </a:solidFill>
              </a:rPr>
              <a:t>Одвіку в світові</a:t>
            </a:r>
          </a:p>
          <a:p>
            <a:r>
              <a:rPr lang="uk-UA" sz="2400" dirty="0" smtClean="0">
                <a:solidFill>
                  <a:schemeClr val="tx1"/>
                </a:solidFill>
              </a:rPr>
              <a:t>Вона керує всім.</a:t>
            </a:r>
          </a:p>
          <a:p>
            <a:r>
              <a:rPr lang="uk-UA" sz="2400" dirty="0" smtClean="0">
                <a:solidFill>
                  <a:schemeClr val="tx1"/>
                </a:solidFill>
              </a:rPr>
              <a:t>                   Дніпрова Чайка	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ДніпроваЧай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2204864"/>
            <a:ext cx="2859641" cy="42894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 </a:t>
            </a:r>
            <a:endParaRPr lang="ru-RU" dirty="0"/>
          </a:p>
        </p:txBody>
      </p:sp>
      <p:pic>
        <p:nvPicPr>
          <p:cNvPr id="9" name="Содержимое 3" descr="10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1052736"/>
            <a:ext cx="2863125" cy="452596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Рисунок 9" descr="divchyna_chayka01051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6" y="1052736"/>
            <a:ext cx="3667811" cy="453650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   </a:t>
            </a:r>
            <a:endParaRPr lang="ru-RU" dirty="0"/>
          </a:p>
        </p:txBody>
      </p:sp>
      <p:pic>
        <p:nvPicPr>
          <p:cNvPr id="4" name="Рисунок 3" descr="4ajk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476672"/>
            <a:ext cx="3350096" cy="446679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 descr="15212d6241301b237fcbf7181f8514aa68e26ac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92080" y="476672"/>
            <a:ext cx="3168352" cy="447889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683568" y="5085185"/>
            <a:ext cx="77048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 smtClean="0"/>
              <a:t>Дніпрова</a:t>
            </a:r>
            <a:r>
              <a:rPr lang="ru-RU" sz="2400" b="1" dirty="0" smtClean="0"/>
              <a:t> </a:t>
            </a:r>
            <a:r>
              <a:rPr lang="ru-RU" sz="2400" b="1" dirty="0"/>
              <a:t>Чайка </a:t>
            </a:r>
            <a:r>
              <a:rPr lang="ru-RU" sz="2400" b="1" dirty="0" smtClean="0"/>
              <a:t>– педагог, </a:t>
            </a:r>
            <a:r>
              <a:rPr lang="ru-RU" sz="2400" b="1" dirty="0" err="1" smtClean="0"/>
              <a:t>письменниця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етнограф</a:t>
            </a:r>
            <a:r>
              <a:rPr lang="ru-RU" sz="2400" b="1" dirty="0" smtClean="0"/>
              <a:t>, фольклорист. </a:t>
            </a:r>
            <a:r>
              <a:rPr lang="ru-RU" sz="2400" b="1" dirty="0" err="1" smtClean="0"/>
              <a:t>Її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ім</a:t>
            </a:r>
            <a:r>
              <a:rPr lang="en-US" sz="2400" b="1" dirty="0" smtClean="0"/>
              <a:t>’</a:t>
            </a:r>
            <a:r>
              <a:rPr lang="ru-RU" sz="2400" b="1" dirty="0" smtClean="0"/>
              <a:t>я </a:t>
            </a:r>
            <a:r>
              <a:rPr lang="ru-RU" sz="2400" b="1" dirty="0" err="1" smtClean="0"/>
              <a:t>присвоєно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Херсонській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обласній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дитячій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бібліотеці</a:t>
            </a:r>
            <a:r>
              <a:rPr lang="ru-RU" sz="2400" b="1" dirty="0" smtClean="0"/>
              <a:t>.</a:t>
            </a:r>
            <a:r>
              <a:rPr lang="ru-RU" sz="2400" b="1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uk-UA" sz="2800" dirty="0" smtClean="0"/>
              <a:t>Дніпрова Чайка – це лише одна квітка у барвистому вінку літературних талантів Херсонщини </a:t>
            </a:r>
            <a:r>
              <a:rPr lang="uk-UA" sz="2800" dirty="0" smtClean="0"/>
              <a:t>(Семен Климовський, Антон Головатий, Микола Венгер, Софрон </a:t>
            </a:r>
            <a:r>
              <a:rPr lang="uk-UA" sz="2800" dirty="0" smtClean="0"/>
              <a:t>Круть, Дмитро Маркович, Микола Чернявський, </a:t>
            </a:r>
            <a:r>
              <a:rPr lang="uk-UA" sz="2800" dirty="0" smtClean="0"/>
              <a:t>Володимир Велентій, Давид і Микола Бурлюки, Василіск Гнєдов, Іван </a:t>
            </a:r>
            <a:r>
              <a:rPr lang="uk-UA" sz="2800" dirty="0" smtClean="0"/>
              <a:t>Дніпровський, Микола Куліш, Євген Фомін, </a:t>
            </a:r>
            <a:r>
              <a:rPr lang="uk-UA" sz="2800" dirty="0" smtClean="0"/>
              <a:t>Арон Копштейн, Михайло </a:t>
            </a:r>
            <a:r>
              <a:rPr lang="uk-UA" sz="2800" dirty="0" smtClean="0"/>
              <a:t>Жук, Микола Братан, Анатолій Кичинський, Микола Василенко, Анатолій Бахута, Володимир Куликівський, Василь Загороднюк, Валерій Кулик та ін.). Про їхні долі та самобутню творчість Ви дізнаєтесь у нашому курсі з літературного краєзнавства.</a:t>
            </a:r>
            <a:endParaRPr lang="uk-U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/>
              <a:t> 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275856" y="2564904"/>
            <a:ext cx="2736304" cy="18002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tx1"/>
                </a:solidFill>
              </a:rPr>
              <a:t>Творчий доробок</a:t>
            </a:r>
          </a:p>
          <a:p>
            <a:pPr algn="ctr"/>
            <a:r>
              <a:rPr lang="uk-UA" b="1" dirty="0" smtClean="0">
                <a:solidFill>
                  <a:schemeClr val="tx1"/>
                </a:solidFill>
              </a:rPr>
              <a:t>Дніпрової Чайки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83568" y="1772816"/>
            <a:ext cx="1800200" cy="914400"/>
          </a:xfrm>
          <a:prstGeom prst="roundRect">
            <a:avLst/>
          </a:prstGeom>
          <a:ln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tx1"/>
                </a:solidFill>
              </a:rPr>
              <a:t>Новели та етюди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11560" y="2924944"/>
            <a:ext cx="1800200" cy="914400"/>
          </a:xfrm>
          <a:prstGeom prst="roundRect">
            <a:avLst/>
          </a:prstGeom>
          <a:ln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tx1"/>
                </a:solidFill>
              </a:rPr>
              <a:t>Поезії в прозі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699792" y="692696"/>
            <a:ext cx="1800200" cy="914400"/>
          </a:xfrm>
          <a:prstGeom prst="roundRect">
            <a:avLst/>
          </a:prstGeom>
          <a:ln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tx1"/>
                </a:solidFill>
              </a:rPr>
              <a:t>Статті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11560" y="4149080"/>
            <a:ext cx="1800200" cy="914400"/>
          </a:xfrm>
          <a:prstGeom prst="roundRect">
            <a:avLst/>
          </a:prstGeom>
          <a:ln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tx1"/>
                </a:solidFill>
              </a:rPr>
              <a:t>Казки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932040" y="5229200"/>
            <a:ext cx="1800200" cy="914400"/>
          </a:xfrm>
          <a:prstGeom prst="roundRect">
            <a:avLst/>
          </a:prstGeom>
          <a:ln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tx1"/>
                </a:solidFill>
              </a:rPr>
              <a:t>Лібрето дитячих опер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483768" y="5229200"/>
            <a:ext cx="1800200" cy="914400"/>
          </a:xfrm>
          <a:prstGeom prst="roundRect">
            <a:avLst/>
          </a:prstGeom>
          <a:ln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tx1"/>
                </a:solidFill>
              </a:rPr>
              <a:t>Легенди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732240" y="3140968"/>
            <a:ext cx="1800200" cy="914400"/>
          </a:xfrm>
          <a:prstGeom prst="roundRect">
            <a:avLst/>
          </a:prstGeom>
          <a:ln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tx1"/>
                </a:solidFill>
              </a:rPr>
              <a:t>Поеми та балади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732240" y="1916832"/>
            <a:ext cx="1800200" cy="914400"/>
          </a:xfrm>
          <a:prstGeom prst="roundRect">
            <a:avLst/>
          </a:prstGeom>
          <a:ln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tx1"/>
                </a:solidFill>
              </a:rPr>
              <a:t>Переклади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804248" y="4221088"/>
            <a:ext cx="1800200" cy="914400"/>
          </a:xfrm>
          <a:prstGeom prst="roundRect">
            <a:avLst/>
          </a:prstGeom>
          <a:ln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tx1"/>
                </a:solidFill>
              </a:rPr>
              <a:t>Нариси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932040" y="692696"/>
            <a:ext cx="1800200" cy="914400"/>
          </a:xfrm>
          <a:prstGeom prst="roundRect">
            <a:avLst/>
          </a:prstGeom>
          <a:ln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tx1"/>
                </a:solidFill>
              </a:rPr>
              <a:t>Оповідання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33" name="Прямая со стрелкой 32"/>
          <p:cNvCxnSpPr/>
          <p:nvPr/>
        </p:nvCxnSpPr>
        <p:spPr>
          <a:xfrm flipH="1">
            <a:off x="2555776" y="3429000"/>
            <a:ext cx="648072" cy="0"/>
          </a:xfrm>
          <a:prstGeom prst="straightConnector1">
            <a:avLst/>
          </a:prstGeom>
          <a:ln w="3810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flipH="1" flipV="1">
            <a:off x="2699792" y="2204864"/>
            <a:ext cx="792088" cy="504056"/>
          </a:xfrm>
          <a:prstGeom prst="straightConnector1">
            <a:avLst/>
          </a:prstGeom>
          <a:ln w="3810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flipH="1">
            <a:off x="3563888" y="4365104"/>
            <a:ext cx="432048" cy="792088"/>
          </a:xfrm>
          <a:prstGeom prst="straightConnector1">
            <a:avLst/>
          </a:prstGeom>
          <a:ln w="3810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flipH="1">
            <a:off x="2699792" y="4005064"/>
            <a:ext cx="720080" cy="576064"/>
          </a:xfrm>
          <a:prstGeom prst="straightConnector1">
            <a:avLst/>
          </a:prstGeom>
          <a:ln w="3810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flipV="1">
            <a:off x="5940152" y="2420888"/>
            <a:ext cx="648072" cy="360040"/>
          </a:xfrm>
          <a:prstGeom prst="straightConnector1">
            <a:avLst/>
          </a:prstGeom>
          <a:ln w="3810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flipV="1">
            <a:off x="5220072" y="1844824"/>
            <a:ext cx="432048" cy="648072"/>
          </a:xfrm>
          <a:prstGeom prst="straightConnector1">
            <a:avLst/>
          </a:prstGeom>
          <a:ln w="3810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5220072" y="4437112"/>
            <a:ext cx="432048" cy="720080"/>
          </a:xfrm>
          <a:prstGeom prst="straightConnector1">
            <a:avLst/>
          </a:prstGeom>
          <a:ln w="3810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6084168" y="3573016"/>
            <a:ext cx="576064" cy="0"/>
          </a:xfrm>
          <a:prstGeom prst="straightConnector1">
            <a:avLst/>
          </a:prstGeom>
          <a:ln w="3810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5940152" y="4149080"/>
            <a:ext cx="720080" cy="504056"/>
          </a:xfrm>
          <a:prstGeom prst="straightConnector1">
            <a:avLst/>
          </a:prstGeom>
          <a:ln w="3810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flipH="1" flipV="1">
            <a:off x="3635896" y="1772816"/>
            <a:ext cx="432048" cy="720080"/>
          </a:xfrm>
          <a:prstGeom prst="straightConnector1">
            <a:avLst/>
          </a:prstGeom>
          <a:ln w="3810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170</Words>
  <Application>Microsoft Office PowerPoint</Application>
  <PresentationFormat>Экран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Курс «Літературне краєзнавство» запрошує в гості до Дніпрової Чайки  та інших письменників Херсонщини</vt:lpstr>
      <vt:lpstr>  </vt:lpstr>
      <vt:lpstr> </vt:lpstr>
      <vt:lpstr>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Фольклор в житті і творчості Дніпрової Чайки</dc:title>
  <dc:creator>Кучеренко</dc:creator>
  <cp:lastModifiedBy>Мальченко Аліна Олександрівна</cp:lastModifiedBy>
  <cp:revision>40</cp:revision>
  <dcterms:created xsi:type="dcterms:W3CDTF">2018-12-11T14:31:46Z</dcterms:created>
  <dcterms:modified xsi:type="dcterms:W3CDTF">2019-02-27T09:48:00Z</dcterms:modified>
</cp:coreProperties>
</file>