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6" r:id="rId3"/>
    <p:sldId id="268" r:id="rId4"/>
    <p:sldId id="257" r:id="rId5"/>
    <p:sldId id="258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E3726E9-72CE-4C45-B32A-FBA7A0A451E1}">
          <p14:sldIdLst>
            <p14:sldId id="256"/>
            <p14:sldId id="276"/>
            <p14:sldId id="268"/>
            <p14:sldId id="257"/>
            <p14:sldId id="258"/>
            <p14:sldId id="261"/>
            <p14:sldId id="262"/>
            <p14:sldId id="263"/>
            <p14:sldId id="264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-1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5433A-1C69-4E7A-B8B3-2ECF7E3F261B}" type="doc">
      <dgm:prSet loTypeId="urn:microsoft.com/office/officeart/2005/8/layout/cycle2" loCatId="cycle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ru-RU"/>
        </a:p>
      </dgm:t>
    </dgm:pt>
    <dgm:pt modelId="{75EFACA0-5B6A-4A68-9D00-4895CCB308C0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Дидактична гра 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0CC92B-BDE3-4FE0-8BE0-D164B7852F0A}" type="parTrans" cxnId="{DC53CBA3-E653-4A6F-AA96-70FE95523ACE}">
      <dgm:prSet/>
      <dgm:spPr/>
      <dgm:t>
        <a:bodyPr/>
        <a:lstStyle/>
        <a:p>
          <a:endParaRPr lang="ru-RU"/>
        </a:p>
      </dgm:t>
    </dgm:pt>
    <dgm:pt modelId="{540AF173-9912-4E6D-B475-656E9B611FA3}" type="sibTrans" cxnId="{DC53CBA3-E653-4A6F-AA96-70FE95523ACE}">
      <dgm:prSet/>
      <dgm:spPr/>
      <dgm:t>
        <a:bodyPr/>
        <a:lstStyle/>
        <a:p>
          <a:endParaRPr lang="ru-RU"/>
        </a:p>
      </dgm:t>
    </dgm:pt>
    <dgm:pt modelId="{E5C02F04-9157-4484-A2E7-E1D3D93E9C04}" type="pres">
      <dgm:prSet presAssocID="{C335433A-1C69-4E7A-B8B3-2ECF7E3F261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28B4D1-4F36-44CE-A082-A6E6C05EE91D}" type="pres">
      <dgm:prSet presAssocID="{75EFACA0-5B6A-4A68-9D00-4895CCB308C0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09464D-ED55-4E41-92B2-D4F686710C69}" type="presOf" srcId="{75EFACA0-5B6A-4A68-9D00-4895CCB308C0}" destId="{5828B4D1-4F36-44CE-A082-A6E6C05EE91D}" srcOrd="0" destOrd="0" presId="urn:microsoft.com/office/officeart/2005/8/layout/cycle2"/>
    <dgm:cxn modelId="{DC53CBA3-E653-4A6F-AA96-70FE95523ACE}" srcId="{C335433A-1C69-4E7A-B8B3-2ECF7E3F261B}" destId="{75EFACA0-5B6A-4A68-9D00-4895CCB308C0}" srcOrd="0" destOrd="0" parTransId="{240CC92B-BDE3-4FE0-8BE0-D164B7852F0A}" sibTransId="{540AF173-9912-4E6D-B475-656E9B611FA3}"/>
    <dgm:cxn modelId="{89F6B217-4A01-4667-91E9-F4DEBEA8D237}" type="presOf" srcId="{C335433A-1C69-4E7A-B8B3-2ECF7E3F261B}" destId="{E5C02F04-9157-4484-A2E7-E1D3D93E9C04}" srcOrd="0" destOrd="0" presId="urn:microsoft.com/office/officeart/2005/8/layout/cycle2"/>
    <dgm:cxn modelId="{C194F7AC-8126-4F2F-A58A-9C9B838D83CE}" type="presParOf" srcId="{E5C02F04-9157-4484-A2E7-E1D3D93E9C04}" destId="{5828B4D1-4F36-44CE-A082-A6E6C05EE91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40D5A9D-B8DF-4C13-B20D-DF8274EC32C6}" type="doc">
      <dgm:prSet loTypeId="urn:microsoft.com/office/officeart/2005/8/layout/orgChart1#3" loCatId="hierarchy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ru-RU"/>
        </a:p>
      </dgm:t>
    </dgm:pt>
    <dgm:pt modelId="{9EAB5D87-981F-40A5-97F1-1F9376645F7D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Вони є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найскладнішими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оскільки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змушують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оперувати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уявленнями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мислити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з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якими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той час вони не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використовувати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набуті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нових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ситуаціях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зв´язках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У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молодшому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дошкільному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віці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спрямовані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розвиток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уточнення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закріплення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словникового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запасу,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вміння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рахувати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орієнтуватися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просторі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У старшому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дошкільному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віці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словесні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самостійність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мислення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активізують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розумову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діяльність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Як правило,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дошкільникам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доводиться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описувати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відгадувати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описом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за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ознаками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схожості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відмінності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групувати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властивостями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знаходити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алогізми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судженнях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вигадувати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власні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розповіді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B0525E-6ACD-488F-A8B5-DA6885580225}" type="parTrans" cxnId="{8F1AA84A-781C-4B1C-9DA0-4623B95D2203}">
      <dgm:prSet/>
      <dgm:spPr/>
      <dgm:t>
        <a:bodyPr/>
        <a:lstStyle/>
        <a:p>
          <a:endParaRPr lang="ru-RU"/>
        </a:p>
      </dgm:t>
    </dgm:pt>
    <dgm:pt modelId="{92AA60D5-F83F-461A-89E2-A3A9D661C512}" type="sibTrans" cxnId="{8F1AA84A-781C-4B1C-9DA0-4623B95D2203}">
      <dgm:prSet/>
      <dgm:spPr/>
      <dgm:t>
        <a:bodyPr/>
        <a:lstStyle/>
        <a:p>
          <a:endParaRPr lang="ru-RU"/>
        </a:p>
      </dgm:t>
    </dgm:pt>
    <dgm:pt modelId="{C76658E4-7F98-4880-9D3F-E048ED0AEBC6}" type="pres">
      <dgm:prSet presAssocID="{D40D5A9D-B8DF-4C13-B20D-DF8274EC32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43C5846-43EE-4CB1-AD6F-97C0A84096F6}" type="pres">
      <dgm:prSet presAssocID="{9EAB5D87-981F-40A5-97F1-1F9376645F7D}" presName="hierRoot1" presStyleCnt="0">
        <dgm:presLayoutVars>
          <dgm:hierBranch val="init"/>
        </dgm:presLayoutVars>
      </dgm:prSet>
      <dgm:spPr/>
    </dgm:pt>
    <dgm:pt modelId="{C1B4704F-719C-42B0-8F82-43EF73E2274D}" type="pres">
      <dgm:prSet presAssocID="{9EAB5D87-981F-40A5-97F1-1F9376645F7D}" presName="rootComposite1" presStyleCnt="0"/>
      <dgm:spPr/>
    </dgm:pt>
    <dgm:pt modelId="{7E6163FC-FC5E-418A-B58D-5C116DC87CA9}" type="pres">
      <dgm:prSet presAssocID="{9EAB5D87-981F-40A5-97F1-1F9376645F7D}" presName="rootText1" presStyleLbl="node0" presStyleIdx="0" presStyleCnt="1" custScaleY="1472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616219-93AC-4A3A-B593-F20536AD307E}" type="pres">
      <dgm:prSet presAssocID="{9EAB5D87-981F-40A5-97F1-1F9376645F7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BF5C456-7CB4-46BF-8394-86ED1A251246}" type="pres">
      <dgm:prSet presAssocID="{9EAB5D87-981F-40A5-97F1-1F9376645F7D}" presName="hierChild2" presStyleCnt="0"/>
      <dgm:spPr/>
    </dgm:pt>
    <dgm:pt modelId="{6D96FC7C-929F-4488-823C-4914795699F1}" type="pres">
      <dgm:prSet presAssocID="{9EAB5D87-981F-40A5-97F1-1F9376645F7D}" presName="hierChild3" presStyleCnt="0"/>
      <dgm:spPr/>
    </dgm:pt>
  </dgm:ptLst>
  <dgm:cxnLst>
    <dgm:cxn modelId="{8F1AA84A-781C-4B1C-9DA0-4623B95D2203}" srcId="{D40D5A9D-B8DF-4C13-B20D-DF8274EC32C6}" destId="{9EAB5D87-981F-40A5-97F1-1F9376645F7D}" srcOrd="0" destOrd="0" parTransId="{F0B0525E-6ACD-488F-A8B5-DA6885580225}" sibTransId="{92AA60D5-F83F-461A-89E2-A3A9D661C512}"/>
    <dgm:cxn modelId="{ACEF0464-2567-4C89-9482-D7DB6ED3E088}" type="presOf" srcId="{9EAB5D87-981F-40A5-97F1-1F9376645F7D}" destId="{DC616219-93AC-4A3A-B593-F20536AD307E}" srcOrd="1" destOrd="0" presId="urn:microsoft.com/office/officeart/2005/8/layout/orgChart1#3"/>
    <dgm:cxn modelId="{5C714F9C-5EA5-4770-8202-9638573E6320}" type="presOf" srcId="{D40D5A9D-B8DF-4C13-B20D-DF8274EC32C6}" destId="{C76658E4-7F98-4880-9D3F-E048ED0AEBC6}" srcOrd="0" destOrd="0" presId="urn:microsoft.com/office/officeart/2005/8/layout/orgChart1#3"/>
    <dgm:cxn modelId="{795A2EA7-CBBF-4321-8BA8-9D12A104411A}" type="presOf" srcId="{9EAB5D87-981F-40A5-97F1-1F9376645F7D}" destId="{7E6163FC-FC5E-418A-B58D-5C116DC87CA9}" srcOrd="0" destOrd="0" presId="urn:microsoft.com/office/officeart/2005/8/layout/orgChart1#3"/>
    <dgm:cxn modelId="{B2E61B4C-4FD2-4F7E-A02F-637135901976}" type="presParOf" srcId="{C76658E4-7F98-4880-9D3F-E048ED0AEBC6}" destId="{043C5846-43EE-4CB1-AD6F-97C0A84096F6}" srcOrd="0" destOrd="0" presId="urn:microsoft.com/office/officeart/2005/8/layout/orgChart1#3"/>
    <dgm:cxn modelId="{D1DA71F4-A57A-4EA2-96F4-77706D2E28A8}" type="presParOf" srcId="{043C5846-43EE-4CB1-AD6F-97C0A84096F6}" destId="{C1B4704F-719C-42B0-8F82-43EF73E2274D}" srcOrd="0" destOrd="0" presId="urn:microsoft.com/office/officeart/2005/8/layout/orgChart1#3"/>
    <dgm:cxn modelId="{1CC60762-3237-4754-B017-E91F1214348A}" type="presParOf" srcId="{C1B4704F-719C-42B0-8F82-43EF73E2274D}" destId="{7E6163FC-FC5E-418A-B58D-5C116DC87CA9}" srcOrd="0" destOrd="0" presId="urn:microsoft.com/office/officeart/2005/8/layout/orgChart1#3"/>
    <dgm:cxn modelId="{BB26B1F5-31DC-4CF1-9152-EFBFA9B982E2}" type="presParOf" srcId="{C1B4704F-719C-42B0-8F82-43EF73E2274D}" destId="{DC616219-93AC-4A3A-B593-F20536AD307E}" srcOrd="1" destOrd="0" presId="urn:microsoft.com/office/officeart/2005/8/layout/orgChart1#3"/>
    <dgm:cxn modelId="{DBBACC9E-4575-4391-900F-92353CC79FBB}" type="presParOf" srcId="{043C5846-43EE-4CB1-AD6F-97C0A84096F6}" destId="{EBF5C456-7CB4-46BF-8394-86ED1A251246}" srcOrd="1" destOrd="0" presId="urn:microsoft.com/office/officeart/2005/8/layout/orgChart1#3"/>
    <dgm:cxn modelId="{F7286073-AC35-48C5-B446-FE4E2C6F3E43}" type="presParOf" srcId="{043C5846-43EE-4CB1-AD6F-97C0A84096F6}" destId="{6D96FC7C-929F-4488-823C-4914795699F1}" srcOrd="2" destOrd="0" presId="urn:microsoft.com/office/officeart/2005/8/layout/orgChart1#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4D8ED75-EF2F-4D4C-89D4-25DA1C5F56F7}" type="doc">
      <dgm:prSet loTypeId="urn:microsoft.com/office/officeart/2005/8/layout/process1" loCatId="process" qsTypeId="urn:microsoft.com/office/officeart/2005/8/quickstyle/simple1#11" qsCatId="simple" csTypeId="urn:microsoft.com/office/officeart/2005/8/colors/accent1_2#11" csCatId="accent1" phldr="1"/>
      <dgm:spPr/>
      <dgm:t>
        <a:bodyPr/>
        <a:lstStyle/>
        <a:p>
          <a:endParaRPr lang="ru-RU"/>
        </a:p>
      </dgm:t>
    </dgm:pt>
    <dgm:pt modelId="{07270106-BF59-422D-82CB-F0A2D6979B29}">
      <dgm:prSet custT="1"/>
      <dgm:spPr/>
      <dgm:t>
        <a:bodyPr/>
        <a:lstStyle/>
        <a:p>
          <a:pPr rtl="0"/>
          <a:r>
            <a:rPr lang="ru-RU" sz="14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Ігри-подорожі</a:t>
          </a:r>
          <a:r>
            <a: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Відображають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реальні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факти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через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незвичайне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просте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— через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загадкове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складне — через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переборне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необхідне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— через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цікаве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Вони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покликані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посилити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враження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надати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пізнавального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змісту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казкової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незвичайності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звернути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увагу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те,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існує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поряд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але вони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цього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помічають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може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бути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подорож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намічене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місце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подолання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простору і часу,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подорож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думки,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уяви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7BA4AD-B305-4240-B651-DA0F897F5622}" type="parTrans" cxnId="{028C65AF-97A9-40A9-B61E-272D9145B288}">
      <dgm:prSet/>
      <dgm:spPr/>
      <dgm:t>
        <a:bodyPr/>
        <a:lstStyle/>
        <a:p>
          <a:endParaRPr lang="ru-RU"/>
        </a:p>
      </dgm:t>
    </dgm:pt>
    <dgm:pt modelId="{ED4DEB78-E50B-46C8-BCA3-16976529B22D}" type="sibTrans" cxnId="{028C65AF-97A9-40A9-B61E-272D9145B288}">
      <dgm:prSet/>
      <dgm:spPr/>
      <dgm:t>
        <a:bodyPr/>
        <a:lstStyle/>
        <a:p>
          <a:endParaRPr lang="ru-RU"/>
        </a:p>
      </dgm:t>
    </dgm:pt>
    <dgm:pt modelId="{76E25C8D-7E28-4525-9733-67E961E38270}">
      <dgm:prSet custT="1"/>
      <dgm:spPr/>
      <dgm:t>
        <a:bodyPr/>
        <a:lstStyle/>
        <a:p>
          <a:pPr rtl="0"/>
          <a:r>
            <a:rPr lang="ru-RU" sz="16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Ігри-доручення</a:t>
          </a: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Ігрове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завдання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ігрові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них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ґрунтуються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пропозиції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що-небудь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зробити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“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Збери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кошик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усі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іграшки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червоного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кольору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”, “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Дістань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мішечка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предмети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круглої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” та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endParaRPr lang="ru-RU" sz="16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8DB6BC-0E06-4005-A603-06910F5B13C3}" type="parTrans" cxnId="{4995A662-E235-4C0D-9214-28D92017BA82}">
      <dgm:prSet/>
      <dgm:spPr/>
      <dgm:t>
        <a:bodyPr/>
        <a:lstStyle/>
        <a:p>
          <a:endParaRPr lang="ru-RU"/>
        </a:p>
      </dgm:t>
    </dgm:pt>
    <dgm:pt modelId="{C5096362-53E2-44C7-8B1E-162533F6D977}" type="sibTrans" cxnId="{4995A662-E235-4C0D-9214-28D92017BA82}">
      <dgm:prSet/>
      <dgm:spPr/>
      <dgm:t>
        <a:bodyPr/>
        <a:lstStyle/>
        <a:p>
          <a:endParaRPr lang="ru-RU"/>
        </a:p>
      </dgm:t>
    </dgm:pt>
    <dgm:pt modelId="{9CC2BF64-F8A2-4513-A00D-97C8F76FBE7E}">
      <dgm:prSet custT="1"/>
      <dgm:spPr/>
      <dgm:t>
        <a:bodyPr/>
        <a:lstStyle/>
        <a:p>
          <a:pPr rtl="0"/>
          <a:r>
            <a:rPr lang="ru-RU" sz="16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Ігри-припущення</a:t>
          </a: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ігрове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завдання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виражене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назвах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“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було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б...?”, “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 я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зробив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якби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...?” та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Вони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спонукають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осмислення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наступної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потребує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вміння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зіставляти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знання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обставинами</a:t>
          </a:r>
          <a:endParaRPr lang="ru-RU" sz="16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5E2942-2689-4E9A-A296-85D6D2E352F4}" type="parTrans" cxnId="{714AE153-43DF-4839-8118-10860F12C1F4}">
      <dgm:prSet/>
      <dgm:spPr/>
      <dgm:t>
        <a:bodyPr/>
        <a:lstStyle/>
        <a:p>
          <a:endParaRPr lang="ru-RU"/>
        </a:p>
      </dgm:t>
    </dgm:pt>
    <dgm:pt modelId="{D70053C8-4CD3-4C9E-A7B4-C7ED5BB5B627}" type="sibTrans" cxnId="{714AE153-43DF-4839-8118-10860F12C1F4}">
      <dgm:prSet/>
      <dgm:spPr/>
      <dgm:t>
        <a:bodyPr/>
        <a:lstStyle/>
        <a:p>
          <a:endParaRPr lang="ru-RU"/>
        </a:p>
      </dgm:t>
    </dgm:pt>
    <dgm:pt modelId="{D624345B-3D5B-4F96-B91F-4277C55FD3B7}">
      <dgm:prSet custT="1"/>
      <dgm:spPr/>
      <dgm:t>
        <a:bodyPr/>
        <a:lstStyle/>
        <a:p>
          <a:pPr rtl="0"/>
          <a:r>
            <a:rPr lang="ru-RU" sz="16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Ігри-загадки</a:t>
          </a:r>
          <a:r>
            <a: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здатність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аналізу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узагальнення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формують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уміння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розмірковувати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робити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висновки</a:t>
          </a:r>
          <a:r>
            <a: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6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0D13F1-FBAE-4FA2-A3F1-6881F9A608BA}" type="parTrans" cxnId="{8A4B897E-B6EC-49BE-A0C0-1AB50498620C}">
      <dgm:prSet/>
      <dgm:spPr/>
      <dgm:t>
        <a:bodyPr/>
        <a:lstStyle/>
        <a:p>
          <a:endParaRPr lang="ru-RU"/>
        </a:p>
      </dgm:t>
    </dgm:pt>
    <dgm:pt modelId="{37D0065A-3865-4000-8D70-69A6547A1B28}" type="sibTrans" cxnId="{8A4B897E-B6EC-49BE-A0C0-1AB50498620C}">
      <dgm:prSet/>
      <dgm:spPr/>
      <dgm:t>
        <a:bodyPr/>
        <a:lstStyle/>
        <a:p>
          <a:endParaRPr lang="ru-RU"/>
        </a:p>
      </dgm:t>
    </dgm:pt>
    <dgm:pt modelId="{57C54BE4-0413-43CF-951E-EB5EE5199173}">
      <dgm:prSet/>
      <dgm:spPr/>
      <dgm:t>
        <a:bodyPr/>
        <a:lstStyle/>
        <a:p>
          <a:pPr rtl="0"/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Ігри-бесіди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Основою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є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спілкування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вихователя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дітьми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собою, яке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постає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як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ігрове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навчання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ігрова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діяльність</a:t>
          </a:r>
          <a:endParaRPr lang="ru-RU" b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30B2E6-9397-41F9-A2DC-452B83320838}" type="parTrans" cxnId="{D51B3AC4-665A-40E0-A260-9167687C8F42}">
      <dgm:prSet/>
      <dgm:spPr/>
      <dgm:t>
        <a:bodyPr/>
        <a:lstStyle/>
        <a:p>
          <a:endParaRPr lang="ru-RU"/>
        </a:p>
      </dgm:t>
    </dgm:pt>
    <dgm:pt modelId="{3B23F9FF-F43B-49E2-90C3-E7E97A911423}" type="sibTrans" cxnId="{D51B3AC4-665A-40E0-A260-9167687C8F42}">
      <dgm:prSet/>
      <dgm:spPr/>
      <dgm:t>
        <a:bodyPr/>
        <a:lstStyle/>
        <a:p>
          <a:endParaRPr lang="ru-RU"/>
        </a:p>
      </dgm:t>
    </dgm:pt>
    <dgm:pt modelId="{CEA87B02-8EBD-4BBF-BD96-656DFA862A39}" type="pres">
      <dgm:prSet presAssocID="{A4D8ED75-EF2F-4D4C-89D4-25DA1C5F56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456381-8081-416C-ACF5-0C059CAA519B}" type="pres">
      <dgm:prSet presAssocID="{07270106-BF59-422D-82CB-F0A2D6979B29}" presName="node" presStyleLbl="node1" presStyleIdx="0" presStyleCnt="5" custScaleX="157949" custScaleY="207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423EC-B1E8-4327-AE7B-B5AFD81EFB77}" type="pres">
      <dgm:prSet presAssocID="{ED4DEB78-E50B-46C8-BCA3-16976529B22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79DCC107-7DDB-4E3B-A164-DF97D64B2C73}" type="pres">
      <dgm:prSet presAssocID="{ED4DEB78-E50B-46C8-BCA3-16976529B22D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50D433D-3B79-4072-804B-08DE53A479C4}" type="pres">
      <dgm:prSet presAssocID="{76E25C8D-7E28-4525-9733-67E961E38270}" presName="node" presStyleLbl="node1" presStyleIdx="1" presStyleCnt="5" custScaleX="116107" custScaleY="20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67130-CF56-440D-94E3-067F71C86DA4}" type="pres">
      <dgm:prSet presAssocID="{C5096362-53E2-44C7-8B1E-162533F6D977}" presName="sibTrans" presStyleLbl="sibTrans2D1" presStyleIdx="1" presStyleCnt="4"/>
      <dgm:spPr/>
      <dgm:t>
        <a:bodyPr/>
        <a:lstStyle/>
        <a:p>
          <a:endParaRPr lang="ru-RU"/>
        </a:p>
      </dgm:t>
    </dgm:pt>
    <dgm:pt modelId="{4A40749F-5C13-4B63-8D2D-5E5B5C0229C8}" type="pres">
      <dgm:prSet presAssocID="{C5096362-53E2-44C7-8B1E-162533F6D97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66744CFB-8864-426F-B72A-D78C1EEE08DD}" type="pres">
      <dgm:prSet presAssocID="{9CC2BF64-F8A2-4513-A00D-97C8F76FBE7E}" presName="node" presStyleLbl="node1" presStyleIdx="2" presStyleCnt="5" custScaleX="118615" custScaleY="207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4F3E2-4AB6-41AD-9269-F4EFABB30363}" type="pres">
      <dgm:prSet presAssocID="{D70053C8-4CD3-4C9E-A7B4-C7ED5BB5B62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9AAA94B-E57E-4F0E-905E-9DADA4E2C4DF}" type="pres">
      <dgm:prSet presAssocID="{D70053C8-4CD3-4C9E-A7B4-C7ED5BB5B627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1A51446-C2EB-4B3C-96A9-E767D4B1C675}" type="pres">
      <dgm:prSet presAssocID="{D624345B-3D5B-4F96-B91F-4277C55FD3B7}" presName="node" presStyleLbl="node1" presStyleIdx="3" presStyleCnt="5" custScaleX="121073" custScaleY="20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80FB8-5D9F-49B1-8C0B-29ADCBE6E821}" type="pres">
      <dgm:prSet presAssocID="{37D0065A-3865-4000-8D70-69A6547A1B28}" presName="sibTrans" presStyleLbl="sibTrans2D1" presStyleIdx="3" presStyleCnt="4"/>
      <dgm:spPr/>
      <dgm:t>
        <a:bodyPr/>
        <a:lstStyle/>
        <a:p>
          <a:endParaRPr lang="ru-RU"/>
        </a:p>
      </dgm:t>
    </dgm:pt>
    <dgm:pt modelId="{3DF73FB5-FB2F-4697-9C46-62DD242728F0}" type="pres">
      <dgm:prSet presAssocID="{37D0065A-3865-4000-8D70-69A6547A1B28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9ED05849-DDFE-423C-B623-A28D8905C3D2}" type="pres">
      <dgm:prSet presAssocID="{57C54BE4-0413-43CF-951E-EB5EE5199173}" presName="node" presStyleLbl="node1" presStyleIdx="4" presStyleCnt="5" custScaleX="134453" custScaleY="207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CE54A8-1957-4F94-B28E-F1373D6AC85E}" type="presOf" srcId="{D70053C8-4CD3-4C9E-A7B4-C7ED5BB5B627}" destId="{0AA4F3E2-4AB6-41AD-9269-F4EFABB30363}" srcOrd="0" destOrd="0" presId="urn:microsoft.com/office/officeart/2005/8/layout/process1"/>
    <dgm:cxn modelId="{128D0DCC-35A4-4980-B730-34ECA6C218A6}" type="presOf" srcId="{76E25C8D-7E28-4525-9733-67E961E38270}" destId="{E50D433D-3B79-4072-804B-08DE53A479C4}" srcOrd="0" destOrd="0" presId="urn:microsoft.com/office/officeart/2005/8/layout/process1"/>
    <dgm:cxn modelId="{D09FA310-F9B2-497E-8BC8-8A00BB1F6918}" type="presOf" srcId="{D624345B-3D5B-4F96-B91F-4277C55FD3B7}" destId="{11A51446-C2EB-4B3C-96A9-E767D4B1C675}" srcOrd="0" destOrd="0" presId="urn:microsoft.com/office/officeart/2005/8/layout/process1"/>
    <dgm:cxn modelId="{028C65AF-97A9-40A9-B61E-272D9145B288}" srcId="{A4D8ED75-EF2F-4D4C-89D4-25DA1C5F56F7}" destId="{07270106-BF59-422D-82CB-F0A2D6979B29}" srcOrd="0" destOrd="0" parTransId="{F77BA4AD-B305-4240-B651-DA0F897F5622}" sibTransId="{ED4DEB78-E50B-46C8-BCA3-16976529B22D}"/>
    <dgm:cxn modelId="{A46FED1C-916E-4768-93E4-BB6DDB4D0B0E}" type="presOf" srcId="{D70053C8-4CD3-4C9E-A7B4-C7ED5BB5B627}" destId="{B9AAA94B-E57E-4F0E-905E-9DADA4E2C4DF}" srcOrd="1" destOrd="0" presId="urn:microsoft.com/office/officeart/2005/8/layout/process1"/>
    <dgm:cxn modelId="{483FA9D7-2D47-4A29-B257-52CC602F5FE0}" type="presOf" srcId="{9CC2BF64-F8A2-4513-A00D-97C8F76FBE7E}" destId="{66744CFB-8864-426F-B72A-D78C1EEE08DD}" srcOrd="0" destOrd="0" presId="urn:microsoft.com/office/officeart/2005/8/layout/process1"/>
    <dgm:cxn modelId="{D9AA2A6D-F7CE-425B-953B-C3E6AD4BEE3A}" type="presOf" srcId="{ED4DEB78-E50B-46C8-BCA3-16976529B22D}" destId="{687423EC-B1E8-4327-AE7B-B5AFD81EFB77}" srcOrd="0" destOrd="0" presId="urn:microsoft.com/office/officeart/2005/8/layout/process1"/>
    <dgm:cxn modelId="{8A4B897E-B6EC-49BE-A0C0-1AB50498620C}" srcId="{A4D8ED75-EF2F-4D4C-89D4-25DA1C5F56F7}" destId="{D624345B-3D5B-4F96-B91F-4277C55FD3B7}" srcOrd="3" destOrd="0" parTransId="{570D13F1-FBAE-4FA2-A3F1-6881F9A608BA}" sibTransId="{37D0065A-3865-4000-8D70-69A6547A1B28}"/>
    <dgm:cxn modelId="{E60DEA4F-2250-48E2-BFF7-FFE3E5B7852D}" type="presOf" srcId="{ED4DEB78-E50B-46C8-BCA3-16976529B22D}" destId="{79DCC107-7DDB-4E3B-A164-DF97D64B2C73}" srcOrd="1" destOrd="0" presId="urn:microsoft.com/office/officeart/2005/8/layout/process1"/>
    <dgm:cxn modelId="{714AE153-43DF-4839-8118-10860F12C1F4}" srcId="{A4D8ED75-EF2F-4D4C-89D4-25DA1C5F56F7}" destId="{9CC2BF64-F8A2-4513-A00D-97C8F76FBE7E}" srcOrd="2" destOrd="0" parTransId="{EB5E2942-2689-4E9A-A296-85D6D2E352F4}" sibTransId="{D70053C8-4CD3-4C9E-A7B4-C7ED5BB5B627}"/>
    <dgm:cxn modelId="{FD235D23-8D2F-4C28-BC16-19AD38692133}" type="presOf" srcId="{57C54BE4-0413-43CF-951E-EB5EE5199173}" destId="{9ED05849-DDFE-423C-B623-A28D8905C3D2}" srcOrd="0" destOrd="0" presId="urn:microsoft.com/office/officeart/2005/8/layout/process1"/>
    <dgm:cxn modelId="{E2763DC7-FDA3-4865-82BE-C298A5B15C09}" type="presOf" srcId="{37D0065A-3865-4000-8D70-69A6547A1B28}" destId="{3DF73FB5-FB2F-4697-9C46-62DD242728F0}" srcOrd="1" destOrd="0" presId="urn:microsoft.com/office/officeart/2005/8/layout/process1"/>
    <dgm:cxn modelId="{99284C78-4AA6-4D83-8D14-18058A97A016}" type="presOf" srcId="{07270106-BF59-422D-82CB-F0A2D6979B29}" destId="{7D456381-8081-416C-ACF5-0C059CAA519B}" srcOrd="0" destOrd="0" presId="urn:microsoft.com/office/officeart/2005/8/layout/process1"/>
    <dgm:cxn modelId="{4B63D622-7769-4DE2-A27E-E400018B1683}" type="presOf" srcId="{37D0065A-3865-4000-8D70-69A6547A1B28}" destId="{8D780FB8-5D9F-49B1-8C0B-29ADCBE6E821}" srcOrd="0" destOrd="0" presId="urn:microsoft.com/office/officeart/2005/8/layout/process1"/>
    <dgm:cxn modelId="{4995A662-E235-4C0D-9214-28D92017BA82}" srcId="{A4D8ED75-EF2F-4D4C-89D4-25DA1C5F56F7}" destId="{76E25C8D-7E28-4525-9733-67E961E38270}" srcOrd="1" destOrd="0" parTransId="{3C8DB6BC-0E06-4005-A603-06910F5B13C3}" sibTransId="{C5096362-53E2-44C7-8B1E-162533F6D977}"/>
    <dgm:cxn modelId="{D51B3AC4-665A-40E0-A260-9167687C8F42}" srcId="{A4D8ED75-EF2F-4D4C-89D4-25DA1C5F56F7}" destId="{57C54BE4-0413-43CF-951E-EB5EE5199173}" srcOrd="4" destOrd="0" parTransId="{0A30B2E6-9397-41F9-A2DC-452B83320838}" sibTransId="{3B23F9FF-F43B-49E2-90C3-E7E97A911423}"/>
    <dgm:cxn modelId="{0EC2A7BD-8151-4DFD-B254-327689A07202}" type="presOf" srcId="{C5096362-53E2-44C7-8B1E-162533F6D977}" destId="{82767130-CF56-440D-94E3-067F71C86DA4}" srcOrd="0" destOrd="0" presId="urn:microsoft.com/office/officeart/2005/8/layout/process1"/>
    <dgm:cxn modelId="{4D70BA62-9513-4CD1-8335-A7E946B39D43}" type="presOf" srcId="{A4D8ED75-EF2F-4D4C-89D4-25DA1C5F56F7}" destId="{CEA87B02-8EBD-4BBF-BD96-656DFA862A39}" srcOrd="0" destOrd="0" presId="urn:microsoft.com/office/officeart/2005/8/layout/process1"/>
    <dgm:cxn modelId="{2BAEDA6C-F1A4-478F-AC56-F295C7809D7F}" type="presOf" srcId="{C5096362-53E2-44C7-8B1E-162533F6D977}" destId="{4A40749F-5C13-4B63-8D2D-5E5B5C0229C8}" srcOrd="1" destOrd="0" presId="urn:microsoft.com/office/officeart/2005/8/layout/process1"/>
    <dgm:cxn modelId="{EFE5C2EA-9D57-4A12-B804-D2CCF4E0FCC7}" type="presParOf" srcId="{CEA87B02-8EBD-4BBF-BD96-656DFA862A39}" destId="{7D456381-8081-416C-ACF5-0C059CAA519B}" srcOrd="0" destOrd="0" presId="urn:microsoft.com/office/officeart/2005/8/layout/process1"/>
    <dgm:cxn modelId="{EEACB6EC-539D-453F-B840-717A023AC70B}" type="presParOf" srcId="{CEA87B02-8EBD-4BBF-BD96-656DFA862A39}" destId="{687423EC-B1E8-4327-AE7B-B5AFD81EFB77}" srcOrd="1" destOrd="0" presId="urn:microsoft.com/office/officeart/2005/8/layout/process1"/>
    <dgm:cxn modelId="{5E8717D6-8175-4A7C-B52B-C979428AA4A4}" type="presParOf" srcId="{687423EC-B1E8-4327-AE7B-B5AFD81EFB77}" destId="{79DCC107-7DDB-4E3B-A164-DF97D64B2C73}" srcOrd="0" destOrd="0" presId="urn:microsoft.com/office/officeart/2005/8/layout/process1"/>
    <dgm:cxn modelId="{FD5ED832-D8A3-4E29-BFB9-F12F9E295165}" type="presParOf" srcId="{CEA87B02-8EBD-4BBF-BD96-656DFA862A39}" destId="{E50D433D-3B79-4072-804B-08DE53A479C4}" srcOrd="2" destOrd="0" presId="urn:microsoft.com/office/officeart/2005/8/layout/process1"/>
    <dgm:cxn modelId="{C09C2D4C-C2AE-4E73-A7A7-686A5D7BF94E}" type="presParOf" srcId="{CEA87B02-8EBD-4BBF-BD96-656DFA862A39}" destId="{82767130-CF56-440D-94E3-067F71C86DA4}" srcOrd="3" destOrd="0" presId="urn:microsoft.com/office/officeart/2005/8/layout/process1"/>
    <dgm:cxn modelId="{2E34B9D0-02F3-4DAF-A844-BD93DBD808FB}" type="presParOf" srcId="{82767130-CF56-440D-94E3-067F71C86DA4}" destId="{4A40749F-5C13-4B63-8D2D-5E5B5C0229C8}" srcOrd="0" destOrd="0" presId="urn:microsoft.com/office/officeart/2005/8/layout/process1"/>
    <dgm:cxn modelId="{D0F4FAB1-1C0E-4680-A401-EF18E886FA6D}" type="presParOf" srcId="{CEA87B02-8EBD-4BBF-BD96-656DFA862A39}" destId="{66744CFB-8864-426F-B72A-D78C1EEE08DD}" srcOrd="4" destOrd="0" presId="urn:microsoft.com/office/officeart/2005/8/layout/process1"/>
    <dgm:cxn modelId="{AAF38B5F-0AD0-443F-BE24-5D0B2B91CFAC}" type="presParOf" srcId="{CEA87B02-8EBD-4BBF-BD96-656DFA862A39}" destId="{0AA4F3E2-4AB6-41AD-9269-F4EFABB30363}" srcOrd="5" destOrd="0" presId="urn:microsoft.com/office/officeart/2005/8/layout/process1"/>
    <dgm:cxn modelId="{CD0F7842-7D14-4898-8CB0-B1C303F77373}" type="presParOf" srcId="{0AA4F3E2-4AB6-41AD-9269-F4EFABB30363}" destId="{B9AAA94B-E57E-4F0E-905E-9DADA4E2C4DF}" srcOrd="0" destOrd="0" presId="urn:microsoft.com/office/officeart/2005/8/layout/process1"/>
    <dgm:cxn modelId="{D7EC668C-F042-490D-991D-B0F7A09415EB}" type="presParOf" srcId="{CEA87B02-8EBD-4BBF-BD96-656DFA862A39}" destId="{11A51446-C2EB-4B3C-96A9-E767D4B1C675}" srcOrd="6" destOrd="0" presId="urn:microsoft.com/office/officeart/2005/8/layout/process1"/>
    <dgm:cxn modelId="{F12F300E-FE08-40D9-A7ED-AC4C17411600}" type="presParOf" srcId="{CEA87B02-8EBD-4BBF-BD96-656DFA862A39}" destId="{8D780FB8-5D9F-49B1-8C0B-29ADCBE6E821}" srcOrd="7" destOrd="0" presId="urn:microsoft.com/office/officeart/2005/8/layout/process1"/>
    <dgm:cxn modelId="{7CDC23F8-B6E4-405A-AE46-17ED3E792EDA}" type="presParOf" srcId="{8D780FB8-5D9F-49B1-8C0B-29ADCBE6E821}" destId="{3DF73FB5-FB2F-4697-9C46-62DD242728F0}" srcOrd="0" destOrd="0" presId="urn:microsoft.com/office/officeart/2005/8/layout/process1"/>
    <dgm:cxn modelId="{1D4EC7C7-DCEE-46CC-91D4-132F2B9894ED}" type="presParOf" srcId="{CEA87B02-8EBD-4BBF-BD96-656DFA862A39}" destId="{9ED05849-DDFE-423C-B623-A28D8905C3D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2E1F2A7-AFD8-4E20-B18F-9A0E403AF8E6}" type="doc">
      <dgm:prSet loTypeId="urn:microsoft.com/office/officeart/2005/8/layout/vList2#1" loCatId="list" qsTypeId="urn:microsoft.com/office/officeart/2005/8/quickstyle/simple1#12" qsCatId="simple" csTypeId="urn:microsoft.com/office/officeart/2005/8/colors/accent1_2#12" csCatId="accent1"/>
      <dgm:spPr/>
      <dgm:t>
        <a:bodyPr/>
        <a:lstStyle/>
        <a:p>
          <a:endParaRPr lang="ru-RU"/>
        </a:p>
      </dgm:t>
    </dgm:pt>
    <dgm:pt modelId="{B0ED82D0-6015-481B-8D7B-A14AFD18A885}">
      <dgm:prSet/>
      <dgm:spPr/>
      <dgm:t>
        <a:bodyPr/>
        <a:lstStyle/>
        <a:p>
          <a:pPr algn="ctr" rtl="0"/>
          <a:r>
            <a: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Класифікація дидактичних ігор за </a:t>
          </a:r>
          <a:r>
            <a:rPr lang="uk-UA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Сорокіною</a:t>
          </a:r>
          <a:r>
            <a: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О. 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A23749-B5C4-45D0-AD10-E10F5F6A0A6A}" type="parTrans" cxnId="{A38BF148-96B6-4949-8E56-3B2C87D52C72}">
      <dgm:prSet/>
      <dgm:spPr/>
      <dgm:t>
        <a:bodyPr/>
        <a:lstStyle/>
        <a:p>
          <a:endParaRPr lang="ru-RU"/>
        </a:p>
      </dgm:t>
    </dgm:pt>
    <dgm:pt modelId="{A8D99655-393A-4D44-A391-D324CBC34B77}" type="sibTrans" cxnId="{A38BF148-96B6-4949-8E56-3B2C87D52C72}">
      <dgm:prSet/>
      <dgm:spPr/>
      <dgm:t>
        <a:bodyPr/>
        <a:lstStyle/>
        <a:p>
          <a:endParaRPr lang="ru-RU"/>
        </a:p>
      </dgm:t>
    </dgm:pt>
    <dgm:pt modelId="{D939363C-32D1-4EA0-B5DC-67AE2C560D95}" type="pres">
      <dgm:prSet presAssocID="{02E1F2A7-AFD8-4E20-B18F-9A0E403AF8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7F6530-237B-405D-9EBD-FFA83C972B5E}" type="pres">
      <dgm:prSet presAssocID="{B0ED82D0-6015-481B-8D7B-A14AFD18A885}" presName="parentText" presStyleLbl="node1" presStyleIdx="0" presStyleCnt="1" custLinFactY="-100000" custLinFactNeighborX="12741" custLinFactNeighborY="-1879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8BF148-96B6-4949-8E56-3B2C87D52C72}" srcId="{02E1F2A7-AFD8-4E20-B18F-9A0E403AF8E6}" destId="{B0ED82D0-6015-481B-8D7B-A14AFD18A885}" srcOrd="0" destOrd="0" parTransId="{88A23749-B5C4-45D0-AD10-E10F5F6A0A6A}" sibTransId="{A8D99655-393A-4D44-A391-D324CBC34B77}"/>
    <dgm:cxn modelId="{306A7EE5-23E4-4370-9957-E602876EAE9E}" type="presOf" srcId="{B0ED82D0-6015-481B-8D7B-A14AFD18A885}" destId="{B37F6530-237B-405D-9EBD-FFA83C972B5E}" srcOrd="0" destOrd="0" presId="urn:microsoft.com/office/officeart/2005/8/layout/vList2#1"/>
    <dgm:cxn modelId="{293B3D6B-7EE2-499E-9ECF-3571B3A95E1A}" type="presOf" srcId="{02E1F2A7-AFD8-4E20-B18F-9A0E403AF8E6}" destId="{D939363C-32D1-4EA0-B5DC-67AE2C560D95}" srcOrd="0" destOrd="0" presId="urn:microsoft.com/office/officeart/2005/8/layout/vList2#1"/>
    <dgm:cxn modelId="{10406F7C-773A-4DF2-BA96-FE804FAEA552}" type="presParOf" srcId="{D939363C-32D1-4EA0-B5DC-67AE2C560D95}" destId="{B37F6530-237B-405D-9EBD-FFA83C972B5E}" srcOrd="0" destOrd="0" presId="urn:microsoft.com/office/officeart/2005/8/layout/vList2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A517D9-570E-41AD-A739-01632C516BE4}" type="doc">
      <dgm:prSet loTypeId="urn:microsoft.com/office/officeart/2005/8/layout/lProcess3#1" loCatId="process" qsTypeId="urn:microsoft.com/office/officeart/2005/8/quickstyle/simple1#2" qsCatId="simple" csTypeId="urn:microsoft.com/office/officeart/2005/8/colors/accent1_2#2" csCatId="accent1"/>
      <dgm:spPr/>
      <dgm:t>
        <a:bodyPr/>
        <a:lstStyle/>
        <a:p>
          <a:endParaRPr lang="ru-RU"/>
        </a:p>
      </dgm:t>
    </dgm:pt>
    <dgm:pt modelId="{35416BDA-BFE7-4D59-A6D2-AB5A9B49CF7A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 , спрямована на формування у дитини  потреби в знаннях , активного інтересу до того , що може стати їх новим джерелом , удосконалення пізнавальних умінь і навичок 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BEBD8D-950C-4039-9A98-14A9099F7284}" type="parTrans" cxnId="{AC60E789-D036-458A-9C98-B8169D5CF0E1}">
      <dgm:prSet/>
      <dgm:spPr/>
      <dgm:t>
        <a:bodyPr/>
        <a:lstStyle/>
        <a:p>
          <a:endParaRPr lang="ru-RU"/>
        </a:p>
      </dgm:t>
    </dgm:pt>
    <dgm:pt modelId="{CA3616E5-5B89-4ED8-BD6A-1BB061BE1917}" type="sibTrans" cxnId="{AC60E789-D036-458A-9C98-B8169D5CF0E1}">
      <dgm:prSet/>
      <dgm:spPr/>
      <dgm:t>
        <a:bodyPr/>
        <a:lstStyle/>
        <a:p>
          <a:endParaRPr lang="ru-RU"/>
        </a:p>
      </dgm:t>
    </dgm:pt>
    <dgm:pt modelId="{C638D9C2-B607-4470-8114-1744E6074531}" type="pres">
      <dgm:prSet presAssocID="{98A517D9-570E-41AD-A739-01632C516BE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326AEDE-C02F-4D4F-A9FA-9E505D34529E}" type="pres">
      <dgm:prSet presAssocID="{35416BDA-BFE7-4D59-A6D2-AB5A9B49CF7A}" presName="horFlow" presStyleCnt="0"/>
      <dgm:spPr/>
    </dgm:pt>
    <dgm:pt modelId="{0EFF9179-C725-4482-A254-447BE4FCC6B7}" type="pres">
      <dgm:prSet presAssocID="{35416BDA-BFE7-4D59-A6D2-AB5A9B49CF7A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2FBC4A66-F2A7-4E71-8BE8-4E7F25B97C17}" type="presOf" srcId="{35416BDA-BFE7-4D59-A6D2-AB5A9B49CF7A}" destId="{0EFF9179-C725-4482-A254-447BE4FCC6B7}" srcOrd="0" destOrd="0" presId="urn:microsoft.com/office/officeart/2005/8/layout/lProcess3#1"/>
    <dgm:cxn modelId="{AC60E789-D036-458A-9C98-B8169D5CF0E1}" srcId="{98A517D9-570E-41AD-A739-01632C516BE4}" destId="{35416BDA-BFE7-4D59-A6D2-AB5A9B49CF7A}" srcOrd="0" destOrd="0" parTransId="{47BEBD8D-950C-4039-9A98-14A9099F7284}" sibTransId="{CA3616E5-5B89-4ED8-BD6A-1BB061BE1917}"/>
    <dgm:cxn modelId="{DA808418-6032-4E4B-B1EB-7059EF46DA8D}" type="presOf" srcId="{98A517D9-570E-41AD-A739-01632C516BE4}" destId="{C638D9C2-B607-4470-8114-1744E6074531}" srcOrd="0" destOrd="0" presId="urn:microsoft.com/office/officeart/2005/8/layout/lProcess3#1"/>
    <dgm:cxn modelId="{56078F16-4CA7-42CC-BBFA-83340BD8F81D}" type="presParOf" srcId="{C638D9C2-B607-4470-8114-1744E6074531}" destId="{1326AEDE-C02F-4D4F-A9FA-9E505D34529E}" srcOrd="0" destOrd="0" presId="urn:microsoft.com/office/officeart/2005/8/layout/lProcess3#1"/>
    <dgm:cxn modelId="{CE6C9A7E-AEF9-4D8F-BF55-E83A2C896472}" type="presParOf" srcId="{1326AEDE-C02F-4D4F-A9FA-9E505D34529E}" destId="{0EFF9179-C725-4482-A254-447BE4FCC6B7}" srcOrd="0" destOrd="0" presId="urn:microsoft.com/office/officeart/2005/8/layout/lProcess3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F0C2E8-0C60-41F6-8B45-7D896D39F163}" type="doc">
      <dgm:prSet loTypeId="urn:microsoft.com/office/officeart/2005/8/layout/target3" loCatId="relationship" qsTypeId="urn:microsoft.com/office/officeart/2005/8/quickstyle/simple1#3" qsCatId="simple" csTypeId="urn:microsoft.com/office/officeart/2005/8/colors/accent1_2#3" csCatId="accent1"/>
      <dgm:spPr/>
      <dgm:t>
        <a:bodyPr/>
        <a:lstStyle/>
        <a:p>
          <a:endParaRPr lang="ru-RU"/>
        </a:p>
      </dgm:t>
    </dgm:pt>
    <dgm:pt modelId="{743DDF9A-00B6-4F57-8682-08723234C833}">
      <dgm:prSet custT="1"/>
      <dgm:spPr/>
      <dgm:t>
        <a:bodyPr/>
        <a:lstStyle/>
        <a:p>
          <a:pPr rtl="0"/>
          <a:r>
            <a:rPr lang="ru-RU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Класифікація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дидактичних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ігор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дає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змогу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простежити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сутнісні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особливості, використання </a:t>
          </a:r>
          <a:r>
            <a:rPr lang="ru-RU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яких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забезпечує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відповідний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навчально-виховний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ефект</a:t>
          </a:r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CE7D6F-BB41-4DF4-BF49-71C5C8FACA7C}" type="parTrans" cxnId="{575D6E01-31CB-498F-84CE-DAC34ADF0B68}">
      <dgm:prSet/>
      <dgm:spPr/>
      <dgm:t>
        <a:bodyPr/>
        <a:lstStyle/>
        <a:p>
          <a:endParaRPr lang="ru-RU"/>
        </a:p>
      </dgm:t>
    </dgm:pt>
    <dgm:pt modelId="{1DE2F5BA-F487-462B-B5BE-B8343E649A6B}" type="sibTrans" cxnId="{575D6E01-31CB-498F-84CE-DAC34ADF0B68}">
      <dgm:prSet/>
      <dgm:spPr/>
      <dgm:t>
        <a:bodyPr/>
        <a:lstStyle/>
        <a:p>
          <a:endParaRPr lang="ru-RU"/>
        </a:p>
      </dgm:t>
    </dgm:pt>
    <dgm:pt modelId="{F7D8281C-C908-41BB-9A25-FE09CBEC0F56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дошкільній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педагогіці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дидактичні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розрізняють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навчальним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змістом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ігровими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правилами,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організацією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стосунками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роллю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вихователя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класифікації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співвідносяться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змістом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для сенсорного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спрямовані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ознайомлення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об´єктами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явищами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навколишньої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дійсності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на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елементарних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математичних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уявлень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на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мовленнєвий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розвиток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62304C-3D46-494E-9EEA-43209B2B5B10}" type="parTrans" cxnId="{10282AA5-5B2A-47AE-BBD3-BA69CB41482A}">
      <dgm:prSet/>
      <dgm:spPr/>
      <dgm:t>
        <a:bodyPr/>
        <a:lstStyle/>
        <a:p>
          <a:endParaRPr lang="ru-RU"/>
        </a:p>
      </dgm:t>
    </dgm:pt>
    <dgm:pt modelId="{A8ED1F2F-5E08-4E06-8160-CBF623BDA9AB}" type="sibTrans" cxnId="{10282AA5-5B2A-47AE-BBD3-BA69CB41482A}">
      <dgm:prSet/>
      <dgm:spPr/>
      <dgm:t>
        <a:bodyPr/>
        <a:lstStyle/>
        <a:p>
          <a:endParaRPr lang="ru-RU"/>
        </a:p>
      </dgm:t>
    </dgm:pt>
    <dgm:pt modelId="{B812ADBF-7575-4130-81A0-A4AD33BBD3F5}" type="pres">
      <dgm:prSet presAssocID="{D4F0C2E8-0C60-41F6-8B45-7D896D39F16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C27F56-B7AB-4921-9E70-0E1DD10986FF}" type="pres">
      <dgm:prSet presAssocID="{743DDF9A-00B6-4F57-8682-08723234C833}" presName="circle1" presStyleLbl="node1" presStyleIdx="0" presStyleCnt="2"/>
      <dgm:spPr/>
    </dgm:pt>
    <dgm:pt modelId="{10E836B3-1373-4F3D-B425-4A0ACBD73D79}" type="pres">
      <dgm:prSet presAssocID="{743DDF9A-00B6-4F57-8682-08723234C833}" presName="space" presStyleCnt="0"/>
      <dgm:spPr/>
    </dgm:pt>
    <dgm:pt modelId="{3D0A8FCA-41B8-47A7-A17D-8F95F41E7654}" type="pres">
      <dgm:prSet presAssocID="{743DDF9A-00B6-4F57-8682-08723234C833}" presName="rect1" presStyleLbl="alignAcc1" presStyleIdx="0" presStyleCnt="2"/>
      <dgm:spPr/>
      <dgm:t>
        <a:bodyPr/>
        <a:lstStyle/>
        <a:p>
          <a:endParaRPr lang="ru-RU"/>
        </a:p>
      </dgm:t>
    </dgm:pt>
    <dgm:pt modelId="{D5D5B747-FA13-4829-8E30-BD74D478C0D0}" type="pres">
      <dgm:prSet presAssocID="{F7D8281C-C908-41BB-9A25-FE09CBEC0F56}" presName="vertSpace2" presStyleLbl="node1" presStyleIdx="0" presStyleCnt="2"/>
      <dgm:spPr/>
    </dgm:pt>
    <dgm:pt modelId="{F2F4CD1B-8D80-4B2A-ABC4-996E89DB6952}" type="pres">
      <dgm:prSet presAssocID="{F7D8281C-C908-41BB-9A25-FE09CBEC0F56}" presName="circle2" presStyleLbl="node1" presStyleIdx="1" presStyleCnt="2"/>
      <dgm:spPr/>
    </dgm:pt>
    <dgm:pt modelId="{01E2ACA0-0301-4A0A-AA9A-4EF2D14E85AA}" type="pres">
      <dgm:prSet presAssocID="{F7D8281C-C908-41BB-9A25-FE09CBEC0F56}" presName="rect2" presStyleLbl="alignAcc1" presStyleIdx="1" presStyleCnt="2"/>
      <dgm:spPr/>
      <dgm:t>
        <a:bodyPr/>
        <a:lstStyle/>
        <a:p>
          <a:endParaRPr lang="ru-RU"/>
        </a:p>
      </dgm:t>
    </dgm:pt>
    <dgm:pt modelId="{5E91589B-7FA6-4FD7-BD34-21B3C598F112}" type="pres">
      <dgm:prSet presAssocID="{743DDF9A-00B6-4F57-8682-08723234C833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04205-EBBC-43B5-85F4-D749690EB273}" type="pres">
      <dgm:prSet presAssocID="{F7D8281C-C908-41BB-9A25-FE09CBEC0F56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CC2239-5A12-48E3-AFD4-883CBC95D39A}" type="presOf" srcId="{743DDF9A-00B6-4F57-8682-08723234C833}" destId="{5E91589B-7FA6-4FD7-BD34-21B3C598F112}" srcOrd="1" destOrd="0" presId="urn:microsoft.com/office/officeart/2005/8/layout/target3"/>
    <dgm:cxn modelId="{10282AA5-5B2A-47AE-BBD3-BA69CB41482A}" srcId="{D4F0C2E8-0C60-41F6-8B45-7D896D39F163}" destId="{F7D8281C-C908-41BB-9A25-FE09CBEC0F56}" srcOrd="1" destOrd="0" parTransId="{4C62304C-3D46-494E-9EEA-43209B2B5B10}" sibTransId="{A8ED1F2F-5E08-4E06-8160-CBF623BDA9AB}"/>
    <dgm:cxn modelId="{93EF5462-F485-4CEB-9946-168FA0DD74C7}" type="presOf" srcId="{D4F0C2E8-0C60-41F6-8B45-7D896D39F163}" destId="{B812ADBF-7575-4130-81A0-A4AD33BBD3F5}" srcOrd="0" destOrd="0" presId="urn:microsoft.com/office/officeart/2005/8/layout/target3"/>
    <dgm:cxn modelId="{1B4BAD02-8328-44E1-8909-6662C13294B6}" type="presOf" srcId="{743DDF9A-00B6-4F57-8682-08723234C833}" destId="{3D0A8FCA-41B8-47A7-A17D-8F95F41E7654}" srcOrd="0" destOrd="0" presId="urn:microsoft.com/office/officeart/2005/8/layout/target3"/>
    <dgm:cxn modelId="{3031F1E4-510B-491E-BAC1-86A2C1E67F8F}" type="presOf" srcId="{F7D8281C-C908-41BB-9A25-FE09CBEC0F56}" destId="{01E2ACA0-0301-4A0A-AA9A-4EF2D14E85AA}" srcOrd="0" destOrd="0" presId="urn:microsoft.com/office/officeart/2005/8/layout/target3"/>
    <dgm:cxn modelId="{FFB3C60F-9828-45B7-BBAA-C576FEA11D9E}" type="presOf" srcId="{F7D8281C-C908-41BB-9A25-FE09CBEC0F56}" destId="{F5F04205-EBBC-43B5-85F4-D749690EB273}" srcOrd="1" destOrd="0" presId="urn:microsoft.com/office/officeart/2005/8/layout/target3"/>
    <dgm:cxn modelId="{575D6E01-31CB-498F-84CE-DAC34ADF0B68}" srcId="{D4F0C2E8-0C60-41F6-8B45-7D896D39F163}" destId="{743DDF9A-00B6-4F57-8682-08723234C833}" srcOrd="0" destOrd="0" parTransId="{92CE7D6F-BB41-4DF4-BF49-71C5C8FACA7C}" sibTransId="{1DE2F5BA-F487-462B-B5BE-B8343E649A6B}"/>
    <dgm:cxn modelId="{9E1549F1-B557-4837-947D-B5812773D9AE}" type="presParOf" srcId="{B812ADBF-7575-4130-81A0-A4AD33BBD3F5}" destId="{E5C27F56-B7AB-4921-9E70-0E1DD10986FF}" srcOrd="0" destOrd="0" presId="urn:microsoft.com/office/officeart/2005/8/layout/target3"/>
    <dgm:cxn modelId="{904FB34F-4297-4EA2-8953-2A3DCF52B852}" type="presParOf" srcId="{B812ADBF-7575-4130-81A0-A4AD33BBD3F5}" destId="{10E836B3-1373-4F3D-B425-4A0ACBD73D79}" srcOrd="1" destOrd="0" presId="urn:microsoft.com/office/officeart/2005/8/layout/target3"/>
    <dgm:cxn modelId="{A3CD17B9-C28F-4843-8623-E44710286B64}" type="presParOf" srcId="{B812ADBF-7575-4130-81A0-A4AD33BBD3F5}" destId="{3D0A8FCA-41B8-47A7-A17D-8F95F41E7654}" srcOrd="2" destOrd="0" presId="urn:microsoft.com/office/officeart/2005/8/layout/target3"/>
    <dgm:cxn modelId="{E1475DAC-AF0B-4282-9A35-7A8DB9D95E94}" type="presParOf" srcId="{B812ADBF-7575-4130-81A0-A4AD33BBD3F5}" destId="{D5D5B747-FA13-4829-8E30-BD74D478C0D0}" srcOrd="3" destOrd="0" presId="urn:microsoft.com/office/officeart/2005/8/layout/target3"/>
    <dgm:cxn modelId="{ABA141CD-1223-4645-94EB-4F24EC430E91}" type="presParOf" srcId="{B812ADBF-7575-4130-81A0-A4AD33BBD3F5}" destId="{F2F4CD1B-8D80-4B2A-ABC4-996E89DB6952}" srcOrd="4" destOrd="0" presId="urn:microsoft.com/office/officeart/2005/8/layout/target3"/>
    <dgm:cxn modelId="{5F8DA4E4-F5D8-4C80-B566-457E6232E4B7}" type="presParOf" srcId="{B812ADBF-7575-4130-81A0-A4AD33BBD3F5}" destId="{01E2ACA0-0301-4A0A-AA9A-4EF2D14E85AA}" srcOrd="5" destOrd="0" presId="urn:microsoft.com/office/officeart/2005/8/layout/target3"/>
    <dgm:cxn modelId="{E847BC25-A6BA-42FC-84FF-F4CC8EB42661}" type="presParOf" srcId="{B812ADBF-7575-4130-81A0-A4AD33BBD3F5}" destId="{5E91589B-7FA6-4FD7-BD34-21B3C598F112}" srcOrd="6" destOrd="0" presId="urn:microsoft.com/office/officeart/2005/8/layout/target3"/>
    <dgm:cxn modelId="{C53E3B77-B38B-468F-B780-786E17FA0FAF}" type="presParOf" srcId="{B812ADBF-7575-4130-81A0-A4AD33BBD3F5}" destId="{F5F04205-EBBC-43B5-85F4-D749690EB27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B28A0C-F5AD-49EC-811A-6605694C5676}" type="doc">
      <dgm:prSet loTypeId="urn:microsoft.com/office/officeart/2005/8/layout/hProcess9#1" loCatId="process" qsTypeId="urn:microsoft.com/office/officeart/2005/8/quickstyle/simple1#4" qsCatId="simple" csTypeId="urn:microsoft.com/office/officeart/2005/8/colors/accent1_2#4" csCatId="accent1"/>
      <dgm:spPr/>
      <dgm:t>
        <a:bodyPr/>
        <a:lstStyle/>
        <a:p>
          <a:endParaRPr lang="ru-RU"/>
        </a:p>
      </dgm:t>
    </dgm:pt>
    <dgm:pt modelId="{AB5CE16B-6712-43C5-A3D9-5DA4127AF9EC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Поширеною є класифікація дидактичних ігор за характером матеріалу , згідно з якою відокремлюють : 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39E856-CF23-44E2-85E4-04D06C4E4F65}" type="parTrans" cxnId="{3E79BF48-3E29-40E8-B538-FEBE45FA9D3F}">
      <dgm:prSet/>
      <dgm:spPr/>
      <dgm:t>
        <a:bodyPr/>
        <a:lstStyle/>
        <a:p>
          <a:endParaRPr lang="ru-RU"/>
        </a:p>
      </dgm:t>
    </dgm:pt>
    <dgm:pt modelId="{FE3A7C44-E106-4923-B5D7-8574C52AC137}" type="sibTrans" cxnId="{3E79BF48-3E29-40E8-B538-FEBE45FA9D3F}">
      <dgm:prSet/>
      <dgm:spPr/>
      <dgm:t>
        <a:bodyPr/>
        <a:lstStyle/>
        <a:p>
          <a:endParaRPr lang="ru-RU"/>
        </a:p>
      </dgm:t>
    </dgm:pt>
    <dgm:pt modelId="{0660E9CC-AD18-4CDA-BFE0-B323DC7D02DB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 з предметами 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21D2AC-7C29-4D6B-B4F5-46840C42EE28}" type="parTrans" cxnId="{AD312883-12B8-4F0E-A121-503803A606B6}">
      <dgm:prSet/>
      <dgm:spPr/>
      <dgm:t>
        <a:bodyPr/>
        <a:lstStyle/>
        <a:p>
          <a:endParaRPr lang="ru-RU"/>
        </a:p>
      </dgm:t>
    </dgm:pt>
    <dgm:pt modelId="{5C305D16-1707-4933-BFD2-704C4BE486F9}" type="sibTrans" cxnId="{AD312883-12B8-4F0E-A121-503803A606B6}">
      <dgm:prSet/>
      <dgm:spPr/>
      <dgm:t>
        <a:bodyPr/>
        <a:lstStyle/>
        <a:p>
          <a:endParaRPr lang="ru-RU"/>
        </a:p>
      </dgm:t>
    </dgm:pt>
    <dgm:pt modelId="{57B63B7C-6ED8-4E16-8F6D-1A95B95B2C2C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Настільно-друковані ігри 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D66F0B-BA33-4E21-B522-5B7317950979}" type="parTrans" cxnId="{48B439ED-47F2-41D7-9687-8EC277D84F92}">
      <dgm:prSet/>
      <dgm:spPr/>
      <dgm:t>
        <a:bodyPr/>
        <a:lstStyle/>
        <a:p>
          <a:endParaRPr lang="ru-RU"/>
        </a:p>
      </dgm:t>
    </dgm:pt>
    <dgm:pt modelId="{C640AE12-518C-4686-8445-D4FDD6871C21}" type="sibTrans" cxnId="{48B439ED-47F2-41D7-9687-8EC277D84F92}">
      <dgm:prSet/>
      <dgm:spPr/>
      <dgm:t>
        <a:bodyPr/>
        <a:lstStyle/>
        <a:p>
          <a:endParaRPr lang="ru-RU"/>
        </a:p>
      </dgm:t>
    </dgm:pt>
    <dgm:pt modelId="{18D53B07-FE60-4D44-BFC8-46591B37BA59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Словесні ігри 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9ECD9F-B4F8-4D8E-BFD6-55890B75FA15}" type="parTrans" cxnId="{82BD1DC9-B42E-40DE-8B2A-3032CF041E45}">
      <dgm:prSet/>
      <dgm:spPr/>
      <dgm:t>
        <a:bodyPr/>
        <a:lstStyle/>
        <a:p>
          <a:endParaRPr lang="ru-RU"/>
        </a:p>
      </dgm:t>
    </dgm:pt>
    <dgm:pt modelId="{8059E443-C3FA-4874-93F4-CA8EB8308F81}" type="sibTrans" cxnId="{82BD1DC9-B42E-40DE-8B2A-3032CF041E45}">
      <dgm:prSet/>
      <dgm:spPr/>
      <dgm:t>
        <a:bodyPr/>
        <a:lstStyle/>
        <a:p>
          <a:endParaRPr lang="ru-RU"/>
        </a:p>
      </dgm:t>
    </dgm:pt>
    <dgm:pt modelId="{DAF8340C-A49E-436A-9C8F-AF8AC60F10E5}" type="pres">
      <dgm:prSet presAssocID="{BCB28A0C-F5AD-49EC-811A-6605694C567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2FCBC0-D8C9-40C2-A17D-06773471E170}" type="pres">
      <dgm:prSet presAssocID="{BCB28A0C-F5AD-49EC-811A-6605694C5676}" presName="arrow" presStyleLbl="bgShp" presStyleIdx="0" presStyleCnt="1"/>
      <dgm:spPr/>
    </dgm:pt>
    <dgm:pt modelId="{63990A25-F747-456C-B639-3C08FEA88546}" type="pres">
      <dgm:prSet presAssocID="{BCB28A0C-F5AD-49EC-811A-6605694C5676}" presName="linearProcess" presStyleCnt="0"/>
      <dgm:spPr/>
    </dgm:pt>
    <dgm:pt modelId="{BCDC2A74-86C4-40DB-8E29-ECFE7A3E7B19}" type="pres">
      <dgm:prSet presAssocID="{AB5CE16B-6712-43C5-A3D9-5DA4127AF9E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FA14A-DBF7-468C-95D4-A8AA3BEA9FD4}" type="pres">
      <dgm:prSet presAssocID="{FE3A7C44-E106-4923-B5D7-8574C52AC137}" presName="sibTrans" presStyleCnt="0"/>
      <dgm:spPr/>
    </dgm:pt>
    <dgm:pt modelId="{F94D39B7-D6C8-4BAB-BA56-3FC7B2896BA6}" type="pres">
      <dgm:prSet presAssocID="{0660E9CC-AD18-4CDA-BFE0-B323DC7D02D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DD435-1F3D-4096-A284-45BC417000E8}" type="pres">
      <dgm:prSet presAssocID="{5C305D16-1707-4933-BFD2-704C4BE486F9}" presName="sibTrans" presStyleCnt="0"/>
      <dgm:spPr/>
    </dgm:pt>
    <dgm:pt modelId="{03D5B5D9-50C9-4A0C-A35D-E4C9D3AE26AB}" type="pres">
      <dgm:prSet presAssocID="{57B63B7C-6ED8-4E16-8F6D-1A95B95B2C2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562B3-3BA0-48D5-9000-AD3B6BC3A799}" type="pres">
      <dgm:prSet presAssocID="{C640AE12-518C-4686-8445-D4FDD6871C21}" presName="sibTrans" presStyleCnt="0"/>
      <dgm:spPr/>
    </dgm:pt>
    <dgm:pt modelId="{D7D440D9-71CE-4FE9-A860-B9B7AAD1558E}" type="pres">
      <dgm:prSet presAssocID="{18D53B07-FE60-4D44-BFC8-46591B37BA5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BD1DC9-B42E-40DE-8B2A-3032CF041E45}" srcId="{BCB28A0C-F5AD-49EC-811A-6605694C5676}" destId="{18D53B07-FE60-4D44-BFC8-46591B37BA59}" srcOrd="3" destOrd="0" parTransId="{F99ECD9F-B4F8-4D8E-BFD6-55890B75FA15}" sibTransId="{8059E443-C3FA-4874-93F4-CA8EB8308F81}"/>
    <dgm:cxn modelId="{AD312883-12B8-4F0E-A121-503803A606B6}" srcId="{BCB28A0C-F5AD-49EC-811A-6605694C5676}" destId="{0660E9CC-AD18-4CDA-BFE0-B323DC7D02DB}" srcOrd="1" destOrd="0" parTransId="{D221D2AC-7C29-4D6B-B4F5-46840C42EE28}" sibTransId="{5C305D16-1707-4933-BFD2-704C4BE486F9}"/>
    <dgm:cxn modelId="{3E79BF48-3E29-40E8-B538-FEBE45FA9D3F}" srcId="{BCB28A0C-F5AD-49EC-811A-6605694C5676}" destId="{AB5CE16B-6712-43C5-A3D9-5DA4127AF9EC}" srcOrd="0" destOrd="0" parTransId="{2439E856-CF23-44E2-85E4-04D06C4E4F65}" sibTransId="{FE3A7C44-E106-4923-B5D7-8574C52AC137}"/>
    <dgm:cxn modelId="{8F0642C5-90C3-4217-8001-E3398C3DBCA1}" type="presOf" srcId="{AB5CE16B-6712-43C5-A3D9-5DA4127AF9EC}" destId="{BCDC2A74-86C4-40DB-8E29-ECFE7A3E7B19}" srcOrd="0" destOrd="0" presId="urn:microsoft.com/office/officeart/2005/8/layout/hProcess9#1"/>
    <dgm:cxn modelId="{890FCFCC-E648-41C2-BF7C-AE3FB18BD82A}" type="presOf" srcId="{57B63B7C-6ED8-4E16-8F6D-1A95B95B2C2C}" destId="{03D5B5D9-50C9-4A0C-A35D-E4C9D3AE26AB}" srcOrd="0" destOrd="0" presId="urn:microsoft.com/office/officeart/2005/8/layout/hProcess9#1"/>
    <dgm:cxn modelId="{48B439ED-47F2-41D7-9687-8EC277D84F92}" srcId="{BCB28A0C-F5AD-49EC-811A-6605694C5676}" destId="{57B63B7C-6ED8-4E16-8F6D-1A95B95B2C2C}" srcOrd="2" destOrd="0" parTransId="{9DD66F0B-BA33-4E21-B522-5B7317950979}" sibTransId="{C640AE12-518C-4686-8445-D4FDD6871C21}"/>
    <dgm:cxn modelId="{E21CF5C4-49D8-4B72-9381-9C937DCFB7F6}" type="presOf" srcId="{18D53B07-FE60-4D44-BFC8-46591B37BA59}" destId="{D7D440D9-71CE-4FE9-A860-B9B7AAD1558E}" srcOrd="0" destOrd="0" presId="urn:microsoft.com/office/officeart/2005/8/layout/hProcess9#1"/>
    <dgm:cxn modelId="{5BE0C4E1-E538-49A4-BC0A-AC68550902E3}" type="presOf" srcId="{BCB28A0C-F5AD-49EC-811A-6605694C5676}" destId="{DAF8340C-A49E-436A-9C8F-AF8AC60F10E5}" srcOrd="0" destOrd="0" presId="urn:microsoft.com/office/officeart/2005/8/layout/hProcess9#1"/>
    <dgm:cxn modelId="{024EECEC-2BDA-4471-8972-DF8D944941DC}" type="presOf" srcId="{0660E9CC-AD18-4CDA-BFE0-B323DC7D02DB}" destId="{F94D39B7-D6C8-4BAB-BA56-3FC7B2896BA6}" srcOrd="0" destOrd="0" presId="urn:microsoft.com/office/officeart/2005/8/layout/hProcess9#1"/>
    <dgm:cxn modelId="{82E1F37F-660D-4162-9C14-79B3F6882F87}" type="presParOf" srcId="{DAF8340C-A49E-436A-9C8F-AF8AC60F10E5}" destId="{5A2FCBC0-D8C9-40C2-A17D-06773471E170}" srcOrd="0" destOrd="0" presId="urn:microsoft.com/office/officeart/2005/8/layout/hProcess9#1"/>
    <dgm:cxn modelId="{6C193FB7-4568-4AFD-BC46-D29BDBF77680}" type="presParOf" srcId="{DAF8340C-A49E-436A-9C8F-AF8AC60F10E5}" destId="{63990A25-F747-456C-B639-3C08FEA88546}" srcOrd="1" destOrd="0" presId="urn:microsoft.com/office/officeart/2005/8/layout/hProcess9#1"/>
    <dgm:cxn modelId="{389497B3-990E-4B40-B4B7-269A05ABA9B3}" type="presParOf" srcId="{63990A25-F747-456C-B639-3C08FEA88546}" destId="{BCDC2A74-86C4-40DB-8E29-ECFE7A3E7B19}" srcOrd="0" destOrd="0" presId="urn:microsoft.com/office/officeart/2005/8/layout/hProcess9#1"/>
    <dgm:cxn modelId="{39C85D60-EF72-4647-A34F-711BAD5E44CB}" type="presParOf" srcId="{63990A25-F747-456C-B639-3C08FEA88546}" destId="{B0DFA14A-DBF7-468C-95D4-A8AA3BEA9FD4}" srcOrd="1" destOrd="0" presId="urn:microsoft.com/office/officeart/2005/8/layout/hProcess9#1"/>
    <dgm:cxn modelId="{6AF41D44-E83A-4EC9-97CE-0BCCDEE19DDB}" type="presParOf" srcId="{63990A25-F747-456C-B639-3C08FEA88546}" destId="{F94D39B7-D6C8-4BAB-BA56-3FC7B2896BA6}" srcOrd="2" destOrd="0" presId="urn:microsoft.com/office/officeart/2005/8/layout/hProcess9#1"/>
    <dgm:cxn modelId="{9A0D3151-124B-4B5B-A17D-11446DBEB186}" type="presParOf" srcId="{63990A25-F747-456C-B639-3C08FEA88546}" destId="{F9ADD435-1F3D-4096-A284-45BC417000E8}" srcOrd="3" destOrd="0" presId="urn:microsoft.com/office/officeart/2005/8/layout/hProcess9#1"/>
    <dgm:cxn modelId="{759B5020-D0DF-4C7A-B97E-C40AB403A4EE}" type="presParOf" srcId="{63990A25-F747-456C-B639-3C08FEA88546}" destId="{03D5B5D9-50C9-4A0C-A35D-E4C9D3AE26AB}" srcOrd="4" destOrd="0" presId="urn:microsoft.com/office/officeart/2005/8/layout/hProcess9#1"/>
    <dgm:cxn modelId="{FD14CA89-E2CC-42C4-A508-BFFF279DC763}" type="presParOf" srcId="{63990A25-F747-456C-B639-3C08FEA88546}" destId="{457562B3-3BA0-48D5-9000-AD3B6BC3A799}" srcOrd="5" destOrd="0" presId="urn:microsoft.com/office/officeart/2005/8/layout/hProcess9#1"/>
    <dgm:cxn modelId="{4081FF79-8DB5-4E38-84A5-CCB11033E350}" type="presParOf" srcId="{63990A25-F747-456C-B639-3C08FEA88546}" destId="{D7D440D9-71CE-4FE9-A860-B9B7AAD1558E}" srcOrd="6" destOrd="0" presId="urn:microsoft.com/office/officeart/2005/8/layout/hProcess9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6CA84F-7E87-4252-B87B-FD571F7B526E}" type="doc">
      <dgm:prSet loTypeId="urn:microsoft.com/office/officeart/2005/8/layout/orgChart1#1" loCatId="hierarchy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836DFA70-54AD-431F-8EF3-BB64A5D57619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таких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іграх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дидактичні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іграшки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мозаїку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кубики),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реальні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різноманітний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природний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матеріал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листя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плоди,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насіння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час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ігор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предметами та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іграшками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ознайомлюються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властивостями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ознаками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порівнюють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класифікують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Поступово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ігрова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діяльність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ускладнюється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вони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починають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вирізняти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об´єднувати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однією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ознакою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кольором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формою,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призначенням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сприяє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логічного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мислення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F16CE5-2BCD-42D3-847D-B7C675A55A7B}" type="parTrans" cxnId="{FCAD5E59-F80A-43C9-9A32-237C47843359}">
      <dgm:prSet/>
      <dgm:spPr/>
      <dgm:t>
        <a:bodyPr/>
        <a:lstStyle/>
        <a:p>
          <a:endParaRPr lang="ru-RU"/>
        </a:p>
      </dgm:t>
    </dgm:pt>
    <dgm:pt modelId="{756B5458-586F-48B8-90D3-1BCFAD64B358}" type="sibTrans" cxnId="{FCAD5E59-F80A-43C9-9A32-237C47843359}">
      <dgm:prSet/>
      <dgm:spPr/>
      <dgm:t>
        <a:bodyPr/>
        <a:lstStyle/>
        <a:p>
          <a:endParaRPr lang="ru-RU"/>
        </a:p>
      </dgm:t>
    </dgm:pt>
    <dgm:pt modelId="{4D6B632E-2113-42A8-9C55-2D02031AA00A}" type="pres">
      <dgm:prSet presAssocID="{B06CA84F-7E87-4252-B87B-FD571F7B52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E1C925D-4DFE-4961-A0DB-A8CEE8CA83E6}" type="pres">
      <dgm:prSet presAssocID="{836DFA70-54AD-431F-8EF3-BB64A5D57619}" presName="hierRoot1" presStyleCnt="0">
        <dgm:presLayoutVars>
          <dgm:hierBranch val="init"/>
        </dgm:presLayoutVars>
      </dgm:prSet>
      <dgm:spPr/>
    </dgm:pt>
    <dgm:pt modelId="{5E01C36E-0B79-4CB9-9628-AD321D9D3896}" type="pres">
      <dgm:prSet presAssocID="{836DFA70-54AD-431F-8EF3-BB64A5D57619}" presName="rootComposite1" presStyleCnt="0"/>
      <dgm:spPr/>
    </dgm:pt>
    <dgm:pt modelId="{2DAE217B-21A5-4D38-9F34-C5A159C826FC}" type="pres">
      <dgm:prSet presAssocID="{836DFA70-54AD-431F-8EF3-BB64A5D57619}" presName="rootText1" presStyleLbl="node0" presStyleIdx="0" presStyleCnt="1" custScaleY="1269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9D855A-FBD5-45F1-9F1A-3BAAD856768F}" type="pres">
      <dgm:prSet presAssocID="{836DFA70-54AD-431F-8EF3-BB64A5D5761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712032A-EF4B-4404-8D52-862C59935FA2}" type="pres">
      <dgm:prSet presAssocID="{836DFA70-54AD-431F-8EF3-BB64A5D57619}" presName="hierChild2" presStyleCnt="0"/>
      <dgm:spPr/>
    </dgm:pt>
    <dgm:pt modelId="{24F9E7A3-7D24-4BDA-96C2-82A902DFE3F0}" type="pres">
      <dgm:prSet presAssocID="{836DFA70-54AD-431F-8EF3-BB64A5D57619}" presName="hierChild3" presStyleCnt="0"/>
      <dgm:spPr/>
    </dgm:pt>
  </dgm:ptLst>
  <dgm:cxnLst>
    <dgm:cxn modelId="{4C5E53D6-9A33-4F08-90F4-D6C05879B192}" type="presOf" srcId="{836DFA70-54AD-431F-8EF3-BB64A5D57619}" destId="{2DAE217B-21A5-4D38-9F34-C5A159C826FC}" srcOrd="0" destOrd="0" presId="urn:microsoft.com/office/officeart/2005/8/layout/orgChart1#1"/>
    <dgm:cxn modelId="{6A41AE40-CCB2-4919-A772-5E58B7981C8C}" type="presOf" srcId="{836DFA70-54AD-431F-8EF3-BB64A5D57619}" destId="{D69D855A-FBD5-45F1-9F1A-3BAAD856768F}" srcOrd="1" destOrd="0" presId="urn:microsoft.com/office/officeart/2005/8/layout/orgChart1#1"/>
    <dgm:cxn modelId="{FCAD5E59-F80A-43C9-9A32-237C47843359}" srcId="{B06CA84F-7E87-4252-B87B-FD571F7B526E}" destId="{836DFA70-54AD-431F-8EF3-BB64A5D57619}" srcOrd="0" destOrd="0" parTransId="{2DF16CE5-2BCD-42D3-847D-B7C675A55A7B}" sibTransId="{756B5458-586F-48B8-90D3-1BCFAD64B358}"/>
    <dgm:cxn modelId="{499B16F1-E8B6-4DE6-928E-53600CF0E628}" type="presOf" srcId="{B06CA84F-7E87-4252-B87B-FD571F7B526E}" destId="{4D6B632E-2113-42A8-9C55-2D02031AA00A}" srcOrd="0" destOrd="0" presId="urn:microsoft.com/office/officeart/2005/8/layout/orgChart1#1"/>
    <dgm:cxn modelId="{6055BE37-2F99-4E74-9BF7-4A63DD348AD6}" type="presParOf" srcId="{4D6B632E-2113-42A8-9C55-2D02031AA00A}" destId="{9E1C925D-4DFE-4961-A0DB-A8CEE8CA83E6}" srcOrd="0" destOrd="0" presId="urn:microsoft.com/office/officeart/2005/8/layout/orgChart1#1"/>
    <dgm:cxn modelId="{206C8B2A-C70F-4984-8DDE-D9714DF13FF1}" type="presParOf" srcId="{9E1C925D-4DFE-4961-A0DB-A8CEE8CA83E6}" destId="{5E01C36E-0B79-4CB9-9628-AD321D9D3896}" srcOrd="0" destOrd="0" presId="urn:microsoft.com/office/officeart/2005/8/layout/orgChart1#1"/>
    <dgm:cxn modelId="{DAB3DDC0-C868-4CB6-9FB5-C76C0A48EEF3}" type="presParOf" srcId="{5E01C36E-0B79-4CB9-9628-AD321D9D3896}" destId="{2DAE217B-21A5-4D38-9F34-C5A159C826FC}" srcOrd="0" destOrd="0" presId="urn:microsoft.com/office/officeart/2005/8/layout/orgChart1#1"/>
    <dgm:cxn modelId="{CD795BB5-9C30-4D4E-87B9-27A90C9458E3}" type="presParOf" srcId="{5E01C36E-0B79-4CB9-9628-AD321D9D3896}" destId="{D69D855A-FBD5-45F1-9F1A-3BAAD856768F}" srcOrd="1" destOrd="0" presId="urn:microsoft.com/office/officeart/2005/8/layout/orgChart1#1"/>
    <dgm:cxn modelId="{8543B9E8-2D8B-4AA1-BF8C-1BD5970E069B}" type="presParOf" srcId="{9E1C925D-4DFE-4961-A0DB-A8CEE8CA83E6}" destId="{F712032A-EF4B-4404-8D52-862C59935FA2}" srcOrd="1" destOrd="0" presId="urn:microsoft.com/office/officeart/2005/8/layout/orgChart1#1"/>
    <dgm:cxn modelId="{82E3DD73-5125-4132-911C-C0684F2D8460}" type="presParOf" srcId="{9E1C925D-4DFE-4961-A0DB-A8CEE8CA83E6}" destId="{24F9E7A3-7D24-4BDA-96C2-82A902DFE3F0}" srcOrd="2" destOrd="0" presId="urn:microsoft.com/office/officeart/2005/8/layout/orgChart1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3B1C1A-CB3E-4909-8DE4-A4F8FFB20672}" type="doc">
      <dgm:prSet loTypeId="urn:microsoft.com/office/officeart/2005/8/layout/cycle2" loCatId="cycle" qsTypeId="urn:microsoft.com/office/officeart/2005/8/quickstyle/simple1#6" qsCatId="simple" csTypeId="urn:microsoft.com/office/officeart/2005/8/colors/accent1_2#6" csCatId="accent1"/>
      <dgm:spPr/>
      <dgm:t>
        <a:bodyPr/>
        <a:lstStyle/>
        <a:p>
          <a:endParaRPr lang="ru-RU"/>
        </a:p>
      </dgm:t>
    </dgm:pt>
    <dgm:pt modelId="{489AEE03-F587-4383-A424-2CA06548FC60}">
      <dgm:prSet/>
      <dgm:spPr/>
      <dgm:t>
        <a:bodyPr/>
        <a:lstStyle/>
        <a:p>
          <a:pPr rtl="0"/>
          <a:r>
            <a: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 з предметами 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FFED61-F3E4-4795-8A8E-1F50028E7FCA}" type="parTrans" cxnId="{329EA98F-84C2-44D9-B302-CEB3A69C4CD8}">
      <dgm:prSet/>
      <dgm:spPr/>
      <dgm:t>
        <a:bodyPr/>
        <a:lstStyle/>
        <a:p>
          <a:endParaRPr lang="ru-RU"/>
        </a:p>
      </dgm:t>
    </dgm:pt>
    <dgm:pt modelId="{185388C2-F01C-4C06-A7EE-7EB39FC656F0}" type="sibTrans" cxnId="{329EA98F-84C2-44D9-B302-CEB3A69C4CD8}">
      <dgm:prSet/>
      <dgm:spPr/>
      <dgm:t>
        <a:bodyPr/>
        <a:lstStyle/>
        <a:p>
          <a:endParaRPr lang="ru-RU"/>
        </a:p>
      </dgm:t>
    </dgm:pt>
    <dgm:pt modelId="{0C30BE88-6FA1-48A8-B330-6E4DF694DA96}" type="pres">
      <dgm:prSet presAssocID="{973B1C1A-CB3E-4909-8DE4-A4F8FFB2067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A90260-8F57-402A-9B5A-DD7BAE475347}" type="pres">
      <dgm:prSet presAssocID="{489AEE03-F587-4383-A424-2CA06548FC60}" presName="node" presStyleLbl="node1" presStyleIdx="0" presStyleCnt="1" custRadScaleRad="133364" custRadScaleInc="-1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68C6E0-13EF-4555-ACC1-9CA73D153B02}" type="presOf" srcId="{973B1C1A-CB3E-4909-8DE4-A4F8FFB20672}" destId="{0C30BE88-6FA1-48A8-B330-6E4DF694DA96}" srcOrd="0" destOrd="0" presId="urn:microsoft.com/office/officeart/2005/8/layout/cycle2"/>
    <dgm:cxn modelId="{329EA98F-84C2-44D9-B302-CEB3A69C4CD8}" srcId="{973B1C1A-CB3E-4909-8DE4-A4F8FFB20672}" destId="{489AEE03-F587-4383-A424-2CA06548FC60}" srcOrd="0" destOrd="0" parTransId="{1EFFED61-F3E4-4795-8A8E-1F50028E7FCA}" sibTransId="{185388C2-F01C-4C06-A7EE-7EB39FC656F0}"/>
    <dgm:cxn modelId="{FE06C920-9860-405D-89D1-1EFBDFB2A683}" type="presOf" srcId="{489AEE03-F587-4383-A424-2CA06548FC60}" destId="{A7A90260-8F57-402A-9B5A-DD7BAE475347}" srcOrd="0" destOrd="0" presId="urn:microsoft.com/office/officeart/2005/8/layout/cycle2"/>
    <dgm:cxn modelId="{B9866130-5B18-498F-918E-49AA3A035885}" type="presParOf" srcId="{0C30BE88-6FA1-48A8-B330-6E4DF694DA96}" destId="{A7A90260-8F57-402A-9B5A-DD7BAE47534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3A81DD-ACA5-4EA0-A2AF-497FBC6206D3}" type="doc">
      <dgm:prSet loTypeId="urn:microsoft.com/office/officeart/2005/8/layout/cycle2" loCatId="cycle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AAE6093A-AB01-43ED-93A7-6016F1AFE968}">
      <dgm:prSet/>
      <dgm:spPr/>
      <dgm:t>
        <a:bodyPr/>
        <a:lstStyle/>
        <a:p>
          <a:pPr rtl="0"/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Настільно-друковані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C4CD48-46AB-4428-886B-C8B137E287CB}" type="parTrans" cxnId="{77F79F68-9636-45C0-8DCA-F492D61367C5}">
      <dgm:prSet/>
      <dgm:spPr/>
      <dgm:t>
        <a:bodyPr/>
        <a:lstStyle/>
        <a:p>
          <a:endParaRPr lang="ru-RU"/>
        </a:p>
      </dgm:t>
    </dgm:pt>
    <dgm:pt modelId="{0AFF5A7F-C3B5-466C-8EDA-AFFF70C9BDBC}" type="sibTrans" cxnId="{77F79F68-9636-45C0-8DCA-F492D61367C5}">
      <dgm:prSet/>
      <dgm:spPr/>
      <dgm:t>
        <a:bodyPr/>
        <a:lstStyle/>
        <a:p>
          <a:endParaRPr lang="ru-RU"/>
        </a:p>
      </dgm:t>
    </dgm:pt>
    <dgm:pt modelId="{5FEED747-0878-4E0D-B0A8-754D89759686}" type="pres">
      <dgm:prSet presAssocID="{E33A81DD-ACA5-4EA0-A2AF-497FBC6206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326741-8793-492B-B8F8-A108A3ABE702}" type="pres">
      <dgm:prSet presAssocID="{AAE6093A-AB01-43ED-93A7-6016F1AFE968}" presName="node" presStyleLbl="node1" presStyleIdx="0" presStyleCnt="1" custScaleX="100000" custScaleY="100000" custRadScaleRad="126331" custRadScaleInc="8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F79F68-9636-45C0-8DCA-F492D61367C5}" srcId="{E33A81DD-ACA5-4EA0-A2AF-497FBC6206D3}" destId="{AAE6093A-AB01-43ED-93A7-6016F1AFE968}" srcOrd="0" destOrd="0" parTransId="{C2C4CD48-46AB-4428-886B-C8B137E287CB}" sibTransId="{0AFF5A7F-C3B5-466C-8EDA-AFFF70C9BDBC}"/>
    <dgm:cxn modelId="{AB883E84-46EE-4015-B9CC-50112E9C3D00}" type="presOf" srcId="{AAE6093A-AB01-43ED-93A7-6016F1AFE968}" destId="{29326741-8793-492B-B8F8-A108A3ABE702}" srcOrd="0" destOrd="0" presId="urn:microsoft.com/office/officeart/2005/8/layout/cycle2"/>
    <dgm:cxn modelId="{1CB04A55-F698-457F-8A7B-B45BDC98335E}" type="presOf" srcId="{E33A81DD-ACA5-4EA0-A2AF-497FBC6206D3}" destId="{5FEED747-0878-4E0D-B0A8-754D89759686}" srcOrd="0" destOrd="0" presId="urn:microsoft.com/office/officeart/2005/8/layout/cycle2"/>
    <dgm:cxn modelId="{4F2AA7A6-3673-4F8E-AD6C-1D911957AAA3}" type="presParOf" srcId="{5FEED747-0878-4E0D-B0A8-754D89759686}" destId="{29326741-8793-492B-B8F8-A108A3ABE70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1D28C77-87CB-4A4D-B412-CDCE4265118F}" type="doc">
      <dgm:prSet loTypeId="urn:microsoft.com/office/officeart/2005/8/layout/orgChart1#2" loCatId="hierarchy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 lang="ru-RU"/>
        </a:p>
      </dgm:t>
    </dgm:pt>
    <dgm:pt modelId="{EA92E719-D0E6-4F1D-B2F4-DF58189965FF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Вони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передбачають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 з предметами, а з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зображеннями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Найчастіше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вони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зорієнтовані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розв´язання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таких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ігрових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добір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картинок за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схожістю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деякі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лото,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парні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картинки),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карток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-картинок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час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чергового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ходу (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доміно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складання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цілого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частин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розрізні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картинки, кубики)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Завдяки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таким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діям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уточнюють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свої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уявлення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систематизують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навколишній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світ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розумові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процеси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просторові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орієнтації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кмітливість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увагу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формують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організаторські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вміння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3D0DF1-0392-4697-85A8-9715244CC1B9}" type="parTrans" cxnId="{91DE1040-80D2-4588-A461-F27BBAAAACD3}">
      <dgm:prSet/>
      <dgm:spPr/>
      <dgm:t>
        <a:bodyPr/>
        <a:lstStyle/>
        <a:p>
          <a:endParaRPr lang="ru-RU"/>
        </a:p>
      </dgm:t>
    </dgm:pt>
    <dgm:pt modelId="{F78A7DC0-A25D-411C-AD67-D5D051B0F704}" type="sibTrans" cxnId="{91DE1040-80D2-4588-A461-F27BBAAAACD3}">
      <dgm:prSet/>
      <dgm:spPr/>
      <dgm:t>
        <a:bodyPr/>
        <a:lstStyle/>
        <a:p>
          <a:endParaRPr lang="ru-RU"/>
        </a:p>
      </dgm:t>
    </dgm:pt>
    <dgm:pt modelId="{6F8D460C-6754-48B0-AC80-84E753ED4F36}" type="pres">
      <dgm:prSet presAssocID="{11D28C77-87CB-4A4D-B412-CDCE426511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836F1C0-C0D8-49E5-8B97-9AC5E1656D1B}" type="pres">
      <dgm:prSet presAssocID="{EA92E719-D0E6-4F1D-B2F4-DF58189965FF}" presName="hierRoot1" presStyleCnt="0">
        <dgm:presLayoutVars>
          <dgm:hierBranch val="init"/>
        </dgm:presLayoutVars>
      </dgm:prSet>
      <dgm:spPr/>
    </dgm:pt>
    <dgm:pt modelId="{6202F6A5-0C66-4AAB-8217-533CB6DCBDED}" type="pres">
      <dgm:prSet presAssocID="{EA92E719-D0E6-4F1D-B2F4-DF58189965FF}" presName="rootComposite1" presStyleCnt="0"/>
      <dgm:spPr/>
    </dgm:pt>
    <dgm:pt modelId="{235D1F39-0D80-432E-975A-2C491D124F97}" type="pres">
      <dgm:prSet presAssocID="{EA92E719-D0E6-4F1D-B2F4-DF58189965FF}" presName="rootText1" presStyleLbl="node0" presStyleIdx="0" presStyleCnt="1" custScaleY="151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FB9D40-C73E-4471-B742-DFBDD25A7A06}" type="pres">
      <dgm:prSet presAssocID="{EA92E719-D0E6-4F1D-B2F4-DF58189965F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42C1639-8E0C-44D8-91E8-DCD8A95676CE}" type="pres">
      <dgm:prSet presAssocID="{EA92E719-D0E6-4F1D-B2F4-DF58189965FF}" presName="hierChild2" presStyleCnt="0"/>
      <dgm:spPr/>
    </dgm:pt>
    <dgm:pt modelId="{BEB3E373-837D-4487-84E8-16DDCE9595D5}" type="pres">
      <dgm:prSet presAssocID="{EA92E719-D0E6-4F1D-B2F4-DF58189965FF}" presName="hierChild3" presStyleCnt="0"/>
      <dgm:spPr/>
    </dgm:pt>
  </dgm:ptLst>
  <dgm:cxnLst>
    <dgm:cxn modelId="{1D56367D-22FD-4F6A-A7C1-B39A0DC2DA71}" type="presOf" srcId="{EA92E719-D0E6-4F1D-B2F4-DF58189965FF}" destId="{235D1F39-0D80-432E-975A-2C491D124F97}" srcOrd="0" destOrd="0" presId="urn:microsoft.com/office/officeart/2005/8/layout/orgChart1#2"/>
    <dgm:cxn modelId="{C244D02F-1B32-4FB9-A700-B55DBA2CD7B7}" type="presOf" srcId="{11D28C77-87CB-4A4D-B412-CDCE4265118F}" destId="{6F8D460C-6754-48B0-AC80-84E753ED4F36}" srcOrd="0" destOrd="0" presId="urn:microsoft.com/office/officeart/2005/8/layout/orgChart1#2"/>
    <dgm:cxn modelId="{13BAB589-B307-4A30-BB78-660521F041D6}" type="presOf" srcId="{EA92E719-D0E6-4F1D-B2F4-DF58189965FF}" destId="{C9FB9D40-C73E-4471-B742-DFBDD25A7A06}" srcOrd="1" destOrd="0" presId="urn:microsoft.com/office/officeart/2005/8/layout/orgChart1#2"/>
    <dgm:cxn modelId="{91DE1040-80D2-4588-A461-F27BBAAAACD3}" srcId="{11D28C77-87CB-4A4D-B412-CDCE4265118F}" destId="{EA92E719-D0E6-4F1D-B2F4-DF58189965FF}" srcOrd="0" destOrd="0" parTransId="{1A3D0DF1-0392-4697-85A8-9715244CC1B9}" sibTransId="{F78A7DC0-A25D-411C-AD67-D5D051B0F704}"/>
    <dgm:cxn modelId="{BC9AE12D-6144-4426-9BC7-2BF3B065D07F}" type="presParOf" srcId="{6F8D460C-6754-48B0-AC80-84E753ED4F36}" destId="{A836F1C0-C0D8-49E5-8B97-9AC5E1656D1B}" srcOrd="0" destOrd="0" presId="urn:microsoft.com/office/officeart/2005/8/layout/orgChart1#2"/>
    <dgm:cxn modelId="{2AE24C86-568E-48F9-A1C2-AD5ACDE370DC}" type="presParOf" srcId="{A836F1C0-C0D8-49E5-8B97-9AC5E1656D1B}" destId="{6202F6A5-0C66-4AAB-8217-533CB6DCBDED}" srcOrd="0" destOrd="0" presId="urn:microsoft.com/office/officeart/2005/8/layout/orgChart1#2"/>
    <dgm:cxn modelId="{40E9476F-45AA-4AFF-8515-11AD19C88D35}" type="presParOf" srcId="{6202F6A5-0C66-4AAB-8217-533CB6DCBDED}" destId="{235D1F39-0D80-432E-975A-2C491D124F97}" srcOrd="0" destOrd="0" presId="urn:microsoft.com/office/officeart/2005/8/layout/orgChart1#2"/>
    <dgm:cxn modelId="{A34FF9B0-5324-4C5E-B9A3-50217AD41943}" type="presParOf" srcId="{6202F6A5-0C66-4AAB-8217-533CB6DCBDED}" destId="{C9FB9D40-C73E-4471-B742-DFBDD25A7A06}" srcOrd="1" destOrd="0" presId="urn:microsoft.com/office/officeart/2005/8/layout/orgChart1#2"/>
    <dgm:cxn modelId="{0BB587F3-624A-4B84-8924-BF097B3D9811}" type="presParOf" srcId="{A836F1C0-C0D8-49E5-8B97-9AC5E1656D1B}" destId="{B42C1639-8E0C-44D8-91E8-DCD8A95676CE}" srcOrd="1" destOrd="0" presId="urn:microsoft.com/office/officeart/2005/8/layout/orgChart1#2"/>
    <dgm:cxn modelId="{F9F0574D-3247-40A1-8C9D-F287AB114F22}" type="presParOf" srcId="{A836F1C0-C0D8-49E5-8B97-9AC5E1656D1B}" destId="{BEB3E373-837D-4487-84E8-16DDCE9595D5}" srcOrd="2" destOrd="0" presId="urn:microsoft.com/office/officeart/2005/8/layout/orgChart1#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08AD33-055E-4566-B88D-AC5BE465E1EE}" type="doc">
      <dgm:prSet loTypeId="urn:microsoft.com/office/officeart/2005/8/layout/venn1" loCatId="relationship" qsTypeId="urn:microsoft.com/office/officeart/2005/8/quickstyle/simple1#9" qsCatId="simple" csTypeId="urn:microsoft.com/office/officeart/2005/8/colors/accent1_2#9" csCatId="accent1"/>
      <dgm:spPr/>
      <dgm:t>
        <a:bodyPr/>
        <a:lstStyle/>
        <a:p>
          <a:endParaRPr lang="ru-RU"/>
        </a:p>
      </dgm:t>
    </dgm:pt>
    <dgm:pt modelId="{147891D8-E422-4B1B-AB08-D14DCEEB9A8E}">
      <dgm:prSet/>
      <dgm:spPr/>
      <dgm:t>
        <a:bodyPr/>
        <a:lstStyle/>
        <a:p>
          <a:pPr rtl="0"/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Словесні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endParaRPr lang="ru-RU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5E55E2-F482-4B48-87A0-4A9EBFBC841B}" type="parTrans" cxnId="{9EC21DA0-5BB6-409A-996D-00F995DA1A09}">
      <dgm:prSet/>
      <dgm:spPr/>
      <dgm:t>
        <a:bodyPr/>
        <a:lstStyle/>
        <a:p>
          <a:endParaRPr lang="ru-RU"/>
        </a:p>
      </dgm:t>
    </dgm:pt>
    <dgm:pt modelId="{3AE49204-CC58-4411-AC5A-E3EAF6E8E7B9}" type="sibTrans" cxnId="{9EC21DA0-5BB6-409A-996D-00F995DA1A09}">
      <dgm:prSet/>
      <dgm:spPr/>
      <dgm:t>
        <a:bodyPr/>
        <a:lstStyle/>
        <a:p>
          <a:endParaRPr lang="ru-RU"/>
        </a:p>
      </dgm:t>
    </dgm:pt>
    <dgm:pt modelId="{AA80AD76-93A9-435A-945B-6D1B9DA7C917}" type="pres">
      <dgm:prSet presAssocID="{F008AD33-055E-4566-B88D-AC5BE465E1E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E4383B-54A5-475A-A157-3EBFC8163AA5}" type="pres">
      <dgm:prSet presAssocID="{147891D8-E422-4B1B-AB08-D14DCEEB9A8E}" presName="circ1TxSh" presStyleLbl="vennNode1" presStyleIdx="0" presStyleCnt="1" custLinFactNeighborY="-21704"/>
      <dgm:spPr/>
      <dgm:t>
        <a:bodyPr/>
        <a:lstStyle/>
        <a:p>
          <a:endParaRPr lang="ru-RU"/>
        </a:p>
      </dgm:t>
    </dgm:pt>
  </dgm:ptLst>
  <dgm:cxnLst>
    <dgm:cxn modelId="{A53540EC-0CC3-4C37-8E69-19381AC6C556}" type="presOf" srcId="{F008AD33-055E-4566-B88D-AC5BE465E1EE}" destId="{AA80AD76-93A9-435A-945B-6D1B9DA7C917}" srcOrd="0" destOrd="0" presId="urn:microsoft.com/office/officeart/2005/8/layout/venn1"/>
    <dgm:cxn modelId="{67E906EA-EB42-47EF-91A1-B495A6948C93}" type="presOf" srcId="{147891D8-E422-4B1B-AB08-D14DCEEB9A8E}" destId="{98E4383B-54A5-475A-A157-3EBFC8163AA5}" srcOrd="0" destOrd="0" presId="urn:microsoft.com/office/officeart/2005/8/layout/venn1"/>
    <dgm:cxn modelId="{9EC21DA0-5BB6-409A-996D-00F995DA1A09}" srcId="{F008AD33-055E-4566-B88D-AC5BE465E1EE}" destId="{147891D8-E422-4B1B-AB08-D14DCEEB9A8E}" srcOrd="0" destOrd="0" parTransId="{FD5E55E2-F482-4B48-87A0-4A9EBFBC841B}" sibTransId="{3AE49204-CC58-4411-AC5A-E3EAF6E8E7B9}"/>
    <dgm:cxn modelId="{0DCB1D7C-20ED-4167-8287-888044254C20}" type="presParOf" srcId="{AA80AD76-93A9-435A-945B-6D1B9DA7C917}" destId="{98E4383B-54A5-475A-A157-3EBFC8163AA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28B4D1-4F36-44CE-A082-A6E6C05EE91D}">
      <dsp:nvSpPr>
        <dsp:cNvPr id="0" name=""/>
        <dsp:cNvSpPr/>
      </dsp:nvSpPr>
      <dsp:spPr>
        <a:xfrm>
          <a:off x="0" y="641267"/>
          <a:ext cx="5177640" cy="5177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Дидактична гра </a:t>
          </a:r>
          <a:endParaRPr lang="ru-RU" sz="5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41267"/>
        <a:ext cx="5177640" cy="517764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6163FC-FC5E-418A-B58D-5C116DC87CA9}">
      <dsp:nvSpPr>
        <dsp:cNvPr id="0" name=""/>
        <dsp:cNvSpPr/>
      </dsp:nvSpPr>
      <dsp:spPr>
        <a:xfrm>
          <a:off x="773" y="580774"/>
          <a:ext cx="6337468" cy="46646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Вони є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найскладнішими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оскільки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змушують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оперувати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уявленнями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мислити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речі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з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якими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той час вони не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діють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використовувати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набуті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знання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нових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ситуаціях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зв´язках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У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молодшому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дошкільному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віці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спрямовані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розвиток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мовлення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уточнення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закріплення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словникового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запасу,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вміння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рахувати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орієнтуватися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просторі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У старшому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дошкільному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віці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словесні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самостійність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мислення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активізують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розумову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діяльність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Як правило,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дошкільникам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доводиться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описувати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відгадувати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описом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за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ознаками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схожості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відмінності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групувати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властивостями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знаходити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алогізми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судженнях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вигадувати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власні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розповіді</a:t>
          </a:r>
          <a:r>
            <a:rPr lang="ru-RU" sz="23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3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3" y="580774"/>
        <a:ext cx="6337468" cy="466466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456381-8081-416C-ACF5-0C059CAA519B}">
      <dsp:nvSpPr>
        <dsp:cNvPr id="0" name=""/>
        <dsp:cNvSpPr/>
      </dsp:nvSpPr>
      <dsp:spPr>
        <a:xfrm>
          <a:off x="8562" y="0"/>
          <a:ext cx="2112130" cy="4769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Ігри-подорожі</a:t>
          </a:r>
          <a:r>
            <a:rPr lang="ru-RU" sz="1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Відображають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реальні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факти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події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через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незвичайне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просте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— через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загадкове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складне — через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переборне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необхідне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— через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цікаве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Вони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покликані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посилити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враження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надати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пізнавального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змісту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казкової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незвичайності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звернути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увагу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те,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існує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поряд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але вони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цього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помічають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може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бути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подорож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намічене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місце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подолання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простору і часу,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подорож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думки,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уяви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62" y="0"/>
        <a:ext cx="2112130" cy="4769708"/>
      </dsp:txXfrm>
    </dsp:sp>
    <dsp:sp modelId="{687423EC-B1E8-4327-AE7B-B5AFD81EFB77}">
      <dsp:nvSpPr>
        <dsp:cNvPr id="0" name=""/>
        <dsp:cNvSpPr/>
      </dsp:nvSpPr>
      <dsp:spPr>
        <a:xfrm>
          <a:off x="2254414" y="2219038"/>
          <a:ext cx="283491" cy="3316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254414" y="2219038"/>
        <a:ext cx="283491" cy="331631"/>
      </dsp:txXfrm>
    </dsp:sp>
    <dsp:sp modelId="{E50D433D-3B79-4072-804B-08DE53A479C4}">
      <dsp:nvSpPr>
        <dsp:cNvPr id="0" name=""/>
        <dsp:cNvSpPr/>
      </dsp:nvSpPr>
      <dsp:spPr>
        <a:xfrm>
          <a:off x="2655581" y="24709"/>
          <a:ext cx="1552609" cy="4720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Ігри-доручення</a:t>
          </a: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Ігрове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завдання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ігрові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них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ґрунтуються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пропозиції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що-небудь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зробити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“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Збери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кошик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усі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іграшки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червоного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кольору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”, “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Дістань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мішечка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предмети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круглої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” та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.;</a:t>
          </a:r>
          <a:endParaRPr lang="ru-RU" sz="1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5581" y="24709"/>
        <a:ext cx="1552609" cy="4720288"/>
      </dsp:txXfrm>
    </dsp:sp>
    <dsp:sp modelId="{82767130-CF56-440D-94E3-067F71C86DA4}">
      <dsp:nvSpPr>
        <dsp:cNvPr id="0" name=""/>
        <dsp:cNvSpPr/>
      </dsp:nvSpPr>
      <dsp:spPr>
        <a:xfrm>
          <a:off x="4341913" y="2219038"/>
          <a:ext cx="283491" cy="3316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341913" y="2219038"/>
        <a:ext cx="283491" cy="331631"/>
      </dsp:txXfrm>
    </dsp:sp>
    <dsp:sp modelId="{66744CFB-8864-426F-B72A-D78C1EEE08DD}">
      <dsp:nvSpPr>
        <dsp:cNvPr id="0" name=""/>
        <dsp:cNvSpPr/>
      </dsp:nvSpPr>
      <dsp:spPr>
        <a:xfrm>
          <a:off x="4743080" y="0"/>
          <a:ext cx="1586147" cy="4769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Ігри-припущення</a:t>
          </a: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ігрове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завдання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виражене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назвах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“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було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б...?”, “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 я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зробив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якби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...?” та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Вони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спонукають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осмислення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наступної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потребує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вміння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зіставляти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знання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обставинами</a:t>
          </a:r>
          <a:endParaRPr lang="ru-RU" sz="1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43080" y="0"/>
        <a:ext cx="1586147" cy="4769708"/>
      </dsp:txXfrm>
    </dsp:sp>
    <dsp:sp modelId="{0AA4F3E2-4AB6-41AD-9269-F4EFABB30363}">
      <dsp:nvSpPr>
        <dsp:cNvPr id="0" name=""/>
        <dsp:cNvSpPr/>
      </dsp:nvSpPr>
      <dsp:spPr>
        <a:xfrm>
          <a:off x="6462949" y="2219038"/>
          <a:ext cx="283491" cy="3316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462949" y="2219038"/>
        <a:ext cx="283491" cy="331631"/>
      </dsp:txXfrm>
    </dsp:sp>
    <dsp:sp modelId="{11A51446-C2EB-4B3C-96A9-E767D4B1C675}">
      <dsp:nvSpPr>
        <dsp:cNvPr id="0" name=""/>
        <dsp:cNvSpPr/>
      </dsp:nvSpPr>
      <dsp:spPr>
        <a:xfrm>
          <a:off x="6864116" y="24709"/>
          <a:ext cx="1619015" cy="4720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Ігри-загадки</a:t>
          </a:r>
          <a:r>
            <a:rPr lang="ru-RU" sz="16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здатність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аналізу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узагальнення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формують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уміння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розмірковувати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робити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висновки</a:t>
          </a:r>
          <a:r>
            <a:rPr lang="ru-RU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64116" y="24709"/>
        <a:ext cx="1619015" cy="4720288"/>
      </dsp:txXfrm>
    </dsp:sp>
    <dsp:sp modelId="{8D780FB8-5D9F-49B1-8C0B-29ADCBE6E821}">
      <dsp:nvSpPr>
        <dsp:cNvPr id="0" name=""/>
        <dsp:cNvSpPr/>
      </dsp:nvSpPr>
      <dsp:spPr>
        <a:xfrm>
          <a:off x="8616854" y="2219038"/>
          <a:ext cx="283491" cy="3316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8616854" y="2219038"/>
        <a:ext cx="283491" cy="331631"/>
      </dsp:txXfrm>
    </dsp:sp>
    <dsp:sp modelId="{9ED05849-DDFE-423C-B623-A28D8905C3D2}">
      <dsp:nvSpPr>
        <dsp:cNvPr id="0" name=""/>
        <dsp:cNvSpPr/>
      </dsp:nvSpPr>
      <dsp:spPr>
        <a:xfrm>
          <a:off x="9018021" y="0"/>
          <a:ext cx="1797936" cy="4769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Ігри-бесіди</a:t>
          </a:r>
          <a:r>
            <a:rPr lang="ru-RU" sz="19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9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Основою </a:t>
          </a:r>
          <a:r>
            <a:rPr lang="ru-RU" sz="19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9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є </a:t>
          </a:r>
          <a:r>
            <a:rPr lang="ru-RU" sz="19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спілкування</a:t>
          </a:r>
          <a:r>
            <a:rPr lang="ru-RU" sz="19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вихователя</a:t>
          </a:r>
          <a:r>
            <a:rPr lang="ru-RU" sz="19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9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дітьми</a:t>
          </a:r>
          <a:r>
            <a:rPr lang="ru-RU" sz="19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9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19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</a:t>
          </a:r>
          <a:r>
            <a:rPr lang="ru-RU" sz="19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собою, яке </a:t>
          </a:r>
          <a:r>
            <a:rPr lang="ru-RU" sz="19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постає</a:t>
          </a:r>
          <a:r>
            <a:rPr lang="ru-RU" sz="19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як </a:t>
          </a:r>
          <a:r>
            <a:rPr lang="ru-RU" sz="19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ігрове</a:t>
          </a:r>
          <a:r>
            <a:rPr lang="ru-RU" sz="19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навчання</a:t>
          </a:r>
          <a:r>
            <a:rPr lang="ru-RU" sz="19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9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ігрова</a:t>
          </a:r>
          <a:r>
            <a:rPr lang="ru-RU" sz="19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діяльність</a:t>
          </a:r>
          <a:endParaRPr lang="ru-RU" sz="1900" b="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18021" y="0"/>
        <a:ext cx="1797936" cy="4769708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7F6530-237B-405D-9EBD-FFA83C972B5E}">
      <dsp:nvSpPr>
        <dsp:cNvPr id="0" name=""/>
        <dsp:cNvSpPr/>
      </dsp:nvSpPr>
      <dsp:spPr>
        <a:xfrm>
          <a:off x="0" y="0"/>
          <a:ext cx="7414054" cy="1583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Класифікація дидактичних ігор за </a:t>
          </a:r>
          <a:r>
            <a:rPr lang="uk-UA" sz="4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Сорокіною</a:t>
          </a:r>
          <a:r>
            <a:rPr lang="uk-UA" sz="4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О. </a:t>
          </a:r>
          <a:endParaRPr lang="ru-RU" sz="41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7414054" cy="15830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FF9179-C725-4482-A254-447BE4FCC6B7}">
      <dsp:nvSpPr>
        <dsp:cNvPr id="0" name=""/>
        <dsp:cNvSpPr/>
      </dsp:nvSpPr>
      <dsp:spPr>
        <a:xfrm>
          <a:off x="0" y="1270935"/>
          <a:ext cx="5965971" cy="23863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 , спрямована на формування у дитини  потреби в знаннях , активного інтересу до того , що може стати їх новим джерелом , удосконалення пізнавальних умінь і навичок </a:t>
          </a:r>
          <a:endParaRPr lang="ru-RU" sz="22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270935"/>
        <a:ext cx="5965971" cy="23863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C27F56-B7AB-4921-9E70-0E1DD10986FF}">
      <dsp:nvSpPr>
        <dsp:cNvPr id="0" name=""/>
        <dsp:cNvSpPr/>
      </dsp:nvSpPr>
      <dsp:spPr>
        <a:xfrm>
          <a:off x="0" y="135495"/>
          <a:ext cx="5717140" cy="57171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A8FCA-41B8-47A7-A17D-8F95F41E7654}">
      <dsp:nvSpPr>
        <dsp:cNvPr id="0" name=""/>
        <dsp:cNvSpPr/>
      </dsp:nvSpPr>
      <dsp:spPr>
        <a:xfrm>
          <a:off x="2858570" y="135495"/>
          <a:ext cx="6669996" cy="57171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Класифікація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дидактичних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ігор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дає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змогу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простежити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сутнісні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особливості, використання </a:t>
          </a:r>
          <a:r>
            <a:rPr lang="ru-RU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яких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забезпечує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відповідний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навчально-виховний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ефект</a:t>
          </a: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58570" y="135495"/>
        <a:ext cx="6669996" cy="2715641"/>
      </dsp:txXfrm>
    </dsp:sp>
    <dsp:sp modelId="{F2F4CD1B-8D80-4B2A-ABC4-996E89DB6952}">
      <dsp:nvSpPr>
        <dsp:cNvPr id="0" name=""/>
        <dsp:cNvSpPr/>
      </dsp:nvSpPr>
      <dsp:spPr>
        <a:xfrm>
          <a:off x="1500749" y="2851137"/>
          <a:ext cx="2715641" cy="271564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2ACA0-0301-4A0A-AA9A-4EF2D14E85AA}">
      <dsp:nvSpPr>
        <dsp:cNvPr id="0" name=""/>
        <dsp:cNvSpPr/>
      </dsp:nvSpPr>
      <dsp:spPr>
        <a:xfrm>
          <a:off x="2858570" y="2851137"/>
          <a:ext cx="6669996" cy="27156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дошкільній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педагогіці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дидактичні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розрізняють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навчальним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змістом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ігровими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діями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правилами,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організацією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стосунками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роллю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вихователя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класифікації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співвідносяться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зі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змістом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навчання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виховання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для сенсорного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виховання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спрямовані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ознайомлення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дітей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об´єктами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явищами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навколишньої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дійсності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на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елементарних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математичних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уявлень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на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мовленнєвий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розвиток</a:t>
          </a:r>
          <a:r>
            <a:rPr lang="ru-RU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1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58570" y="2851137"/>
        <a:ext cx="6669996" cy="271564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2FCBC0-D8C9-40C2-A17D-06773471E170}">
      <dsp:nvSpPr>
        <dsp:cNvPr id="0" name=""/>
        <dsp:cNvSpPr/>
      </dsp:nvSpPr>
      <dsp:spPr>
        <a:xfrm>
          <a:off x="815834" y="0"/>
          <a:ext cx="9246127" cy="584562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C2A74-86C4-40DB-8E29-ECFE7A3E7B19}">
      <dsp:nvSpPr>
        <dsp:cNvPr id="0" name=""/>
        <dsp:cNvSpPr/>
      </dsp:nvSpPr>
      <dsp:spPr>
        <a:xfrm>
          <a:off x="5444" y="1753688"/>
          <a:ext cx="2618532" cy="2338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Поширеною є класифікація дидактичних ігор за характером матеріалу , згідно з якою відокремлюють : </a:t>
          </a:r>
          <a:endParaRPr lang="ru-RU" sz="21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44" y="1753688"/>
        <a:ext cx="2618532" cy="2338251"/>
      </dsp:txXfrm>
    </dsp:sp>
    <dsp:sp modelId="{F94D39B7-D6C8-4BAB-BA56-3FC7B2896BA6}">
      <dsp:nvSpPr>
        <dsp:cNvPr id="0" name=""/>
        <dsp:cNvSpPr/>
      </dsp:nvSpPr>
      <dsp:spPr>
        <a:xfrm>
          <a:off x="2754903" y="1753688"/>
          <a:ext cx="2618532" cy="2338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 з предметами </a:t>
          </a:r>
          <a:endParaRPr lang="ru-RU" sz="21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4903" y="1753688"/>
        <a:ext cx="2618532" cy="2338251"/>
      </dsp:txXfrm>
    </dsp:sp>
    <dsp:sp modelId="{03D5B5D9-50C9-4A0C-A35D-E4C9D3AE26AB}">
      <dsp:nvSpPr>
        <dsp:cNvPr id="0" name=""/>
        <dsp:cNvSpPr/>
      </dsp:nvSpPr>
      <dsp:spPr>
        <a:xfrm>
          <a:off x="5504361" y="1753688"/>
          <a:ext cx="2618532" cy="2338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Настільно-друковані ігри </a:t>
          </a:r>
          <a:endParaRPr lang="ru-RU" sz="21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04361" y="1753688"/>
        <a:ext cx="2618532" cy="2338251"/>
      </dsp:txXfrm>
    </dsp:sp>
    <dsp:sp modelId="{D7D440D9-71CE-4FE9-A860-B9B7AAD1558E}">
      <dsp:nvSpPr>
        <dsp:cNvPr id="0" name=""/>
        <dsp:cNvSpPr/>
      </dsp:nvSpPr>
      <dsp:spPr>
        <a:xfrm>
          <a:off x="8253820" y="1753688"/>
          <a:ext cx="2618532" cy="2338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Словесні ігри </a:t>
          </a:r>
          <a:endParaRPr lang="ru-RU" sz="21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53820" y="1753688"/>
        <a:ext cx="2618532" cy="233825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AE217B-21A5-4D38-9F34-C5A159C826FC}">
      <dsp:nvSpPr>
        <dsp:cNvPr id="0" name=""/>
        <dsp:cNvSpPr/>
      </dsp:nvSpPr>
      <dsp:spPr>
        <a:xfrm>
          <a:off x="888" y="498759"/>
          <a:ext cx="7277796" cy="4619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таких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іграх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використовують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дидактичні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іграшки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мозаїку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кубики),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реальні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предмети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різноманітний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природний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матеріал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листя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плоди,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насіння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час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ігор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предметами та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іграшками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діти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ознайомлюються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властивостями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ознаками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порівнюють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класифікують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Поступово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їхня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ігрова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діяльність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ускладнюється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вони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починають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вирізняти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об´єднувати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предмети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однією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ознакою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кольором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формою,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призначенням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),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сприяє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логічного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9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мислення</a:t>
          </a:r>
          <a:r>
            <a:rPr lang="ru-RU" sz="29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29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8" y="498759"/>
        <a:ext cx="7277796" cy="461950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A90260-8F57-402A-9B5A-DD7BAE475347}">
      <dsp:nvSpPr>
        <dsp:cNvPr id="0" name=""/>
        <dsp:cNvSpPr/>
      </dsp:nvSpPr>
      <dsp:spPr>
        <a:xfrm>
          <a:off x="0" y="1413163"/>
          <a:ext cx="4358245" cy="4358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 з предметами </a:t>
          </a:r>
          <a:endParaRPr lang="ru-RU" sz="45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413163"/>
        <a:ext cx="4358245" cy="435824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326741-8793-492B-B8F8-A108A3ABE702}">
      <dsp:nvSpPr>
        <dsp:cNvPr id="0" name=""/>
        <dsp:cNvSpPr/>
      </dsp:nvSpPr>
      <dsp:spPr>
        <a:xfrm>
          <a:off x="0" y="0"/>
          <a:ext cx="4722574" cy="47225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Настільно-друковані</a:t>
          </a:r>
          <a:r>
            <a:rPr lang="ru-RU" sz="5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5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endParaRPr lang="ru-RU" sz="5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4722574" cy="472257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5D1F39-0D80-432E-975A-2C491D124F97}">
      <dsp:nvSpPr>
        <dsp:cNvPr id="0" name=""/>
        <dsp:cNvSpPr/>
      </dsp:nvSpPr>
      <dsp:spPr>
        <a:xfrm>
          <a:off x="784" y="343241"/>
          <a:ext cx="6422982" cy="4862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Вони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передбачають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дії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 з предметами, а з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зображеннями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Найчастіше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вони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зорієнтовані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розв´язання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таких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ігрових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завдань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добір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картинок за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схожістю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деякі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види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лото,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парні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картинки),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карток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-картинок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час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чергового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ходу (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доміно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),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складання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цілого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частин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розрізні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картинки, кубики)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Завдяки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таким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діям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діти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уточнюють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свої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уявлення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систематизують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знання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навколишній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світ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розвивають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розумові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процеси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операції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просторові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орієнтації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кмітливість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увагу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формують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організаторські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вміння</a:t>
          </a:r>
          <a:r>
            <a:rPr lang="ru-RU" sz="2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4" y="343241"/>
        <a:ext cx="6422982" cy="486226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E4383B-54A5-475A-A157-3EBFC8163AA5}">
      <dsp:nvSpPr>
        <dsp:cNvPr id="0" name=""/>
        <dsp:cNvSpPr/>
      </dsp:nvSpPr>
      <dsp:spPr>
        <a:xfrm>
          <a:off x="376881" y="0"/>
          <a:ext cx="4497859" cy="44978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Словесні</a:t>
          </a:r>
          <a:r>
            <a:rPr lang="ru-RU" sz="6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6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ігри</a:t>
          </a:r>
          <a:endParaRPr lang="ru-RU" sz="6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881" y="0"/>
        <a:ext cx="4497859" cy="4497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#3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#1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#1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nodeVertAlign" val="t"/>
          <dgm:param type="vertAlign" val="mid"/>
          <dgm:param type="nodeHorzAlign" val="l"/>
          <dgm:param type="fallback" val="2D"/>
        </dgm:alg>
      </dgm:if>
      <dgm:else name="Name3">
        <dgm:alg type="lin">
          <dgm:param type="linDir" val="fromT"/>
          <dgm:param type="nodeVertAlign" val="t"/>
          <dgm:param type="vertAlign" val="mid"/>
          <dgm:param type="nodeHorzAlign" val="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VertAlign" val="mid"/>
              <dgm:param type="nodeHorzAlign" val="l"/>
              <dgm:param type="fallback" val="2D"/>
            </dgm:alg>
          </dgm:if>
          <dgm:else name="Name7">
            <dgm:alg type="lin">
              <dgm:param type="linDir" val="fromR"/>
              <dgm:param type="nodeVertAlign" val="mid"/>
              <dgm:param type="nodeHorzAlign" val="r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#1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#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#2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996578-F14C-4DC4-AB60-89007F25EC5F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E40336A-2E4C-4BBF-8E37-ABBD05493F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8795" y="685799"/>
            <a:ext cx="9725891" cy="393370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№ 8 </a:t>
            </a:r>
            <a:b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</a:t>
            </a:r>
            <a:r>
              <a:rPr lang="ru-RU" sz="27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ігор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правилами. 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7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дидачних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ігор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3975" y="4753313"/>
            <a:ext cx="9070848" cy="746281"/>
          </a:xfrm>
        </p:spPr>
        <p:txBody>
          <a:bodyPr>
            <a:noAutofit/>
          </a:bodyPr>
          <a:lstStyle/>
          <a:p>
            <a:pPr algn="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459" y="2052890"/>
            <a:ext cx="3389024" cy="1507067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 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4482" y="685800"/>
            <a:ext cx="7018318" cy="565562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 на дітей і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розвитку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зв´язного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звуковимови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словникового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запасу при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живою і неживою природою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дидактичного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гри на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діяльність дітей.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558212"/>
            <a:ext cx="8534400" cy="4436187"/>
          </a:xfrm>
        </p:spPr>
        <p:txBody>
          <a:bodyPr>
            <a:normAutofit fontScale="90000"/>
          </a:bodyPr>
          <a:lstStyle/>
          <a:p>
            <a:pPr marL="457200" lvl="0" indent="344488">
              <a:lnSpc>
                <a:spcPct val="150000"/>
              </a:lnSpc>
            </a:pP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1. Особливості та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дидактичних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uk-UA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cap="none" dirty="0" smtClean="0">
                <a:latin typeface="Times New Roman" pitchFamily="18" charset="0"/>
                <a:cs typeface="Times New Roman" pitchFamily="18" charset="0"/>
              </a:rPr>
              <a:t>2. В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иди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дидактичних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uk-UA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cap="none" dirty="0" smtClean="0">
                <a:latin typeface="Times New Roman" pitchFamily="18" charset="0"/>
                <a:cs typeface="Times New Roman" pitchFamily="18" charset="0"/>
              </a:rPr>
              <a:t>3. С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труктурні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компоненти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дидактичної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гри,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характеристика</a:t>
            </a:r>
            <a:r>
              <a:rPr lang="uk-UA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cap="none" dirty="0" smtClean="0">
                <a:latin typeface="Times New Roman" pitchFamily="18" charset="0"/>
                <a:cs typeface="Times New Roman" pitchFamily="18" charset="0"/>
              </a:rPr>
              <a:t>4. М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ожливості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використання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комп’ютерних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дошкільної освіти</a:t>
            </a:r>
            <a:r>
              <a:rPr lang="uk-UA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cap="none" dirty="0" smtClean="0">
                <a:latin typeface="Times New Roman" pitchFamily="18" charset="0"/>
                <a:cs typeface="Times New Roman" pitchFamily="18" charset="0"/>
              </a:rPr>
              <a:t>5. М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атеріали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дидактичних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err="1" smtClean="0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uk-UA" sz="2400" cap="none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/>
              <a:t/>
            </a:r>
            <a:br>
              <a:rPr lang="uk-U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1320282"/>
          </a:xfrm>
        </p:spPr>
        <p:txBody>
          <a:bodyPr/>
          <a:lstStyle/>
          <a:p>
            <a:pPr algn="ctr"/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лекції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8769" y="178130"/>
          <a:ext cx="5177641" cy="6460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5648097" y="997527"/>
          <a:ext cx="5965971" cy="4928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684211" y="685800"/>
          <a:ext cx="9528567" cy="5988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</p:nvPr>
        </p:nvGraphicFramePr>
        <p:xfrm>
          <a:off x="748145" y="685800"/>
          <a:ext cx="10877797" cy="5845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</p:nvPr>
        </p:nvGraphicFramePr>
        <p:xfrm>
          <a:off x="4512623" y="985653"/>
          <a:ext cx="7279574" cy="5617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78130" y="225629"/>
          <a:ext cx="4358245" cy="5771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498764" y="961901"/>
          <a:ext cx="5177641" cy="4726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</p:nvPr>
        </p:nvGraphicFramePr>
        <p:xfrm>
          <a:off x="5379522" y="685800"/>
          <a:ext cx="6424551" cy="5548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21275" y="926757"/>
          <a:ext cx="5251622" cy="4497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</p:nvPr>
        </p:nvGraphicFramePr>
        <p:xfrm>
          <a:off x="5226909" y="685801"/>
          <a:ext cx="6339016" cy="5826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</p:nvPr>
        </p:nvGraphicFramePr>
        <p:xfrm>
          <a:off x="518984" y="2001795"/>
          <a:ext cx="10824520" cy="4769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841157" y="333633"/>
          <a:ext cx="7414054" cy="161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Сектор</Template>
  <TotalTime>4</TotalTime>
  <Words>688</Words>
  <Application>Microsoft Office PowerPoint</Application>
  <PresentationFormat>Произвольный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Сектор</vt:lpstr>
      <vt:lpstr> Тема № 8  Особливості ігор за правилами.  Організація та супровід дидачних ігор </vt:lpstr>
      <vt:lpstr>1. Особливості та значення дидактичних ігор 2. Види дидактичних ігор 3. Структурні компоненти дидактичної гри, їх характеристика 4. Можливості використання комп’ютерних ігор в системі дошкільної освіти 5. Матеріали для проведення дидактичних ігор.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Висновок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: «Характеристика та різноманітність  квіток»</dc:title>
  <dc:creator>Пользователь</dc:creator>
  <cp:lastModifiedBy>Алена</cp:lastModifiedBy>
  <cp:revision>34</cp:revision>
  <dcterms:created xsi:type="dcterms:W3CDTF">2021-02-25T13:38:00Z</dcterms:created>
  <dcterms:modified xsi:type="dcterms:W3CDTF">2024-02-07T19:26:32Z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AC53339DA56A431CAEFACEEC48FF3DB0_12</vt:lpwstr>
  </property>
  <property fmtid="{D5CDD505-2E9C-101B-9397-08002B2CF9AE}" pid="3" name="KSOProductBuildVer">
    <vt:lpwstr>1033-12.2.0.13431</vt:lpwstr>
  </property>
</Properties>
</file>