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3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8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75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0305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3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668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42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51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92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0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8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1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9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9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00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42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AC965B-BBF6-4F94-A476-E262504CA507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CBB6-A7A3-4D1C-84D4-55DC9B5249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81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4800" dirty="0"/>
              <a:t>Основи галузевої комунікації та перекладу</a:t>
            </a:r>
            <a:br>
              <a:rPr lang="uk-UA" sz="4800" dirty="0"/>
            </a:br>
            <a:r>
              <a:rPr lang="uk-UA" sz="2400" dirty="0"/>
              <a:t>Дисципліна вільного вибору студентів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30 годин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663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372071"/>
            <a:ext cx="9404723" cy="1400530"/>
          </a:xfrm>
        </p:spPr>
        <p:txBody>
          <a:bodyPr/>
          <a:lstStyle/>
          <a:p>
            <a:br>
              <a:rPr lang="uk-UA" sz="4400" dirty="0"/>
            </a:br>
            <a:r>
              <a:rPr lang="uk-UA" sz="4400" dirty="0"/>
              <a:t>Завдання курсу:</a:t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826" y="2603500"/>
            <a:ext cx="9586027" cy="3644899"/>
          </a:xfrm>
        </p:spPr>
        <p:txBody>
          <a:bodyPr/>
          <a:lstStyle/>
          <a:p>
            <a:pPr lvl="0"/>
            <a:r>
              <a:rPr lang="uk-UA" dirty="0"/>
              <a:t>Подолати </a:t>
            </a:r>
            <a:r>
              <a:rPr lang="uk-UA" dirty="0" err="1"/>
              <a:t>мовний</a:t>
            </a:r>
            <a:r>
              <a:rPr lang="uk-UA" dirty="0"/>
              <a:t> бар</a:t>
            </a:r>
            <a:r>
              <a:rPr lang="en-US" dirty="0"/>
              <a:t>’</a:t>
            </a:r>
            <a:r>
              <a:rPr lang="uk-UA" dirty="0" err="1"/>
              <a:t>єр</a:t>
            </a:r>
            <a:endParaRPr lang="ru-RU" dirty="0"/>
          </a:p>
          <a:p>
            <a:pPr lvl="0"/>
            <a:r>
              <a:rPr lang="uk-UA" dirty="0"/>
              <a:t>Оволодіти навичками професійного спілкування</a:t>
            </a:r>
            <a:endParaRPr lang="ru-RU" dirty="0"/>
          </a:p>
          <a:p>
            <a:pPr lvl="0"/>
            <a:r>
              <a:rPr lang="uk-UA" dirty="0"/>
              <a:t>Ознайомитись з основами діалогового спілкування англійською мовою</a:t>
            </a:r>
            <a:endParaRPr lang="ru-RU" dirty="0"/>
          </a:p>
          <a:p>
            <a:pPr lvl="0"/>
            <a:r>
              <a:rPr lang="uk-UA" dirty="0"/>
              <a:t>Засвоїти базовий матеріал, необхідний для спілкування у сфері </a:t>
            </a:r>
            <a:r>
              <a:rPr lang="uk-UA" dirty="0" err="1"/>
              <a:t>готельно</a:t>
            </a:r>
            <a:r>
              <a:rPr lang="uk-UA" dirty="0"/>
              <a:t>-ресторанної справи</a:t>
            </a:r>
            <a:endParaRPr lang="ru-RU" dirty="0"/>
          </a:p>
          <a:p>
            <a:pPr lvl="0"/>
            <a:r>
              <a:rPr lang="uk-UA" dirty="0"/>
              <a:t>Навчитися укладати необхідні галузеві документи (меню, перелік послуг, тощо).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611536"/>
            <a:ext cx="2455253" cy="199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9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За основу курсу буде взято сучасні підручники, в яких містяться розмовні вправи для роботи у групах. Ці вправи підготують слухачів курсу до професійного спілкування англійською мовою. </a:t>
            </a:r>
            <a:endParaRPr lang="ru-RU" sz="3600" dirty="0"/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924" y="188468"/>
            <a:ext cx="3121152" cy="186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7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Всі заняття доповнюються інформацією, що допоможе подолати міжкультурні розбіжності у галузевому спілкуванні.</a:t>
            </a:r>
            <a:r>
              <a:rPr lang="ru-RU" sz="3600" dirty="0"/>
              <a:t> </a:t>
            </a:r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188468"/>
            <a:ext cx="3490976" cy="261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82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101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Основи галузевої комунікації та перекладу Дисципліна вільного вибору студентів </vt:lpstr>
      <vt:lpstr> Завдання курсу: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«Основи галузевої комунікації та перекладу»</dc:title>
  <dc:creator>Пользователь</dc:creator>
  <cp:lastModifiedBy>Черная Марина Николаевна</cp:lastModifiedBy>
  <cp:revision>5</cp:revision>
  <dcterms:created xsi:type="dcterms:W3CDTF">2019-03-10T13:14:48Z</dcterms:created>
  <dcterms:modified xsi:type="dcterms:W3CDTF">2020-02-05T11:22:07Z</dcterms:modified>
</cp:coreProperties>
</file>