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6" r:id="rId3"/>
    <p:sldId id="388" r:id="rId5"/>
    <p:sldId id="389" r:id="rId6"/>
    <p:sldId id="371" r:id="rId7"/>
    <p:sldId id="372" r:id="rId8"/>
    <p:sldId id="373" r:id="rId9"/>
    <p:sldId id="375" r:id="rId10"/>
    <p:sldId id="376" r:id="rId11"/>
    <p:sldId id="391" r:id="rId12"/>
    <p:sldId id="392" r:id="rId13"/>
    <p:sldId id="393" r:id="rId14"/>
    <p:sldId id="377" r:id="rId15"/>
    <p:sldId id="378" r:id="rId16"/>
    <p:sldId id="379" r:id="rId17"/>
    <p:sldId id="3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F0"/>
    <a:srgbClr val="0091EA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216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4629150"/>
            <a:ext cx="8153400" cy="704850"/>
          </a:xfrm>
          <a:effec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аспект народження партнерства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1475656" y="87318"/>
            <a:ext cx="6840759" cy="95410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alt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uk-UA" alt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 ДІЙ УЧАСНИКІВ ОСВІТНЬОГО ПРОЦЕСУ</a:t>
            </a:r>
            <a:endParaRPr lang="uk-UA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БАТЬКИ, їх вміння: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раховувати соціальне напруження;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часно стримуватися;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смислювати власні дії;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керовувати свою діяльність. 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 як партнери мають:</a:t>
            </a:r>
            <a:endParaRPr lang="uk-UA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окладати зусиль, аби розуміти дітей, педагогів, інших батьків; відчувати зміни у стосунках; упереджувати непорозуміння з іншими учасниками освітнього процесу; пригальмовувати дію емоційного забарвлення думок, висловів, дій. 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 ДІЙ УЧАСНИКІВ ОСВІТНЬОГО ПРОЦЕСУ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uk-UA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 педагогів залежать від ступеня їхнього професіоналізму,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особливостей, занурення в культурне середовище.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Причини, які провокують конфлікти: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еобдумані миттєві дії;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атегоричність суджень на тлі емоційної оцінки ситуації;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омунікації на підвищених тонах;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ідсутність вольових зусиль та контролю.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як партнери мають:</a:t>
            </a:r>
            <a:endParaRPr lang="uk-UA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тавитися до дітей, батьків, колег із шанобливою увагою, дотримуватися правил рівності у стосунках, сприймати інших учасників освітнього процесу неприскіпливо та неупереджено, розуміти, що всі мають шанс на іншу спробу.  </a:t>
            </a:r>
            <a:endPara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9437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налагодження ефективної партнерської взаємодії необхідно докладати певні </a:t>
            </a:r>
            <a:r>
              <a:rPr lang="uk-UA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uk-UA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вміння слухати та чути кожного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партнера;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 варіанти моделей успішної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співпраці;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 компромісними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сценаріями;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 чутливість мозкових структур до певних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дій.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Arial Black" panose="020B0A04020102020204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534400" cy="4419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 кроки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досягнення взаємодії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партнерстві: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меж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послідовного наслідування та узгодження спільних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крок – гармонійна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0" y="4419600"/>
            <a:ext cx="3143250" cy="197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матеріал журналу «Вихователь-методист дошкільного закладу» (№ 2, 2019, с.4-12)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відповіді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тестів.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91200" y="3733800"/>
            <a:ext cx="2038350" cy="2707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990600"/>
            <a:ext cx="72904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00400" y="1219200"/>
            <a:ext cx="5486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Психофізіологічний аспект народження партнерства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 обумовлені структури головного мозку.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Логіка дій учасників освітнього процесу.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/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Досягнення взаємодії в партнерстві.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553200" cy="715963"/>
          </a:xfrm>
        </p:spPr>
        <p:txBody>
          <a:bodyPr/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600" y="2057400"/>
            <a:ext cx="285069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228600"/>
            <a:ext cx="6553200" cy="607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3509" y="3653135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співпраця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7015" y="1600200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взаємодія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81" y="2667000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педагогіка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357735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партнерство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той, з ким спільно здійснюється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артнер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учасник спільної діяльності; співучасник по відношенню до дій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uk-U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Ожегов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3429000"/>
            <a:ext cx="4953000" cy="2767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тип конструктивної взаємодії, спрямований на досягнення загальної мети за умови рівності в правах та обов’язках сторін.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uk-UA" dirty="0" smtClean="0"/>
              <a:t>	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Партнерські 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відносини:</a:t>
            </a:r>
            <a:endParaRPr lang="uk-UA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None/>
            </a:pP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рівних, комфортний простір для всіх суб’єктів освітнього процесу;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автономність, самостійність дитини в діяльності, пізнавальній активності;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прийнятті рішень з приводу своєї участі/неучасті, своїх дій, що формує відповідальність за ці дії та їх результат;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психологічної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впевненості дитини в собі, зниження тривожності;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 педагога від покрокового контролю над дитиною, можливість спілкуватися з дитиною на рівних;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t"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своїх обов’язків усіма учасниками освітнього процесу, спільна відповідальність за результат діяльності.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і найбільш доцільний варіант педагогічної взаємодії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характеризується: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продуктивному контакті з дітьми;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самовизначення, вибору ефективних форм і методів педагогічного впливу;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исоким рівнем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власної рольової позиції в розвитку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76200"/>
            <a:ext cx="6875723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3048000"/>
            <a:ext cx="1771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66639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4038600"/>
            <a:ext cx="2162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58025" y="1143000"/>
            <a:ext cx="18573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1000" y="152400"/>
            <a:ext cx="1314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1238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1304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152400"/>
            <a:ext cx="5334000" cy="229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2562225"/>
            <a:ext cx="529377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4999" y="4457700"/>
            <a:ext cx="530425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ЛОГІКА ДІЙ УЧАСНИКІВ ОСВІТНЬОГО ПРОЦЕСУ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endParaRPr lang="uk-UA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вірте в можливості кожної дитини;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довіряйте, давайте змогу корегувати свої дії;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підтримуйте нерішучі, іноді безсистемні прагнення дитини освоїти соціальний світ взаємодії;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емонструйте, як оволодіти ефективними способами вербальної та невербальної комунікації;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тимулюйте дитину до позитивного наслідування;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 спонукайте її проявляти власну 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ктивність.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 мають вміти:</a:t>
            </a:r>
            <a:endParaRPr lang="uk-UA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дослухатись до своїх емоцій, словесно описувати та транслювати свої емоції іншим, усвідомлювати свої почуття, помічати й розуміти почуття партнерів.</a:t>
            </a: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3673</Words>
  <Application>WPS Presentation</Application>
  <PresentationFormat>Экран (4:3)</PresentationFormat>
  <Paragraphs>104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Arial Black</vt:lpstr>
      <vt:lpstr>Times New Roman</vt:lpstr>
      <vt:lpstr>Microsoft YaHei</vt:lpstr>
      <vt:lpstr>Arial Unicode MS</vt:lpstr>
      <vt:lpstr>Calibri</vt:lpstr>
      <vt:lpstr>Тема Office</vt:lpstr>
      <vt:lpstr> Психологічний аспект народження партнерства</vt:lpstr>
      <vt:lpstr>ПЛАН</vt:lpstr>
      <vt:lpstr>PowerPoint 演示文稿</vt:lpstr>
      <vt:lpstr>PowerPoint 演示文稿</vt:lpstr>
      <vt:lpstr>Партнерство – тип конструктивної взаємодії, спрямований на досягнення загальної мети за умови рівності в правах та обов’язках сторін.  </vt:lpstr>
      <vt:lpstr>PowerPoint 演示文稿</vt:lpstr>
      <vt:lpstr>PowerPoint 演示文稿</vt:lpstr>
      <vt:lpstr>PowerPoint 演示文稿</vt:lpstr>
      <vt:lpstr>ЛОГІКА ДІЙ УЧАСНИКІВ ОСВІТНЬОГО ПРОЦЕСУ</vt:lpstr>
      <vt:lpstr>ЛОГІКА ДІЙ УЧАСНИКІВ ОСВІТНЬОГО ПРОЦЕСУ</vt:lpstr>
      <vt:lpstr>ЛОГІКА ДІЙ УЧАСНИКІВ ОСВІТНЬОГО ПРОЦЕСУ</vt:lpstr>
      <vt:lpstr>PowerPoint 演示文稿</vt:lpstr>
      <vt:lpstr>PowerPoint 演示文稿</vt:lpstr>
      <vt:lpstr>Домашнє завдання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Алена</cp:lastModifiedBy>
  <cp:revision>343</cp:revision>
  <dcterms:created xsi:type="dcterms:W3CDTF">2012-04-26T17:06:00Z</dcterms:created>
  <dcterms:modified xsi:type="dcterms:W3CDTF">2023-10-08T16:04:37Z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71275F5DF57B427A8564DFC46E2989DE_12</vt:lpwstr>
  </property>
  <property fmtid="{D5CDD505-2E9C-101B-9397-08002B2CF9AE}" pid="3" name="KSOProductBuildVer">
    <vt:lpwstr>1033-12.2.0.13215</vt:lpwstr>
  </property>
</Properties>
</file>