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5" r:id="rId6"/>
    <p:sldId id="264" r:id="rId7"/>
    <p:sldId id="263" r:id="rId8"/>
    <p:sldId id="262" r:id="rId9"/>
    <p:sldId id="261" r:id="rId10"/>
    <p:sldId id="260" r:id="rId11"/>
    <p:sldId id="259" r:id="rId12"/>
    <p:sldId id="269" r:id="rId13"/>
    <p:sldId id="268"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288" r:id="rId31"/>
    <p:sldId id="289" r:id="rId32"/>
    <p:sldId id="290" r:id="rId33"/>
    <p:sldId id="291" r:id="rId34"/>
    <p:sldId id="292" r:id="rId35"/>
    <p:sldId id="296" r:id="rId36"/>
    <p:sldId id="297" r:id="rId37"/>
    <p:sldId id="298" r:id="rId38"/>
    <p:sldId id="300" r:id="rId39"/>
    <p:sldId id="299" r:id="rId40"/>
    <p:sldId id="301" r:id="rId41"/>
    <p:sldId id="302" r:id="rId42"/>
    <p:sldId id="303" r:id="rId43"/>
    <p:sldId id="304" r:id="rId44"/>
    <p:sldId id="293" r:id="rId45"/>
    <p:sldId id="294" r:id="rId46"/>
    <p:sldId id="295" r:id="rId47"/>
    <p:sldId id="28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6697A62-C4F2-49FF-9150-7656DC95D073}">
          <p14:sldIdLst>
            <p14:sldId id="256"/>
            <p14:sldId id="257"/>
            <p14:sldId id="258"/>
            <p14:sldId id="266"/>
            <p14:sldId id="265"/>
            <p14:sldId id="264"/>
            <p14:sldId id="263"/>
            <p14:sldId id="262"/>
            <p14:sldId id="261"/>
            <p14:sldId id="260"/>
            <p14:sldId id="259"/>
            <p14:sldId id="269"/>
            <p14:sldId id="268"/>
            <p14:sldId id="267"/>
            <p14:sldId id="270"/>
            <p14:sldId id="271"/>
            <p14:sldId id="272"/>
            <p14:sldId id="273"/>
            <p14:sldId id="274"/>
            <p14:sldId id="275"/>
            <p14:sldId id="276"/>
            <p14:sldId id="277"/>
            <p14:sldId id="278"/>
            <p14:sldId id="279"/>
            <p14:sldId id="280"/>
            <p14:sldId id="281"/>
            <p14:sldId id="285"/>
            <p14:sldId id="286"/>
            <p14:sldId id="287"/>
            <p14:sldId id="288"/>
            <p14:sldId id="289"/>
            <p14:sldId id="290"/>
            <p14:sldId id="291"/>
            <p14:sldId id="292"/>
            <p14:sldId id="296"/>
            <p14:sldId id="297"/>
            <p14:sldId id="298"/>
            <p14:sldId id="300"/>
            <p14:sldId id="299"/>
            <p14:sldId id="301"/>
            <p14:sldId id="302"/>
            <p14:sldId id="303"/>
            <p14:sldId id="304"/>
            <p14:sldId id="293"/>
            <p14:sldId id="294"/>
            <p14:sldId id="295"/>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031"/>
    <a:srgbClr val="006F9D"/>
    <a:srgbClr val="2EA061"/>
    <a:srgbClr val="35C611"/>
    <a:srgbClr val="07E8F6"/>
    <a:srgbClr val="FFBE06"/>
    <a:srgbClr val="A167A4"/>
    <a:srgbClr val="1F5480"/>
    <a:srgbClr val="2A2F4D"/>
    <a:srgbClr val="2E2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1195-CF5D-4164-B9FD-B11FC039BD5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ru-RU"/>
        </a:p>
      </dgm:t>
    </dgm:pt>
    <dgm:pt modelId="{677EB885-4729-4B57-A59C-90EFB628C75C}">
      <dgm:prSet phldrT="[Текст]"/>
      <dgm:spPr/>
      <dgm:t>
        <a:bodyPr/>
        <a:lstStyle/>
        <a:p>
          <a:r>
            <a:rPr lang="ru-RU" dirty="0" err="1" smtClean="0"/>
            <a:t>Простір</a:t>
          </a:r>
          <a:endParaRPr lang="ru-RU" dirty="0"/>
        </a:p>
      </dgm:t>
    </dgm:pt>
    <dgm:pt modelId="{1407EC1F-7708-4B1A-8040-A94ADA249A9A}" type="parTrans" cxnId="{7206BE8C-74B3-443A-BDF5-37EFDFA8DA63}">
      <dgm:prSet/>
      <dgm:spPr/>
      <dgm:t>
        <a:bodyPr/>
        <a:lstStyle/>
        <a:p>
          <a:endParaRPr lang="ru-RU"/>
        </a:p>
      </dgm:t>
    </dgm:pt>
    <dgm:pt modelId="{74224D0C-7B4E-42D8-9517-DAEAA50D1FFF}" type="sibTrans" cxnId="{7206BE8C-74B3-443A-BDF5-37EFDFA8DA63}">
      <dgm:prSet/>
      <dgm:spPr/>
      <dgm:t>
        <a:bodyPr/>
        <a:lstStyle/>
        <a:p>
          <a:endParaRPr lang="ru-RU"/>
        </a:p>
      </dgm:t>
    </dgm:pt>
    <dgm:pt modelId="{ADA71745-AF9C-4DFD-B626-F1F7A48717C6}">
      <dgm:prSet phldrT="[Текст]"/>
      <dgm:spPr/>
      <dgm:t>
        <a:bodyPr/>
        <a:lstStyle/>
        <a:p>
          <a:r>
            <a:rPr lang="uk-UA" noProof="0" dirty="0" smtClean="0"/>
            <a:t>Протяжність, </a:t>
          </a:r>
          <a:r>
            <a:rPr lang="uk-UA" noProof="0" dirty="0" err="1" smtClean="0"/>
            <a:t>вмістилище,в</a:t>
          </a:r>
          <a:r>
            <a:rPr lang="uk-UA" noProof="0" dirty="0" smtClean="0"/>
            <a:t> якому розташовані предмети і відбуваються дії.</a:t>
          </a:r>
          <a:endParaRPr lang="uk-UA" noProof="0" dirty="0"/>
        </a:p>
      </dgm:t>
    </dgm:pt>
    <dgm:pt modelId="{7C767AC5-1473-4FDD-B6F1-44A9D0438249}" type="parTrans" cxnId="{C1A165A6-BEEC-4A9B-B567-AA8FA57205EF}">
      <dgm:prSet/>
      <dgm:spPr/>
      <dgm:t>
        <a:bodyPr/>
        <a:lstStyle/>
        <a:p>
          <a:endParaRPr lang="ru-RU"/>
        </a:p>
      </dgm:t>
    </dgm:pt>
    <dgm:pt modelId="{994FF247-B9DC-498F-9C7F-E376DD7030C2}" type="sibTrans" cxnId="{C1A165A6-BEEC-4A9B-B567-AA8FA57205EF}">
      <dgm:prSet/>
      <dgm:spPr/>
      <dgm:t>
        <a:bodyPr/>
        <a:lstStyle/>
        <a:p>
          <a:endParaRPr lang="ru-RU"/>
        </a:p>
      </dgm:t>
    </dgm:pt>
    <dgm:pt modelId="{3CD9A35B-9BDC-4B87-8F7C-D1949AC71B4E}">
      <dgm:prSet phldrT="[Текст]"/>
      <dgm:spPr/>
      <dgm:t>
        <a:bodyPr/>
        <a:lstStyle/>
        <a:p>
          <a:r>
            <a:rPr lang="uk-UA" noProof="0" dirty="0" smtClean="0"/>
            <a:t>Орієнтування в просторі </a:t>
          </a:r>
          <a:endParaRPr lang="uk-UA" noProof="0" dirty="0"/>
        </a:p>
      </dgm:t>
    </dgm:pt>
    <dgm:pt modelId="{9382B095-111F-4A96-9817-88112451226A}" type="parTrans" cxnId="{C1CED517-7BF4-43FE-A4F9-EDE43B71D0A5}">
      <dgm:prSet/>
      <dgm:spPr/>
      <dgm:t>
        <a:bodyPr/>
        <a:lstStyle/>
        <a:p>
          <a:endParaRPr lang="ru-RU"/>
        </a:p>
      </dgm:t>
    </dgm:pt>
    <dgm:pt modelId="{3481189A-8049-4646-BCB4-DDD7F78D8CA4}" type="sibTrans" cxnId="{C1CED517-7BF4-43FE-A4F9-EDE43B71D0A5}">
      <dgm:prSet/>
      <dgm:spPr/>
      <dgm:t>
        <a:bodyPr/>
        <a:lstStyle/>
        <a:p>
          <a:endParaRPr lang="ru-RU"/>
        </a:p>
      </dgm:t>
    </dgm:pt>
    <dgm:pt modelId="{83617EE8-F0DB-4540-AE21-16AC67AFADB5}">
      <dgm:prSet phldrT="[Текст]"/>
      <dgm:spPr/>
      <dgm:t>
        <a:bodyPr/>
        <a:lstStyle/>
        <a:p>
          <a:r>
            <a:rPr lang="uk-UA" noProof="0" dirty="0" smtClean="0"/>
            <a:t>Складний системний механізм, в основі </a:t>
          </a:r>
          <a:r>
            <a:rPr lang="uk-UA" noProof="0" smtClean="0"/>
            <a:t>якого лежать </a:t>
          </a:r>
          <a:r>
            <a:rPr lang="uk-UA" noProof="0" dirty="0" smtClean="0"/>
            <a:t>процеси сприймання та уявлення</a:t>
          </a:r>
          <a:endParaRPr lang="uk-UA" noProof="0" dirty="0"/>
        </a:p>
      </dgm:t>
    </dgm:pt>
    <dgm:pt modelId="{02528EED-EA97-45E9-8ACC-3A4F44089567}" type="parTrans" cxnId="{0225EB9B-5542-4E56-AF19-1E051E592B5C}">
      <dgm:prSet/>
      <dgm:spPr/>
      <dgm:t>
        <a:bodyPr/>
        <a:lstStyle/>
        <a:p>
          <a:endParaRPr lang="ru-RU"/>
        </a:p>
      </dgm:t>
    </dgm:pt>
    <dgm:pt modelId="{2B76B54A-E668-45E7-B6B7-45FF8EA5478C}" type="sibTrans" cxnId="{0225EB9B-5542-4E56-AF19-1E051E592B5C}">
      <dgm:prSet/>
      <dgm:spPr/>
      <dgm:t>
        <a:bodyPr/>
        <a:lstStyle/>
        <a:p>
          <a:endParaRPr lang="ru-RU"/>
        </a:p>
      </dgm:t>
    </dgm:pt>
    <dgm:pt modelId="{5CAAE39B-6DCE-4C7D-B990-2126DD657E72}">
      <dgm:prSet phldrT="[Текст]"/>
      <dgm:spPr/>
      <dgm:t>
        <a:bodyPr/>
        <a:lstStyle/>
        <a:p>
          <a:r>
            <a:rPr lang="ru-RU" dirty="0" err="1" smtClean="0"/>
            <a:t>Просторове</a:t>
          </a:r>
          <a:r>
            <a:rPr lang="ru-RU" dirty="0" smtClean="0"/>
            <a:t> </a:t>
          </a:r>
          <a:r>
            <a:rPr lang="ru-RU" dirty="0" err="1" smtClean="0"/>
            <a:t>мислення</a:t>
          </a:r>
          <a:endParaRPr lang="ru-RU" dirty="0"/>
        </a:p>
      </dgm:t>
    </dgm:pt>
    <dgm:pt modelId="{401FF0AD-88E1-4A50-BAAD-EEBD5EABE8B7}" type="parTrans" cxnId="{96B36C15-9B85-4F35-B00E-2F53ECF6F431}">
      <dgm:prSet/>
      <dgm:spPr/>
      <dgm:t>
        <a:bodyPr/>
        <a:lstStyle/>
        <a:p>
          <a:endParaRPr lang="ru-RU"/>
        </a:p>
      </dgm:t>
    </dgm:pt>
    <dgm:pt modelId="{B3BBB570-F852-430E-B005-8583EF59F667}" type="sibTrans" cxnId="{96B36C15-9B85-4F35-B00E-2F53ECF6F431}">
      <dgm:prSet/>
      <dgm:spPr/>
      <dgm:t>
        <a:bodyPr/>
        <a:lstStyle/>
        <a:p>
          <a:endParaRPr lang="ru-RU"/>
        </a:p>
      </dgm:t>
    </dgm:pt>
    <dgm:pt modelId="{8B9184AB-EA3C-48C5-8AEB-FB43FFD907B2}">
      <dgm:prSet phldrT="[Текст]"/>
      <dgm:spPr/>
      <dgm:t>
        <a:bodyPr/>
        <a:lstStyle/>
        <a:p>
          <a:r>
            <a:rPr lang="ru-RU" dirty="0" err="1" smtClean="0"/>
            <a:t>Специфічний</a:t>
          </a:r>
          <a:r>
            <a:rPr lang="ru-RU" dirty="0" smtClean="0"/>
            <a:t> вид </a:t>
          </a:r>
          <a:r>
            <a:rPr lang="ru-RU" dirty="0" err="1" smtClean="0"/>
            <a:t>розумової</a:t>
          </a:r>
          <a:r>
            <a:rPr lang="ru-RU" dirty="0" smtClean="0"/>
            <a:t> </a:t>
          </a:r>
          <a:r>
            <a:rPr lang="ru-RU" dirty="0" err="1" smtClean="0"/>
            <a:t>діяльності</a:t>
          </a:r>
          <a:r>
            <a:rPr lang="ru-RU" dirty="0" smtClean="0"/>
            <a:t>, </a:t>
          </a:r>
          <a:r>
            <a:rPr lang="ru-RU" dirty="0" err="1" smtClean="0"/>
            <a:t>спрямованої</a:t>
          </a:r>
          <a:r>
            <a:rPr lang="ru-RU" dirty="0" smtClean="0"/>
            <a:t> на </a:t>
          </a:r>
          <a:r>
            <a:rPr lang="ru-RU" dirty="0" err="1" smtClean="0"/>
            <a:t>виконання</a:t>
          </a:r>
          <a:r>
            <a:rPr lang="ru-RU" dirty="0" smtClean="0"/>
            <a:t> </a:t>
          </a:r>
          <a:r>
            <a:rPr lang="ru-RU" dirty="0" err="1" smtClean="0"/>
            <a:t>завдань</a:t>
          </a:r>
          <a:r>
            <a:rPr lang="ru-RU" dirty="0" smtClean="0"/>
            <a:t>, </a:t>
          </a:r>
          <a:r>
            <a:rPr lang="ru-RU" dirty="0" err="1" smtClean="0"/>
            <a:t>що</a:t>
          </a:r>
          <a:r>
            <a:rPr lang="ru-RU" dirty="0" smtClean="0"/>
            <a:t> </a:t>
          </a:r>
          <a:r>
            <a:rPr lang="ru-RU" dirty="0" err="1" smtClean="0"/>
            <a:t>потребують</a:t>
          </a:r>
          <a:r>
            <a:rPr lang="ru-RU" dirty="0" smtClean="0"/>
            <a:t> </a:t>
          </a:r>
          <a:r>
            <a:rPr lang="ru-RU" dirty="0" err="1" smtClean="0"/>
            <a:t>орієнтації</a:t>
          </a:r>
          <a:r>
            <a:rPr lang="ru-RU" dirty="0" smtClean="0"/>
            <a:t> в практичному </a:t>
          </a:r>
          <a:r>
            <a:rPr lang="ru-RU" dirty="0" err="1" smtClean="0"/>
            <a:t>просторі</a:t>
          </a:r>
          <a:endParaRPr lang="ru-RU" dirty="0"/>
        </a:p>
      </dgm:t>
    </dgm:pt>
    <dgm:pt modelId="{92FDDD74-E9C0-4D3C-8703-CE4F99D4718E}" type="parTrans" cxnId="{ED647F70-A2B6-4B57-8AAF-E2463D0D5DCE}">
      <dgm:prSet/>
      <dgm:spPr/>
      <dgm:t>
        <a:bodyPr/>
        <a:lstStyle/>
        <a:p>
          <a:endParaRPr lang="ru-RU"/>
        </a:p>
      </dgm:t>
    </dgm:pt>
    <dgm:pt modelId="{5C405DD2-46C7-426D-8A0F-CE59AC86CA2A}" type="sibTrans" cxnId="{ED647F70-A2B6-4B57-8AAF-E2463D0D5DCE}">
      <dgm:prSet/>
      <dgm:spPr/>
      <dgm:t>
        <a:bodyPr/>
        <a:lstStyle/>
        <a:p>
          <a:endParaRPr lang="ru-RU"/>
        </a:p>
      </dgm:t>
    </dgm:pt>
    <dgm:pt modelId="{6D17F87C-547E-420F-A7F0-EA4CDB60C985}" type="pres">
      <dgm:prSet presAssocID="{D19C1195-CF5D-4164-B9FD-B11FC039BD58}" presName="Name0" presStyleCnt="0">
        <dgm:presLayoutVars>
          <dgm:dir/>
          <dgm:animLvl val="lvl"/>
          <dgm:resizeHandles val="exact"/>
        </dgm:presLayoutVars>
      </dgm:prSet>
      <dgm:spPr/>
      <dgm:t>
        <a:bodyPr/>
        <a:lstStyle/>
        <a:p>
          <a:endParaRPr lang="ru-RU"/>
        </a:p>
      </dgm:t>
    </dgm:pt>
    <dgm:pt modelId="{B3D9B6DC-17D0-47A9-9930-51676135BC79}" type="pres">
      <dgm:prSet presAssocID="{677EB885-4729-4B57-A59C-90EFB628C75C}" presName="composite" presStyleCnt="0"/>
      <dgm:spPr/>
    </dgm:pt>
    <dgm:pt modelId="{43B6784A-40FF-4536-9ECA-29206A69CFA8}" type="pres">
      <dgm:prSet presAssocID="{677EB885-4729-4B57-A59C-90EFB628C75C}" presName="parTx" presStyleLbl="alignNode1" presStyleIdx="0" presStyleCnt="3">
        <dgm:presLayoutVars>
          <dgm:chMax val="0"/>
          <dgm:chPref val="0"/>
          <dgm:bulletEnabled val="1"/>
        </dgm:presLayoutVars>
      </dgm:prSet>
      <dgm:spPr/>
      <dgm:t>
        <a:bodyPr/>
        <a:lstStyle/>
        <a:p>
          <a:endParaRPr lang="ru-RU"/>
        </a:p>
      </dgm:t>
    </dgm:pt>
    <dgm:pt modelId="{5A27F190-2E5B-4462-85F2-2F10E40D7CDC}" type="pres">
      <dgm:prSet presAssocID="{677EB885-4729-4B57-A59C-90EFB628C75C}" presName="desTx" presStyleLbl="alignAccFollowNode1" presStyleIdx="0" presStyleCnt="3">
        <dgm:presLayoutVars>
          <dgm:bulletEnabled val="1"/>
        </dgm:presLayoutVars>
      </dgm:prSet>
      <dgm:spPr/>
      <dgm:t>
        <a:bodyPr/>
        <a:lstStyle/>
        <a:p>
          <a:endParaRPr lang="ru-RU"/>
        </a:p>
      </dgm:t>
    </dgm:pt>
    <dgm:pt modelId="{9CBCB257-7033-4B03-B806-85FD66B06A80}" type="pres">
      <dgm:prSet presAssocID="{74224D0C-7B4E-42D8-9517-DAEAA50D1FFF}" presName="space" presStyleCnt="0"/>
      <dgm:spPr/>
    </dgm:pt>
    <dgm:pt modelId="{4BCDA77A-0A5B-4F56-B76C-80631F5E141F}" type="pres">
      <dgm:prSet presAssocID="{3CD9A35B-9BDC-4B87-8F7C-D1949AC71B4E}" presName="composite" presStyleCnt="0"/>
      <dgm:spPr/>
    </dgm:pt>
    <dgm:pt modelId="{B41E48AF-6D56-4B13-926D-243C8F50E466}" type="pres">
      <dgm:prSet presAssocID="{3CD9A35B-9BDC-4B87-8F7C-D1949AC71B4E}" presName="parTx" presStyleLbl="alignNode1" presStyleIdx="1" presStyleCnt="3">
        <dgm:presLayoutVars>
          <dgm:chMax val="0"/>
          <dgm:chPref val="0"/>
          <dgm:bulletEnabled val="1"/>
        </dgm:presLayoutVars>
      </dgm:prSet>
      <dgm:spPr/>
      <dgm:t>
        <a:bodyPr/>
        <a:lstStyle/>
        <a:p>
          <a:endParaRPr lang="ru-RU"/>
        </a:p>
      </dgm:t>
    </dgm:pt>
    <dgm:pt modelId="{52DF8BB3-555B-4943-8459-AFC826C32D29}" type="pres">
      <dgm:prSet presAssocID="{3CD9A35B-9BDC-4B87-8F7C-D1949AC71B4E}" presName="desTx" presStyleLbl="alignAccFollowNode1" presStyleIdx="1" presStyleCnt="3">
        <dgm:presLayoutVars>
          <dgm:bulletEnabled val="1"/>
        </dgm:presLayoutVars>
      </dgm:prSet>
      <dgm:spPr/>
      <dgm:t>
        <a:bodyPr/>
        <a:lstStyle/>
        <a:p>
          <a:endParaRPr lang="ru-RU"/>
        </a:p>
      </dgm:t>
    </dgm:pt>
    <dgm:pt modelId="{9E3DD237-BC8D-457C-A9BC-16FB11906B97}" type="pres">
      <dgm:prSet presAssocID="{3481189A-8049-4646-BCB4-DDD7F78D8CA4}" presName="space" presStyleCnt="0"/>
      <dgm:spPr/>
    </dgm:pt>
    <dgm:pt modelId="{DD12EF5D-BC55-4D54-80F0-ED9735DD36D8}" type="pres">
      <dgm:prSet presAssocID="{5CAAE39B-6DCE-4C7D-B990-2126DD657E72}" presName="composite" presStyleCnt="0"/>
      <dgm:spPr/>
    </dgm:pt>
    <dgm:pt modelId="{EAA1C2B5-9424-4DB1-80B8-570E0EC65CFE}" type="pres">
      <dgm:prSet presAssocID="{5CAAE39B-6DCE-4C7D-B990-2126DD657E72}" presName="parTx" presStyleLbl="alignNode1" presStyleIdx="2" presStyleCnt="3">
        <dgm:presLayoutVars>
          <dgm:chMax val="0"/>
          <dgm:chPref val="0"/>
          <dgm:bulletEnabled val="1"/>
        </dgm:presLayoutVars>
      </dgm:prSet>
      <dgm:spPr/>
      <dgm:t>
        <a:bodyPr/>
        <a:lstStyle/>
        <a:p>
          <a:endParaRPr lang="ru-RU"/>
        </a:p>
      </dgm:t>
    </dgm:pt>
    <dgm:pt modelId="{1B65DF8C-3D92-44EE-85A9-F629F3E68E92}" type="pres">
      <dgm:prSet presAssocID="{5CAAE39B-6DCE-4C7D-B990-2126DD657E72}" presName="desTx" presStyleLbl="alignAccFollowNode1" presStyleIdx="2" presStyleCnt="3">
        <dgm:presLayoutVars>
          <dgm:bulletEnabled val="1"/>
        </dgm:presLayoutVars>
      </dgm:prSet>
      <dgm:spPr/>
      <dgm:t>
        <a:bodyPr/>
        <a:lstStyle/>
        <a:p>
          <a:endParaRPr lang="ru-RU"/>
        </a:p>
      </dgm:t>
    </dgm:pt>
  </dgm:ptLst>
  <dgm:cxnLst>
    <dgm:cxn modelId="{828EE3EC-FE96-42A4-9877-C2CEA39A189F}" type="presOf" srcId="{ADA71745-AF9C-4DFD-B626-F1F7A48717C6}" destId="{5A27F190-2E5B-4462-85F2-2F10E40D7CDC}" srcOrd="0" destOrd="0" presId="urn:microsoft.com/office/officeart/2005/8/layout/hList1"/>
    <dgm:cxn modelId="{0225EB9B-5542-4E56-AF19-1E051E592B5C}" srcId="{3CD9A35B-9BDC-4B87-8F7C-D1949AC71B4E}" destId="{83617EE8-F0DB-4540-AE21-16AC67AFADB5}" srcOrd="0" destOrd="0" parTransId="{02528EED-EA97-45E9-8ACC-3A4F44089567}" sibTransId="{2B76B54A-E668-45E7-B6B7-45FF8EA5478C}"/>
    <dgm:cxn modelId="{C1A165A6-BEEC-4A9B-B567-AA8FA57205EF}" srcId="{677EB885-4729-4B57-A59C-90EFB628C75C}" destId="{ADA71745-AF9C-4DFD-B626-F1F7A48717C6}" srcOrd="0" destOrd="0" parTransId="{7C767AC5-1473-4FDD-B6F1-44A9D0438249}" sibTransId="{994FF247-B9DC-498F-9C7F-E376DD7030C2}"/>
    <dgm:cxn modelId="{4DA570B4-F115-46C8-A85C-818D77798335}" type="presOf" srcId="{677EB885-4729-4B57-A59C-90EFB628C75C}" destId="{43B6784A-40FF-4536-9ECA-29206A69CFA8}" srcOrd="0" destOrd="0" presId="urn:microsoft.com/office/officeart/2005/8/layout/hList1"/>
    <dgm:cxn modelId="{A1624DCC-E1C2-4ECE-8D11-DAF2F36B1CD8}" type="presOf" srcId="{D19C1195-CF5D-4164-B9FD-B11FC039BD58}" destId="{6D17F87C-547E-420F-A7F0-EA4CDB60C985}" srcOrd="0" destOrd="0" presId="urn:microsoft.com/office/officeart/2005/8/layout/hList1"/>
    <dgm:cxn modelId="{A206C422-2E74-40EA-A136-6E4D0DB5F0BC}" type="presOf" srcId="{8B9184AB-EA3C-48C5-8AEB-FB43FFD907B2}" destId="{1B65DF8C-3D92-44EE-85A9-F629F3E68E92}" srcOrd="0" destOrd="0" presId="urn:microsoft.com/office/officeart/2005/8/layout/hList1"/>
    <dgm:cxn modelId="{3DA83CFD-61C1-41E0-9A44-00DA73336BD6}" type="presOf" srcId="{83617EE8-F0DB-4540-AE21-16AC67AFADB5}" destId="{52DF8BB3-555B-4943-8459-AFC826C32D29}" srcOrd="0" destOrd="0" presId="urn:microsoft.com/office/officeart/2005/8/layout/hList1"/>
    <dgm:cxn modelId="{13A4E444-63C5-4FEE-A38D-753573D8DA72}" type="presOf" srcId="{5CAAE39B-6DCE-4C7D-B990-2126DD657E72}" destId="{EAA1C2B5-9424-4DB1-80B8-570E0EC65CFE}" srcOrd="0" destOrd="0" presId="urn:microsoft.com/office/officeart/2005/8/layout/hList1"/>
    <dgm:cxn modelId="{ED647F70-A2B6-4B57-8AAF-E2463D0D5DCE}" srcId="{5CAAE39B-6DCE-4C7D-B990-2126DD657E72}" destId="{8B9184AB-EA3C-48C5-8AEB-FB43FFD907B2}" srcOrd="0" destOrd="0" parTransId="{92FDDD74-E9C0-4D3C-8703-CE4F99D4718E}" sibTransId="{5C405DD2-46C7-426D-8A0F-CE59AC86CA2A}"/>
    <dgm:cxn modelId="{C1CED517-7BF4-43FE-A4F9-EDE43B71D0A5}" srcId="{D19C1195-CF5D-4164-B9FD-B11FC039BD58}" destId="{3CD9A35B-9BDC-4B87-8F7C-D1949AC71B4E}" srcOrd="1" destOrd="0" parTransId="{9382B095-111F-4A96-9817-88112451226A}" sibTransId="{3481189A-8049-4646-BCB4-DDD7F78D8CA4}"/>
    <dgm:cxn modelId="{96B36C15-9B85-4F35-B00E-2F53ECF6F431}" srcId="{D19C1195-CF5D-4164-B9FD-B11FC039BD58}" destId="{5CAAE39B-6DCE-4C7D-B990-2126DD657E72}" srcOrd="2" destOrd="0" parTransId="{401FF0AD-88E1-4A50-BAAD-EEBD5EABE8B7}" sibTransId="{B3BBB570-F852-430E-B005-8583EF59F667}"/>
    <dgm:cxn modelId="{7206BE8C-74B3-443A-BDF5-37EFDFA8DA63}" srcId="{D19C1195-CF5D-4164-B9FD-B11FC039BD58}" destId="{677EB885-4729-4B57-A59C-90EFB628C75C}" srcOrd="0" destOrd="0" parTransId="{1407EC1F-7708-4B1A-8040-A94ADA249A9A}" sibTransId="{74224D0C-7B4E-42D8-9517-DAEAA50D1FFF}"/>
    <dgm:cxn modelId="{33BB1642-40DD-4582-942C-DED3DE24906B}" type="presOf" srcId="{3CD9A35B-9BDC-4B87-8F7C-D1949AC71B4E}" destId="{B41E48AF-6D56-4B13-926D-243C8F50E466}" srcOrd="0" destOrd="0" presId="urn:microsoft.com/office/officeart/2005/8/layout/hList1"/>
    <dgm:cxn modelId="{40962513-E63D-4A1C-813C-008765F3E77C}" type="presParOf" srcId="{6D17F87C-547E-420F-A7F0-EA4CDB60C985}" destId="{B3D9B6DC-17D0-47A9-9930-51676135BC79}" srcOrd="0" destOrd="0" presId="urn:microsoft.com/office/officeart/2005/8/layout/hList1"/>
    <dgm:cxn modelId="{0E471826-0A77-4CC0-9B74-8E112B162CC6}" type="presParOf" srcId="{B3D9B6DC-17D0-47A9-9930-51676135BC79}" destId="{43B6784A-40FF-4536-9ECA-29206A69CFA8}" srcOrd="0" destOrd="0" presId="urn:microsoft.com/office/officeart/2005/8/layout/hList1"/>
    <dgm:cxn modelId="{05C3A197-F7C6-46D2-B193-7892F520F5B6}" type="presParOf" srcId="{B3D9B6DC-17D0-47A9-9930-51676135BC79}" destId="{5A27F190-2E5B-4462-85F2-2F10E40D7CDC}" srcOrd="1" destOrd="0" presId="urn:microsoft.com/office/officeart/2005/8/layout/hList1"/>
    <dgm:cxn modelId="{BE26C896-A797-45A4-AEFD-A5D29FEAEBC1}" type="presParOf" srcId="{6D17F87C-547E-420F-A7F0-EA4CDB60C985}" destId="{9CBCB257-7033-4B03-B806-85FD66B06A80}" srcOrd="1" destOrd="0" presId="urn:microsoft.com/office/officeart/2005/8/layout/hList1"/>
    <dgm:cxn modelId="{5FCE4781-343E-4289-B9F6-063345520920}" type="presParOf" srcId="{6D17F87C-547E-420F-A7F0-EA4CDB60C985}" destId="{4BCDA77A-0A5B-4F56-B76C-80631F5E141F}" srcOrd="2" destOrd="0" presId="urn:microsoft.com/office/officeart/2005/8/layout/hList1"/>
    <dgm:cxn modelId="{80E849EB-65A7-4811-9083-FB607755E3BD}" type="presParOf" srcId="{4BCDA77A-0A5B-4F56-B76C-80631F5E141F}" destId="{B41E48AF-6D56-4B13-926D-243C8F50E466}" srcOrd="0" destOrd="0" presId="urn:microsoft.com/office/officeart/2005/8/layout/hList1"/>
    <dgm:cxn modelId="{9C59362D-4A01-4022-B025-B46C9E7B7B39}" type="presParOf" srcId="{4BCDA77A-0A5B-4F56-B76C-80631F5E141F}" destId="{52DF8BB3-555B-4943-8459-AFC826C32D29}" srcOrd="1" destOrd="0" presId="urn:microsoft.com/office/officeart/2005/8/layout/hList1"/>
    <dgm:cxn modelId="{6AA45427-6B5D-409D-A473-5FF66D2F4E93}" type="presParOf" srcId="{6D17F87C-547E-420F-A7F0-EA4CDB60C985}" destId="{9E3DD237-BC8D-457C-A9BC-16FB11906B97}" srcOrd="3" destOrd="0" presId="urn:microsoft.com/office/officeart/2005/8/layout/hList1"/>
    <dgm:cxn modelId="{4B3ACC4B-E452-4130-84B1-AC8EAC323472}" type="presParOf" srcId="{6D17F87C-547E-420F-A7F0-EA4CDB60C985}" destId="{DD12EF5D-BC55-4D54-80F0-ED9735DD36D8}" srcOrd="4" destOrd="0" presId="urn:microsoft.com/office/officeart/2005/8/layout/hList1"/>
    <dgm:cxn modelId="{F559F307-8B25-4806-84BE-E5FF8FECF07B}" type="presParOf" srcId="{DD12EF5D-BC55-4D54-80F0-ED9735DD36D8}" destId="{EAA1C2B5-9424-4DB1-80B8-570E0EC65CFE}" srcOrd="0" destOrd="0" presId="urn:microsoft.com/office/officeart/2005/8/layout/hList1"/>
    <dgm:cxn modelId="{500B569D-49D9-48B5-B3C6-A842AE731D5E}" type="presParOf" srcId="{DD12EF5D-BC55-4D54-80F0-ED9735DD36D8}" destId="{1B65DF8C-3D92-44EE-85A9-F629F3E68E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018A2-BA26-4FE7-974A-1C80EC8AAE39}"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ru-RU"/>
        </a:p>
      </dgm:t>
    </dgm:pt>
    <dgm:pt modelId="{D7B098E3-1148-4984-B22E-59A708A30DBC}">
      <dgm:prSet phldrT="[Текст]"/>
      <dgm:spPr/>
      <dgm:t>
        <a:bodyPr/>
        <a:lstStyle/>
        <a:p>
          <a:r>
            <a:rPr lang="ru-RU" dirty="0" err="1" smtClean="0"/>
            <a:t>Від</a:t>
          </a:r>
          <a:r>
            <a:rPr lang="ru-RU" dirty="0" smtClean="0"/>
            <a:t> </a:t>
          </a:r>
          <a:r>
            <a:rPr lang="ru-RU" dirty="0" err="1" smtClean="0"/>
            <a:t>народження</a:t>
          </a:r>
          <a:endParaRPr lang="ru-RU" dirty="0"/>
        </a:p>
      </dgm:t>
    </dgm:pt>
    <dgm:pt modelId="{62228A74-86FC-4BF5-BC20-EE094C7AB9EF}" type="parTrans" cxnId="{DE922878-47C9-41A9-A74B-E2E697A059AD}">
      <dgm:prSet/>
      <dgm:spPr/>
      <dgm:t>
        <a:bodyPr/>
        <a:lstStyle/>
        <a:p>
          <a:endParaRPr lang="ru-RU"/>
        </a:p>
      </dgm:t>
    </dgm:pt>
    <dgm:pt modelId="{73E17026-100B-4206-864F-BAD784FCEDDF}" type="sibTrans" cxnId="{DE922878-47C9-41A9-A74B-E2E697A059AD}">
      <dgm:prSet/>
      <dgm:spPr/>
      <dgm:t>
        <a:bodyPr/>
        <a:lstStyle/>
        <a:p>
          <a:endParaRPr lang="ru-RU"/>
        </a:p>
      </dgm:t>
    </dgm:pt>
    <dgm:pt modelId="{7ABB2C59-7121-4FD2-80B0-C5B229D09774}">
      <dgm:prSet phldrT="[Текст]"/>
      <dgm:spPr/>
      <dgm:t>
        <a:bodyPr/>
        <a:lstStyle/>
        <a:p>
          <a:r>
            <a:rPr lang="ru-RU" dirty="0" err="1" smtClean="0"/>
            <a:t>Безпосереднє</a:t>
          </a:r>
          <a:r>
            <a:rPr lang="ru-RU" dirty="0" smtClean="0"/>
            <a:t> </a:t>
          </a:r>
          <a:r>
            <a:rPr lang="ru-RU" dirty="0" err="1" smtClean="0"/>
            <a:t>сприймання</a:t>
          </a:r>
          <a:endParaRPr lang="ru-RU" dirty="0"/>
        </a:p>
      </dgm:t>
    </dgm:pt>
    <dgm:pt modelId="{B26F6DE0-E741-45FD-B5F0-A81EAF68C4B3}" type="parTrans" cxnId="{0ECBD28A-14E1-457F-A7F2-DC82C88FB4E6}">
      <dgm:prSet/>
      <dgm:spPr/>
      <dgm:t>
        <a:bodyPr/>
        <a:lstStyle/>
        <a:p>
          <a:endParaRPr lang="ru-RU"/>
        </a:p>
      </dgm:t>
    </dgm:pt>
    <dgm:pt modelId="{1B342414-4662-4077-B05C-6BBD3D6D9C00}" type="sibTrans" cxnId="{0ECBD28A-14E1-457F-A7F2-DC82C88FB4E6}">
      <dgm:prSet/>
      <dgm:spPr/>
      <dgm:t>
        <a:bodyPr/>
        <a:lstStyle/>
        <a:p>
          <a:endParaRPr lang="ru-RU"/>
        </a:p>
      </dgm:t>
    </dgm:pt>
    <dgm:pt modelId="{9B4B4FB8-DAB9-4763-8219-746480A705D1}">
      <dgm:prSet phldrT="[Текст]"/>
      <dgm:spPr/>
      <dgm:t>
        <a:bodyPr/>
        <a:lstStyle/>
        <a:p>
          <a:r>
            <a:rPr lang="ru-RU" dirty="0" err="1" smtClean="0"/>
            <a:t>Словесне</a:t>
          </a:r>
          <a:r>
            <a:rPr lang="ru-RU" dirty="0" smtClean="0"/>
            <a:t> </a:t>
          </a:r>
          <a:r>
            <a:rPr lang="ru-RU" dirty="0" err="1" smtClean="0"/>
            <a:t>позначення</a:t>
          </a:r>
          <a:endParaRPr lang="ru-RU" dirty="0"/>
        </a:p>
      </dgm:t>
    </dgm:pt>
    <dgm:pt modelId="{F2637565-AC79-49E6-BF09-6DE44046DD85}" type="parTrans" cxnId="{4CEC203E-479F-45F8-BA25-15FD7AD17D52}">
      <dgm:prSet/>
      <dgm:spPr/>
      <dgm:t>
        <a:bodyPr/>
        <a:lstStyle/>
        <a:p>
          <a:endParaRPr lang="ru-RU"/>
        </a:p>
      </dgm:t>
    </dgm:pt>
    <dgm:pt modelId="{C35C7E6B-09C3-49EB-9C14-EABA0C983A3B}" type="sibTrans" cxnId="{4CEC203E-479F-45F8-BA25-15FD7AD17D52}">
      <dgm:prSet/>
      <dgm:spPr/>
      <dgm:t>
        <a:bodyPr/>
        <a:lstStyle/>
        <a:p>
          <a:endParaRPr lang="ru-RU"/>
        </a:p>
      </dgm:t>
    </dgm:pt>
    <dgm:pt modelId="{74CBCFB4-87E2-4C70-BA13-46D7561FA8D0}" type="pres">
      <dgm:prSet presAssocID="{DA9018A2-BA26-4FE7-974A-1C80EC8AAE39}" presName="linearFlow" presStyleCnt="0">
        <dgm:presLayoutVars>
          <dgm:resizeHandles val="exact"/>
        </dgm:presLayoutVars>
      </dgm:prSet>
      <dgm:spPr/>
      <dgm:t>
        <a:bodyPr/>
        <a:lstStyle/>
        <a:p>
          <a:endParaRPr lang="ru-RU"/>
        </a:p>
      </dgm:t>
    </dgm:pt>
    <dgm:pt modelId="{75460E31-E962-41B3-B113-69597FE86644}" type="pres">
      <dgm:prSet presAssocID="{D7B098E3-1148-4984-B22E-59A708A30DBC}" presName="node" presStyleLbl="node1" presStyleIdx="0" presStyleCnt="3">
        <dgm:presLayoutVars>
          <dgm:bulletEnabled val="1"/>
        </dgm:presLayoutVars>
      </dgm:prSet>
      <dgm:spPr/>
      <dgm:t>
        <a:bodyPr/>
        <a:lstStyle/>
        <a:p>
          <a:endParaRPr lang="ru-RU"/>
        </a:p>
      </dgm:t>
    </dgm:pt>
    <dgm:pt modelId="{8701BBAC-43CF-4E3C-A0AA-1D7B98B76587}" type="pres">
      <dgm:prSet presAssocID="{73E17026-100B-4206-864F-BAD784FCEDDF}" presName="sibTrans" presStyleLbl="sibTrans2D1" presStyleIdx="0" presStyleCnt="2"/>
      <dgm:spPr/>
      <dgm:t>
        <a:bodyPr/>
        <a:lstStyle/>
        <a:p>
          <a:endParaRPr lang="ru-RU"/>
        </a:p>
      </dgm:t>
    </dgm:pt>
    <dgm:pt modelId="{10A8C1B3-BBFB-41FA-B9BC-71908DDF84D0}" type="pres">
      <dgm:prSet presAssocID="{73E17026-100B-4206-864F-BAD784FCEDDF}" presName="connectorText" presStyleLbl="sibTrans2D1" presStyleIdx="0" presStyleCnt="2"/>
      <dgm:spPr/>
      <dgm:t>
        <a:bodyPr/>
        <a:lstStyle/>
        <a:p>
          <a:endParaRPr lang="ru-RU"/>
        </a:p>
      </dgm:t>
    </dgm:pt>
    <dgm:pt modelId="{8B45CBDD-746F-4C8A-B64C-AF05A48CEB64}" type="pres">
      <dgm:prSet presAssocID="{7ABB2C59-7121-4FD2-80B0-C5B229D09774}" presName="node" presStyleLbl="node1" presStyleIdx="1" presStyleCnt="3">
        <dgm:presLayoutVars>
          <dgm:bulletEnabled val="1"/>
        </dgm:presLayoutVars>
      </dgm:prSet>
      <dgm:spPr/>
      <dgm:t>
        <a:bodyPr/>
        <a:lstStyle/>
        <a:p>
          <a:endParaRPr lang="ru-RU"/>
        </a:p>
      </dgm:t>
    </dgm:pt>
    <dgm:pt modelId="{8EBD5BC0-4802-4F52-B31F-8023FB54D78F}" type="pres">
      <dgm:prSet presAssocID="{1B342414-4662-4077-B05C-6BBD3D6D9C00}" presName="sibTrans" presStyleLbl="sibTrans2D1" presStyleIdx="1" presStyleCnt="2"/>
      <dgm:spPr/>
      <dgm:t>
        <a:bodyPr/>
        <a:lstStyle/>
        <a:p>
          <a:endParaRPr lang="ru-RU"/>
        </a:p>
      </dgm:t>
    </dgm:pt>
    <dgm:pt modelId="{4A0B6312-DACB-467C-9E64-D8A91BA5990C}" type="pres">
      <dgm:prSet presAssocID="{1B342414-4662-4077-B05C-6BBD3D6D9C00}" presName="connectorText" presStyleLbl="sibTrans2D1" presStyleIdx="1" presStyleCnt="2"/>
      <dgm:spPr/>
      <dgm:t>
        <a:bodyPr/>
        <a:lstStyle/>
        <a:p>
          <a:endParaRPr lang="ru-RU"/>
        </a:p>
      </dgm:t>
    </dgm:pt>
    <dgm:pt modelId="{96BB2CA8-3C7A-4536-A8E9-B3CFC7661B82}" type="pres">
      <dgm:prSet presAssocID="{9B4B4FB8-DAB9-4763-8219-746480A705D1}" presName="node" presStyleLbl="node1" presStyleIdx="2" presStyleCnt="3">
        <dgm:presLayoutVars>
          <dgm:bulletEnabled val="1"/>
        </dgm:presLayoutVars>
      </dgm:prSet>
      <dgm:spPr/>
      <dgm:t>
        <a:bodyPr/>
        <a:lstStyle/>
        <a:p>
          <a:endParaRPr lang="ru-RU"/>
        </a:p>
      </dgm:t>
    </dgm:pt>
  </dgm:ptLst>
  <dgm:cxnLst>
    <dgm:cxn modelId="{DE922878-47C9-41A9-A74B-E2E697A059AD}" srcId="{DA9018A2-BA26-4FE7-974A-1C80EC8AAE39}" destId="{D7B098E3-1148-4984-B22E-59A708A30DBC}" srcOrd="0" destOrd="0" parTransId="{62228A74-86FC-4BF5-BC20-EE094C7AB9EF}" sibTransId="{73E17026-100B-4206-864F-BAD784FCEDDF}"/>
    <dgm:cxn modelId="{0ECBD28A-14E1-457F-A7F2-DC82C88FB4E6}" srcId="{DA9018A2-BA26-4FE7-974A-1C80EC8AAE39}" destId="{7ABB2C59-7121-4FD2-80B0-C5B229D09774}" srcOrd="1" destOrd="0" parTransId="{B26F6DE0-E741-45FD-B5F0-A81EAF68C4B3}" sibTransId="{1B342414-4662-4077-B05C-6BBD3D6D9C00}"/>
    <dgm:cxn modelId="{0DF7F5DF-0112-4C7C-ACB4-63EB29C52FAE}" type="presOf" srcId="{1B342414-4662-4077-B05C-6BBD3D6D9C00}" destId="{4A0B6312-DACB-467C-9E64-D8A91BA5990C}" srcOrd="1" destOrd="0" presId="urn:microsoft.com/office/officeart/2005/8/layout/process2"/>
    <dgm:cxn modelId="{9011FFD5-289C-4A41-88B9-1284659BFDD1}" type="presOf" srcId="{DA9018A2-BA26-4FE7-974A-1C80EC8AAE39}" destId="{74CBCFB4-87E2-4C70-BA13-46D7561FA8D0}" srcOrd="0" destOrd="0" presId="urn:microsoft.com/office/officeart/2005/8/layout/process2"/>
    <dgm:cxn modelId="{9363C5DC-217E-4877-B708-6AF598A9034D}" type="presOf" srcId="{9B4B4FB8-DAB9-4763-8219-746480A705D1}" destId="{96BB2CA8-3C7A-4536-A8E9-B3CFC7661B82}" srcOrd="0" destOrd="0" presId="urn:microsoft.com/office/officeart/2005/8/layout/process2"/>
    <dgm:cxn modelId="{B10658F1-7B8A-4A97-9184-19C3A813FE5E}" type="presOf" srcId="{7ABB2C59-7121-4FD2-80B0-C5B229D09774}" destId="{8B45CBDD-746F-4C8A-B64C-AF05A48CEB64}" srcOrd="0" destOrd="0" presId="urn:microsoft.com/office/officeart/2005/8/layout/process2"/>
    <dgm:cxn modelId="{4CEC203E-479F-45F8-BA25-15FD7AD17D52}" srcId="{DA9018A2-BA26-4FE7-974A-1C80EC8AAE39}" destId="{9B4B4FB8-DAB9-4763-8219-746480A705D1}" srcOrd="2" destOrd="0" parTransId="{F2637565-AC79-49E6-BF09-6DE44046DD85}" sibTransId="{C35C7E6B-09C3-49EB-9C14-EABA0C983A3B}"/>
    <dgm:cxn modelId="{EBD6C6B1-1814-4A9D-B70A-156B7863AA09}" type="presOf" srcId="{D7B098E3-1148-4984-B22E-59A708A30DBC}" destId="{75460E31-E962-41B3-B113-69597FE86644}" srcOrd="0" destOrd="0" presId="urn:microsoft.com/office/officeart/2005/8/layout/process2"/>
    <dgm:cxn modelId="{F5627DA3-9291-4EBB-8CE0-D48D795A817C}" type="presOf" srcId="{73E17026-100B-4206-864F-BAD784FCEDDF}" destId="{8701BBAC-43CF-4E3C-A0AA-1D7B98B76587}" srcOrd="0" destOrd="0" presId="urn:microsoft.com/office/officeart/2005/8/layout/process2"/>
    <dgm:cxn modelId="{33DC456B-125A-44A0-9AFF-ABBA76585AD6}" type="presOf" srcId="{1B342414-4662-4077-B05C-6BBD3D6D9C00}" destId="{8EBD5BC0-4802-4F52-B31F-8023FB54D78F}" srcOrd="0" destOrd="0" presId="urn:microsoft.com/office/officeart/2005/8/layout/process2"/>
    <dgm:cxn modelId="{45CC096E-F1D2-4CC7-B1C9-D58D27A6C2FF}" type="presOf" srcId="{73E17026-100B-4206-864F-BAD784FCEDDF}" destId="{10A8C1B3-BBFB-41FA-B9BC-71908DDF84D0}" srcOrd="1" destOrd="0" presId="urn:microsoft.com/office/officeart/2005/8/layout/process2"/>
    <dgm:cxn modelId="{C8E6303A-9539-431A-8E3D-2108F5814337}" type="presParOf" srcId="{74CBCFB4-87E2-4C70-BA13-46D7561FA8D0}" destId="{75460E31-E962-41B3-B113-69597FE86644}" srcOrd="0" destOrd="0" presId="urn:microsoft.com/office/officeart/2005/8/layout/process2"/>
    <dgm:cxn modelId="{80402A60-8D62-4876-A7D4-EBA185A7170F}" type="presParOf" srcId="{74CBCFB4-87E2-4C70-BA13-46D7561FA8D0}" destId="{8701BBAC-43CF-4E3C-A0AA-1D7B98B76587}" srcOrd="1" destOrd="0" presId="urn:microsoft.com/office/officeart/2005/8/layout/process2"/>
    <dgm:cxn modelId="{63038859-623E-4561-9313-24136632A0BF}" type="presParOf" srcId="{8701BBAC-43CF-4E3C-A0AA-1D7B98B76587}" destId="{10A8C1B3-BBFB-41FA-B9BC-71908DDF84D0}" srcOrd="0" destOrd="0" presId="urn:microsoft.com/office/officeart/2005/8/layout/process2"/>
    <dgm:cxn modelId="{5E6490A2-324D-48D0-A61C-410337B565E2}" type="presParOf" srcId="{74CBCFB4-87E2-4C70-BA13-46D7561FA8D0}" destId="{8B45CBDD-746F-4C8A-B64C-AF05A48CEB64}" srcOrd="2" destOrd="0" presId="urn:microsoft.com/office/officeart/2005/8/layout/process2"/>
    <dgm:cxn modelId="{FFB3B4A7-FFC9-48ED-80E8-5BDC6D5057B6}" type="presParOf" srcId="{74CBCFB4-87E2-4C70-BA13-46D7561FA8D0}" destId="{8EBD5BC0-4802-4F52-B31F-8023FB54D78F}" srcOrd="3" destOrd="0" presId="urn:microsoft.com/office/officeart/2005/8/layout/process2"/>
    <dgm:cxn modelId="{DBC5523E-7601-45B4-A02E-1511B7F80E0A}" type="presParOf" srcId="{8EBD5BC0-4802-4F52-B31F-8023FB54D78F}" destId="{4A0B6312-DACB-467C-9E64-D8A91BA5990C}" srcOrd="0" destOrd="0" presId="urn:microsoft.com/office/officeart/2005/8/layout/process2"/>
    <dgm:cxn modelId="{90E59678-8DAF-4FA0-A61C-2384148159A7}" type="presParOf" srcId="{74CBCFB4-87E2-4C70-BA13-46D7561FA8D0}" destId="{96BB2CA8-3C7A-4536-A8E9-B3CFC7661B8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A1AC1-643E-44D3-AC6F-12233EF445A3}"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ru-RU"/>
        </a:p>
      </dgm:t>
    </dgm:pt>
    <dgm:pt modelId="{A06440FC-E1EE-4123-A713-717F4214A681}">
      <dgm:prSet phldrT="[Текст]"/>
      <dgm:spPr/>
      <dgm:t>
        <a:bodyPr/>
        <a:lstStyle/>
        <a:p>
          <a:r>
            <a:rPr lang="ru-RU" dirty="0" smtClean="0"/>
            <a:t>1 </a:t>
          </a:r>
          <a:r>
            <a:rPr lang="ru-RU" dirty="0" err="1" smtClean="0"/>
            <a:t>етап</a:t>
          </a:r>
          <a:r>
            <a:rPr lang="ru-RU" dirty="0" smtClean="0"/>
            <a:t> </a:t>
          </a:r>
          <a:endParaRPr lang="ru-RU" dirty="0"/>
        </a:p>
      </dgm:t>
    </dgm:pt>
    <dgm:pt modelId="{8CE16ED3-D9D8-497B-A55B-7540DFC7ECED}" type="parTrans" cxnId="{CA079812-E696-4FED-804C-A892171A78E5}">
      <dgm:prSet/>
      <dgm:spPr/>
      <dgm:t>
        <a:bodyPr/>
        <a:lstStyle/>
        <a:p>
          <a:endParaRPr lang="ru-RU"/>
        </a:p>
      </dgm:t>
    </dgm:pt>
    <dgm:pt modelId="{D2ACB97B-D989-4862-839C-29B520A373E9}" type="sibTrans" cxnId="{CA079812-E696-4FED-804C-A892171A78E5}">
      <dgm:prSet/>
      <dgm:spPr/>
      <dgm:t>
        <a:bodyPr/>
        <a:lstStyle/>
        <a:p>
          <a:endParaRPr lang="ru-RU"/>
        </a:p>
      </dgm:t>
    </dgm:pt>
    <dgm:pt modelId="{0E2E9198-E718-424D-A52D-E2BE82E3422D}">
      <dgm:prSet phldrT="[Текст]" custT="1"/>
      <dgm:spPr/>
      <dgm:t>
        <a:bodyPr/>
        <a:lstStyle/>
        <a:p>
          <a:r>
            <a:rPr lang="uk-UA" sz="2400" noProof="0" dirty="0" smtClean="0"/>
            <a:t>Аналіз та синтез просторових ознак з орієнтацією на практичну діяльність</a:t>
          </a:r>
          <a:endParaRPr lang="uk-UA" sz="2400" noProof="0" dirty="0"/>
        </a:p>
      </dgm:t>
    </dgm:pt>
    <dgm:pt modelId="{BFE7A108-4A99-475C-9354-1C044EF2767A}" type="parTrans" cxnId="{4997A375-B996-464E-A2F7-8206F5DE882F}">
      <dgm:prSet/>
      <dgm:spPr/>
      <dgm:t>
        <a:bodyPr/>
        <a:lstStyle/>
        <a:p>
          <a:endParaRPr lang="ru-RU"/>
        </a:p>
      </dgm:t>
    </dgm:pt>
    <dgm:pt modelId="{897C689C-673C-47AC-9F40-F4C6A46C2F4B}" type="sibTrans" cxnId="{4997A375-B996-464E-A2F7-8206F5DE882F}">
      <dgm:prSet/>
      <dgm:spPr/>
      <dgm:t>
        <a:bodyPr/>
        <a:lstStyle/>
        <a:p>
          <a:endParaRPr lang="ru-RU"/>
        </a:p>
      </dgm:t>
    </dgm:pt>
    <dgm:pt modelId="{AF66CD50-C29B-4ED3-B3E9-32BF89160D6D}">
      <dgm:prSet phldrT="[Текст]"/>
      <dgm:spPr/>
      <dgm:t>
        <a:bodyPr/>
        <a:lstStyle/>
        <a:p>
          <a:r>
            <a:rPr lang="ru-RU" dirty="0" smtClean="0"/>
            <a:t>2 </a:t>
          </a:r>
          <a:r>
            <a:rPr lang="ru-RU" dirty="0" err="1" smtClean="0"/>
            <a:t>етап</a:t>
          </a:r>
          <a:endParaRPr lang="ru-RU" dirty="0"/>
        </a:p>
      </dgm:t>
    </dgm:pt>
    <dgm:pt modelId="{882FF097-A86B-41DB-B84D-961BF4B3EEBC}" type="parTrans" cxnId="{0D87DA37-8DAB-42DD-882B-A2278C70C51B}">
      <dgm:prSet/>
      <dgm:spPr/>
      <dgm:t>
        <a:bodyPr/>
        <a:lstStyle/>
        <a:p>
          <a:endParaRPr lang="ru-RU"/>
        </a:p>
      </dgm:t>
    </dgm:pt>
    <dgm:pt modelId="{77BD7C58-D97C-42A6-B303-7F793C6E7D3C}" type="sibTrans" cxnId="{0D87DA37-8DAB-42DD-882B-A2278C70C51B}">
      <dgm:prSet/>
      <dgm:spPr/>
      <dgm:t>
        <a:bodyPr/>
        <a:lstStyle/>
        <a:p>
          <a:endParaRPr lang="ru-RU"/>
        </a:p>
      </dgm:t>
    </dgm:pt>
    <dgm:pt modelId="{256663B7-AFB7-4BE0-B84E-B472DD1145FC}">
      <dgm:prSet phldrT="[Текст]" custT="1"/>
      <dgm:spPr/>
      <dgm:t>
        <a:bodyPr/>
        <a:lstStyle/>
        <a:p>
          <a:r>
            <a:rPr lang="ru-RU" sz="2200" dirty="0" err="1" smtClean="0"/>
            <a:t>Вербалізація</a:t>
          </a:r>
          <a:r>
            <a:rPr lang="ru-RU" sz="2200" dirty="0" smtClean="0"/>
            <a:t> </a:t>
          </a:r>
          <a:r>
            <a:rPr lang="ru-RU" sz="2200" dirty="0" err="1" smtClean="0"/>
            <a:t>просторових</a:t>
          </a:r>
          <a:r>
            <a:rPr lang="ru-RU" sz="2200" dirty="0" smtClean="0"/>
            <a:t> </a:t>
          </a:r>
          <a:r>
            <a:rPr lang="ru-RU" sz="2200" dirty="0" err="1" smtClean="0"/>
            <a:t>уявлень</a:t>
          </a:r>
          <a:endParaRPr lang="ru-RU" sz="2200" dirty="0"/>
        </a:p>
      </dgm:t>
    </dgm:pt>
    <dgm:pt modelId="{4734F958-931C-41F0-B160-82BEF15C43CF}" type="parTrans" cxnId="{01EA8987-9337-40A4-A215-88A482E623B9}">
      <dgm:prSet/>
      <dgm:spPr/>
      <dgm:t>
        <a:bodyPr/>
        <a:lstStyle/>
        <a:p>
          <a:endParaRPr lang="ru-RU"/>
        </a:p>
      </dgm:t>
    </dgm:pt>
    <dgm:pt modelId="{9532A4A1-D1FD-4696-B116-1E5C4776F1D0}" type="sibTrans" cxnId="{01EA8987-9337-40A4-A215-88A482E623B9}">
      <dgm:prSet/>
      <dgm:spPr/>
      <dgm:t>
        <a:bodyPr/>
        <a:lstStyle/>
        <a:p>
          <a:endParaRPr lang="ru-RU"/>
        </a:p>
      </dgm:t>
    </dgm:pt>
    <dgm:pt modelId="{D0BE7788-97AE-4B0A-9702-A96947617D7C}">
      <dgm:prSet phldrT="[Текст]"/>
      <dgm:spPr/>
      <dgm:t>
        <a:bodyPr/>
        <a:lstStyle/>
        <a:p>
          <a:r>
            <a:rPr lang="ru-RU" dirty="0" smtClean="0"/>
            <a:t>3 </a:t>
          </a:r>
          <a:r>
            <a:rPr lang="ru-RU" dirty="0" err="1" smtClean="0"/>
            <a:t>етап</a:t>
          </a:r>
          <a:endParaRPr lang="ru-RU" dirty="0"/>
        </a:p>
      </dgm:t>
    </dgm:pt>
    <dgm:pt modelId="{2909BE21-495A-42BE-B04E-F0B0DAB8C6D4}" type="parTrans" cxnId="{8778A47A-F43F-4F5D-8E57-41BF7DC0D286}">
      <dgm:prSet/>
      <dgm:spPr/>
      <dgm:t>
        <a:bodyPr/>
        <a:lstStyle/>
        <a:p>
          <a:endParaRPr lang="ru-RU"/>
        </a:p>
      </dgm:t>
    </dgm:pt>
    <dgm:pt modelId="{0CF5C0EE-9EA4-426C-9411-4AAFBB998BF2}" type="sibTrans" cxnId="{8778A47A-F43F-4F5D-8E57-41BF7DC0D286}">
      <dgm:prSet/>
      <dgm:spPr/>
      <dgm:t>
        <a:bodyPr/>
        <a:lstStyle/>
        <a:p>
          <a:endParaRPr lang="ru-RU"/>
        </a:p>
      </dgm:t>
    </dgm:pt>
    <dgm:pt modelId="{1FAEA3EE-F1FA-422E-B9D1-78A7DBDF2DED}">
      <dgm:prSet phldrT="[Текст]" custT="1"/>
      <dgm:spPr/>
      <dgm:t>
        <a:bodyPr/>
        <a:lstStyle/>
        <a:p>
          <a:r>
            <a:rPr lang="ru-RU" sz="2400" dirty="0" err="1" smtClean="0"/>
            <a:t>Узагальнене</a:t>
          </a:r>
          <a:r>
            <a:rPr lang="ru-RU" sz="2400" dirty="0" smtClean="0"/>
            <a:t> </a:t>
          </a:r>
          <a:r>
            <a:rPr lang="ru-RU" sz="2400" dirty="0" err="1" smtClean="0"/>
            <a:t>уявлення</a:t>
          </a:r>
          <a:r>
            <a:rPr lang="ru-RU" sz="2400" dirty="0" smtClean="0"/>
            <a:t> про </a:t>
          </a:r>
          <a:r>
            <a:rPr lang="ru-RU" sz="2400" dirty="0" err="1" smtClean="0"/>
            <a:t>простір</a:t>
          </a:r>
          <a:endParaRPr lang="ru-RU" sz="2400" dirty="0"/>
        </a:p>
      </dgm:t>
    </dgm:pt>
    <dgm:pt modelId="{B20BCA35-4188-4901-AE5F-85D157E14791}" type="parTrans" cxnId="{163F4D78-F025-4960-BFA7-D5689FFC6452}">
      <dgm:prSet/>
      <dgm:spPr/>
      <dgm:t>
        <a:bodyPr/>
        <a:lstStyle/>
        <a:p>
          <a:endParaRPr lang="ru-RU"/>
        </a:p>
      </dgm:t>
    </dgm:pt>
    <dgm:pt modelId="{0602C923-6A70-47D1-AAD7-A59029CEAB06}" type="sibTrans" cxnId="{163F4D78-F025-4960-BFA7-D5689FFC6452}">
      <dgm:prSet/>
      <dgm:spPr/>
      <dgm:t>
        <a:bodyPr/>
        <a:lstStyle/>
        <a:p>
          <a:endParaRPr lang="ru-RU"/>
        </a:p>
      </dgm:t>
    </dgm:pt>
    <dgm:pt modelId="{ECCE320A-9BBF-49E7-9822-E010AE20D527}" type="pres">
      <dgm:prSet presAssocID="{C2FA1AC1-643E-44D3-AC6F-12233EF445A3}" presName="linearFlow" presStyleCnt="0">
        <dgm:presLayoutVars>
          <dgm:dir/>
          <dgm:animLvl val="lvl"/>
          <dgm:resizeHandles/>
        </dgm:presLayoutVars>
      </dgm:prSet>
      <dgm:spPr/>
      <dgm:t>
        <a:bodyPr/>
        <a:lstStyle/>
        <a:p>
          <a:endParaRPr lang="ru-RU"/>
        </a:p>
      </dgm:t>
    </dgm:pt>
    <dgm:pt modelId="{80E90354-C4C4-49AB-8B3D-DC1B4DA421A3}" type="pres">
      <dgm:prSet presAssocID="{A06440FC-E1EE-4123-A713-717F4214A681}" presName="compositeNode" presStyleCnt="0">
        <dgm:presLayoutVars>
          <dgm:bulletEnabled val="1"/>
        </dgm:presLayoutVars>
      </dgm:prSet>
      <dgm:spPr/>
    </dgm:pt>
    <dgm:pt modelId="{0AE4AEF0-717E-4E31-8BA1-F27CCD11CDA7}" type="pres">
      <dgm:prSet presAssocID="{A06440FC-E1EE-4123-A713-717F4214A681}" presName="image" presStyleLbl="fgImgPlace1" presStyleIdx="0" presStyleCnt="3"/>
      <dgm:spPr/>
    </dgm:pt>
    <dgm:pt modelId="{3E7DDE64-E511-43B2-80A2-3694A90C398E}" type="pres">
      <dgm:prSet presAssocID="{A06440FC-E1EE-4123-A713-717F4214A681}" presName="childNode" presStyleLbl="node1" presStyleIdx="0" presStyleCnt="3">
        <dgm:presLayoutVars>
          <dgm:bulletEnabled val="1"/>
        </dgm:presLayoutVars>
      </dgm:prSet>
      <dgm:spPr/>
      <dgm:t>
        <a:bodyPr/>
        <a:lstStyle/>
        <a:p>
          <a:endParaRPr lang="ru-RU"/>
        </a:p>
      </dgm:t>
    </dgm:pt>
    <dgm:pt modelId="{7B563888-BF64-4975-91F0-9606EBF32E93}" type="pres">
      <dgm:prSet presAssocID="{A06440FC-E1EE-4123-A713-717F4214A681}" presName="parentNode" presStyleLbl="revTx" presStyleIdx="0" presStyleCnt="3">
        <dgm:presLayoutVars>
          <dgm:chMax val="0"/>
          <dgm:bulletEnabled val="1"/>
        </dgm:presLayoutVars>
      </dgm:prSet>
      <dgm:spPr/>
      <dgm:t>
        <a:bodyPr/>
        <a:lstStyle/>
        <a:p>
          <a:endParaRPr lang="ru-RU"/>
        </a:p>
      </dgm:t>
    </dgm:pt>
    <dgm:pt modelId="{C49C65D2-F42C-422E-968C-A60076761353}" type="pres">
      <dgm:prSet presAssocID="{D2ACB97B-D989-4862-839C-29B520A373E9}" presName="sibTrans" presStyleCnt="0"/>
      <dgm:spPr/>
    </dgm:pt>
    <dgm:pt modelId="{2A82880A-EC83-48FB-8424-9E4379E62C0E}" type="pres">
      <dgm:prSet presAssocID="{AF66CD50-C29B-4ED3-B3E9-32BF89160D6D}" presName="compositeNode" presStyleCnt="0">
        <dgm:presLayoutVars>
          <dgm:bulletEnabled val="1"/>
        </dgm:presLayoutVars>
      </dgm:prSet>
      <dgm:spPr/>
    </dgm:pt>
    <dgm:pt modelId="{06B08D23-0D17-402E-88AF-FEC12FCEBF6D}" type="pres">
      <dgm:prSet presAssocID="{AF66CD50-C29B-4ED3-B3E9-32BF89160D6D}" presName="image" presStyleLbl="fgImgPlace1" presStyleIdx="1" presStyleCnt="3" custLinFactNeighborX="-40644" custLinFactNeighborY="-3251"/>
      <dgm:spPr/>
    </dgm:pt>
    <dgm:pt modelId="{CEA9BE74-8BAC-46CF-8E93-EAEBD9036FBB}" type="pres">
      <dgm:prSet presAssocID="{AF66CD50-C29B-4ED3-B3E9-32BF89160D6D}" presName="childNode" presStyleLbl="node1" presStyleIdx="1" presStyleCnt="3" custScaleX="113339">
        <dgm:presLayoutVars>
          <dgm:bulletEnabled val="1"/>
        </dgm:presLayoutVars>
      </dgm:prSet>
      <dgm:spPr/>
      <dgm:t>
        <a:bodyPr/>
        <a:lstStyle/>
        <a:p>
          <a:endParaRPr lang="ru-RU"/>
        </a:p>
      </dgm:t>
    </dgm:pt>
    <dgm:pt modelId="{3B4F4FBE-9F57-4D2F-8F08-F652595A106B}" type="pres">
      <dgm:prSet presAssocID="{AF66CD50-C29B-4ED3-B3E9-32BF89160D6D}" presName="parentNode" presStyleLbl="revTx" presStyleIdx="1" presStyleCnt="3" custLinFactNeighborX="-35767">
        <dgm:presLayoutVars>
          <dgm:chMax val="0"/>
          <dgm:bulletEnabled val="1"/>
        </dgm:presLayoutVars>
      </dgm:prSet>
      <dgm:spPr/>
      <dgm:t>
        <a:bodyPr/>
        <a:lstStyle/>
        <a:p>
          <a:endParaRPr lang="ru-RU"/>
        </a:p>
      </dgm:t>
    </dgm:pt>
    <dgm:pt modelId="{869DEF93-FD5F-4119-9D69-8D390C04E683}" type="pres">
      <dgm:prSet presAssocID="{77BD7C58-D97C-42A6-B303-7F793C6E7D3C}" presName="sibTrans" presStyleCnt="0"/>
      <dgm:spPr/>
    </dgm:pt>
    <dgm:pt modelId="{113603D4-004C-4783-AF0D-4AE30A9D0298}" type="pres">
      <dgm:prSet presAssocID="{D0BE7788-97AE-4B0A-9702-A96947617D7C}" presName="compositeNode" presStyleCnt="0">
        <dgm:presLayoutVars>
          <dgm:bulletEnabled val="1"/>
        </dgm:presLayoutVars>
      </dgm:prSet>
      <dgm:spPr/>
    </dgm:pt>
    <dgm:pt modelId="{56F7B913-0EB5-4EB1-BB2E-A494032E8DD2}" type="pres">
      <dgm:prSet presAssocID="{D0BE7788-97AE-4B0A-9702-A96947617D7C}" presName="image" presStyleLbl="fgImgPlace1" presStyleIdx="2" presStyleCnt="3"/>
      <dgm:spPr/>
    </dgm:pt>
    <dgm:pt modelId="{CE4050D6-99C5-4A84-B9F3-AA3A27F4C7E0}" type="pres">
      <dgm:prSet presAssocID="{D0BE7788-97AE-4B0A-9702-A96947617D7C}" presName="childNode" presStyleLbl="node1" presStyleIdx="2" presStyleCnt="3" custScaleX="117695">
        <dgm:presLayoutVars>
          <dgm:bulletEnabled val="1"/>
        </dgm:presLayoutVars>
      </dgm:prSet>
      <dgm:spPr/>
      <dgm:t>
        <a:bodyPr/>
        <a:lstStyle/>
        <a:p>
          <a:endParaRPr lang="ru-RU"/>
        </a:p>
      </dgm:t>
    </dgm:pt>
    <dgm:pt modelId="{59C62221-EB27-4ABD-B540-F023FA9A8C7C}" type="pres">
      <dgm:prSet presAssocID="{D0BE7788-97AE-4B0A-9702-A96947617D7C}" presName="parentNode" presStyleLbl="revTx" presStyleIdx="2" presStyleCnt="3" custLinFactNeighborX="-43245">
        <dgm:presLayoutVars>
          <dgm:chMax val="0"/>
          <dgm:bulletEnabled val="1"/>
        </dgm:presLayoutVars>
      </dgm:prSet>
      <dgm:spPr/>
      <dgm:t>
        <a:bodyPr/>
        <a:lstStyle/>
        <a:p>
          <a:endParaRPr lang="ru-RU"/>
        </a:p>
      </dgm:t>
    </dgm:pt>
  </dgm:ptLst>
  <dgm:cxnLst>
    <dgm:cxn modelId="{5DF7265E-5663-4094-A279-44AFCE47A370}" type="presOf" srcId="{AF66CD50-C29B-4ED3-B3E9-32BF89160D6D}" destId="{3B4F4FBE-9F57-4D2F-8F08-F652595A106B}" srcOrd="0" destOrd="0" presId="urn:microsoft.com/office/officeart/2005/8/layout/hList2"/>
    <dgm:cxn modelId="{DDDA3089-5031-48A8-875B-1AC8BAEA96CC}" type="presOf" srcId="{C2FA1AC1-643E-44D3-AC6F-12233EF445A3}" destId="{ECCE320A-9BBF-49E7-9822-E010AE20D527}" srcOrd="0" destOrd="0" presId="urn:microsoft.com/office/officeart/2005/8/layout/hList2"/>
    <dgm:cxn modelId="{8778A47A-F43F-4F5D-8E57-41BF7DC0D286}" srcId="{C2FA1AC1-643E-44D3-AC6F-12233EF445A3}" destId="{D0BE7788-97AE-4B0A-9702-A96947617D7C}" srcOrd="2" destOrd="0" parTransId="{2909BE21-495A-42BE-B04E-F0B0DAB8C6D4}" sibTransId="{0CF5C0EE-9EA4-426C-9411-4AAFBB998BF2}"/>
    <dgm:cxn modelId="{CE98A32C-E767-401F-B021-7B899CFF5476}" type="presOf" srcId="{D0BE7788-97AE-4B0A-9702-A96947617D7C}" destId="{59C62221-EB27-4ABD-B540-F023FA9A8C7C}" srcOrd="0" destOrd="0" presId="urn:microsoft.com/office/officeart/2005/8/layout/hList2"/>
    <dgm:cxn modelId="{0D87DA37-8DAB-42DD-882B-A2278C70C51B}" srcId="{C2FA1AC1-643E-44D3-AC6F-12233EF445A3}" destId="{AF66CD50-C29B-4ED3-B3E9-32BF89160D6D}" srcOrd="1" destOrd="0" parTransId="{882FF097-A86B-41DB-B84D-961BF4B3EEBC}" sibTransId="{77BD7C58-D97C-42A6-B303-7F793C6E7D3C}"/>
    <dgm:cxn modelId="{01EA8987-9337-40A4-A215-88A482E623B9}" srcId="{AF66CD50-C29B-4ED3-B3E9-32BF89160D6D}" destId="{256663B7-AFB7-4BE0-B84E-B472DD1145FC}" srcOrd="0" destOrd="0" parTransId="{4734F958-931C-41F0-B160-82BEF15C43CF}" sibTransId="{9532A4A1-D1FD-4696-B116-1E5C4776F1D0}"/>
    <dgm:cxn modelId="{0385F0CB-E28F-41FB-873F-6E097C5DBAE6}" type="presOf" srcId="{256663B7-AFB7-4BE0-B84E-B472DD1145FC}" destId="{CEA9BE74-8BAC-46CF-8E93-EAEBD9036FBB}" srcOrd="0" destOrd="0" presId="urn:microsoft.com/office/officeart/2005/8/layout/hList2"/>
    <dgm:cxn modelId="{CA079812-E696-4FED-804C-A892171A78E5}" srcId="{C2FA1AC1-643E-44D3-AC6F-12233EF445A3}" destId="{A06440FC-E1EE-4123-A713-717F4214A681}" srcOrd="0" destOrd="0" parTransId="{8CE16ED3-D9D8-497B-A55B-7540DFC7ECED}" sibTransId="{D2ACB97B-D989-4862-839C-29B520A373E9}"/>
    <dgm:cxn modelId="{4997A375-B996-464E-A2F7-8206F5DE882F}" srcId="{A06440FC-E1EE-4123-A713-717F4214A681}" destId="{0E2E9198-E718-424D-A52D-E2BE82E3422D}" srcOrd="0" destOrd="0" parTransId="{BFE7A108-4A99-475C-9354-1C044EF2767A}" sibTransId="{897C689C-673C-47AC-9F40-F4C6A46C2F4B}"/>
    <dgm:cxn modelId="{B635C5A3-2310-4ABF-B43E-CA8D7F090F93}" type="presOf" srcId="{A06440FC-E1EE-4123-A713-717F4214A681}" destId="{7B563888-BF64-4975-91F0-9606EBF32E93}" srcOrd="0" destOrd="0" presId="urn:microsoft.com/office/officeart/2005/8/layout/hList2"/>
    <dgm:cxn modelId="{2AA4D6E3-75B0-45E3-921E-8BC9E6CA8904}" type="presOf" srcId="{0E2E9198-E718-424D-A52D-E2BE82E3422D}" destId="{3E7DDE64-E511-43B2-80A2-3694A90C398E}" srcOrd="0" destOrd="0" presId="urn:microsoft.com/office/officeart/2005/8/layout/hList2"/>
    <dgm:cxn modelId="{7545B61E-A7BE-42FB-AAC6-323ACFCBC310}" type="presOf" srcId="{1FAEA3EE-F1FA-422E-B9D1-78A7DBDF2DED}" destId="{CE4050D6-99C5-4A84-B9F3-AA3A27F4C7E0}" srcOrd="0" destOrd="0" presId="urn:microsoft.com/office/officeart/2005/8/layout/hList2"/>
    <dgm:cxn modelId="{163F4D78-F025-4960-BFA7-D5689FFC6452}" srcId="{D0BE7788-97AE-4B0A-9702-A96947617D7C}" destId="{1FAEA3EE-F1FA-422E-B9D1-78A7DBDF2DED}" srcOrd="0" destOrd="0" parTransId="{B20BCA35-4188-4901-AE5F-85D157E14791}" sibTransId="{0602C923-6A70-47D1-AAD7-A59029CEAB06}"/>
    <dgm:cxn modelId="{15845188-DC98-481C-A942-E87BA1242251}" type="presParOf" srcId="{ECCE320A-9BBF-49E7-9822-E010AE20D527}" destId="{80E90354-C4C4-49AB-8B3D-DC1B4DA421A3}" srcOrd="0" destOrd="0" presId="urn:microsoft.com/office/officeart/2005/8/layout/hList2"/>
    <dgm:cxn modelId="{94156AD5-FBCB-4FD6-A48B-318F7817CDDB}" type="presParOf" srcId="{80E90354-C4C4-49AB-8B3D-DC1B4DA421A3}" destId="{0AE4AEF0-717E-4E31-8BA1-F27CCD11CDA7}" srcOrd="0" destOrd="0" presId="urn:microsoft.com/office/officeart/2005/8/layout/hList2"/>
    <dgm:cxn modelId="{EAA0BD36-01C1-4175-8877-4FBFFD2A708A}" type="presParOf" srcId="{80E90354-C4C4-49AB-8B3D-DC1B4DA421A3}" destId="{3E7DDE64-E511-43B2-80A2-3694A90C398E}" srcOrd="1" destOrd="0" presId="urn:microsoft.com/office/officeart/2005/8/layout/hList2"/>
    <dgm:cxn modelId="{8886C8EF-BDC7-4912-A309-966D95902C03}" type="presParOf" srcId="{80E90354-C4C4-49AB-8B3D-DC1B4DA421A3}" destId="{7B563888-BF64-4975-91F0-9606EBF32E93}" srcOrd="2" destOrd="0" presId="urn:microsoft.com/office/officeart/2005/8/layout/hList2"/>
    <dgm:cxn modelId="{B113AC3C-E42F-45F8-9802-751F9F91751C}" type="presParOf" srcId="{ECCE320A-9BBF-49E7-9822-E010AE20D527}" destId="{C49C65D2-F42C-422E-968C-A60076761353}" srcOrd="1" destOrd="0" presId="urn:microsoft.com/office/officeart/2005/8/layout/hList2"/>
    <dgm:cxn modelId="{0DE36F66-3A06-433B-A0BE-A6DA89E4BFC7}" type="presParOf" srcId="{ECCE320A-9BBF-49E7-9822-E010AE20D527}" destId="{2A82880A-EC83-48FB-8424-9E4379E62C0E}" srcOrd="2" destOrd="0" presId="urn:microsoft.com/office/officeart/2005/8/layout/hList2"/>
    <dgm:cxn modelId="{CD5104DD-14AA-473B-B00E-7442C9C5810D}" type="presParOf" srcId="{2A82880A-EC83-48FB-8424-9E4379E62C0E}" destId="{06B08D23-0D17-402E-88AF-FEC12FCEBF6D}" srcOrd="0" destOrd="0" presId="urn:microsoft.com/office/officeart/2005/8/layout/hList2"/>
    <dgm:cxn modelId="{856B234F-FC6A-4365-BB2C-53770B8BE09E}" type="presParOf" srcId="{2A82880A-EC83-48FB-8424-9E4379E62C0E}" destId="{CEA9BE74-8BAC-46CF-8E93-EAEBD9036FBB}" srcOrd="1" destOrd="0" presId="urn:microsoft.com/office/officeart/2005/8/layout/hList2"/>
    <dgm:cxn modelId="{D62A8DC1-3AF0-446E-A7CD-FF811043CD1B}" type="presParOf" srcId="{2A82880A-EC83-48FB-8424-9E4379E62C0E}" destId="{3B4F4FBE-9F57-4D2F-8F08-F652595A106B}" srcOrd="2" destOrd="0" presId="urn:microsoft.com/office/officeart/2005/8/layout/hList2"/>
    <dgm:cxn modelId="{E915F238-A2CD-4C5C-9DE6-CC2400A81FB7}" type="presParOf" srcId="{ECCE320A-9BBF-49E7-9822-E010AE20D527}" destId="{869DEF93-FD5F-4119-9D69-8D390C04E683}" srcOrd="3" destOrd="0" presId="urn:microsoft.com/office/officeart/2005/8/layout/hList2"/>
    <dgm:cxn modelId="{CC106474-CC6B-4EA2-93F6-264F2686640B}" type="presParOf" srcId="{ECCE320A-9BBF-49E7-9822-E010AE20D527}" destId="{113603D4-004C-4783-AF0D-4AE30A9D0298}" srcOrd="4" destOrd="0" presId="urn:microsoft.com/office/officeart/2005/8/layout/hList2"/>
    <dgm:cxn modelId="{A1A6E4BB-17D7-4751-9CDC-2F767A45FFA1}" type="presParOf" srcId="{113603D4-004C-4783-AF0D-4AE30A9D0298}" destId="{56F7B913-0EB5-4EB1-BB2E-A494032E8DD2}" srcOrd="0" destOrd="0" presId="urn:microsoft.com/office/officeart/2005/8/layout/hList2"/>
    <dgm:cxn modelId="{E5EBCF4B-3B18-47BF-9A6F-C72DB3B11059}" type="presParOf" srcId="{113603D4-004C-4783-AF0D-4AE30A9D0298}" destId="{CE4050D6-99C5-4A84-B9F3-AA3A27F4C7E0}" srcOrd="1" destOrd="0" presId="urn:microsoft.com/office/officeart/2005/8/layout/hList2"/>
    <dgm:cxn modelId="{231ED8C1-F563-4578-A5E3-9072CFD28AE8}" type="presParOf" srcId="{113603D4-004C-4783-AF0D-4AE30A9D0298}" destId="{59C62221-EB27-4ABD-B540-F023FA9A8C7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FE723-E0C0-456E-8CE2-B8C55EC4B185}"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ru-RU"/>
        </a:p>
      </dgm:t>
    </dgm:pt>
    <dgm:pt modelId="{E14F7DED-49B3-41E2-BA72-93B442261F9D}">
      <dgm:prSet phldrT="[Текст]"/>
      <dgm:spPr/>
      <dgm:t>
        <a:bodyPr/>
        <a:lstStyle/>
        <a:p>
          <a:r>
            <a:rPr lang="ru-RU" dirty="0" smtClean="0"/>
            <a:t>  </a:t>
          </a:r>
          <a:endParaRPr lang="ru-RU" dirty="0"/>
        </a:p>
      </dgm:t>
    </dgm:pt>
    <dgm:pt modelId="{DA5312EE-EDA2-41D6-AF1E-F759CB13F215}" type="parTrans" cxnId="{17D7F067-3125-4A02-A2DC-B8FA875D99E4}">
      <dgm:prSet/>
      <dgm:spPr/>
      <dgm:t>
        <a:bodyPr/>
        <a:lstStyle/>
        <a:p>
          <a:endParaRPr lang="ru-RU"/>
        </a:p>
      </dgm:t>
    </dgm:pt>
    <dgm:pt modelId="{E31257B3-AAED-4D92-9580-4D602FFA40AF}" type="sibTrans" cxnId="{17D7F067-3125-4A02-A2DC-B8FA875D99E4}">
      <dgm:prSet/>
      <dgm:spPr/>
      <dgm:t>
        <a:bodyPr/>
        <a:lstStyle/>
        <a:p>
          <a:endParaRPr lang="ru-RU"/>
        </a:p>
      </dgm:t>
    </dgm:pt>
    <dgm:pt modelId="{CAC6101C-86CF-4EB5-9E1C-9B64CF264E92}">
      <dgm:prSet phldrT="[Текст]"/>
      <dgm:spPr/>
      <dgm:t>
        <a:bodyPr/>
        <a:lstStyle/>
        <a:p>
          <a:r>
            <a:rPr lang="ru-RU" dirty="0" err="1" smtClean="0"/>
            <a:t>Сприймання</a:t>
          </a:r>
          <a:r>
            <a:rPr lang="ru-RU" dirty="0" smtClean="0"/>
            <a:t> простору</a:t>
          </a:r>
          <a:endParaRPr lang="ru-RU" dirty="0"/>
        </a:p>
      </dgm:t>
    </dgm:pt>
    <dgm:pt modelId="{702D923D-ABC4-4CEE-B40B-3A2C3CADCF15}" type="parTrans" cxnId="{7F3902BB-07DF-4613-A833-E1A9521D30A9}">
      <dgm:prSet/>
      <dgm:spPr/>
      <dgm:t>
        <a:bodyPr/>
        <a:lstStyle/>
        <a:p>
          <a:endParaRPr lang="ru-RU"/>
        </a:p>
      </dgm:t>
    </dgm:pt>
    <dgm:pt modelId="{F47881B2-91DD-4516-B082-589DCD7C0A3B}" type="sibTrans" cxnId="{7F3902BB-07DF-4613-A833-E1A9521D30A9}">
      <dgm:prSet/>
      <dgm:spPr/>
      <dgm:t>
        <a:bodyPr/>
        <a:lstStyle/>
        <a:p>
          <a:endParaRPr lang="ru-RU"/>
        </a:p>
      </dgm:t>
    </dgm:pt>
    <dgm:pt modelId="{6E4060B4-B42C-42EA-A4FA-7529354B8EC0}">
      <dgm:prSet phldrT="[Текст]"/>
      <dgm:spPr/>
      <dgm:t>
        <a:bodyPr/>
        <a:lstStyle/>
        <a:p>
          <a:r>
            <a:rPr lang="ru-RU" dirty="0" smtClean="0"/>
            <a:t>  </a:t>
          </a:r>
          <a:endParaRPr lang="ru-RU" dirty="0"/>
        </a:p>
      </dgm:t>
    </dgm:pt>
    <dgm:pt modelId="{8BC9C954-A0B2-43F3-AD5E-C20CA8065A7B}" type="parTrans" cxnId="{18771DBD-122E-4902-871E-6FE53E4C76E2}">
      <dgm:prSet/>
      <dgm:spPr/>
      <dgm:t>
        <a:bodyPr/>
        <a:lstStyle/>
        <a:p>
          <a:endParaRPr lang="ru-RU"/>
        </a:p>
      </dgm:t>
    </dgm:pt>
    <dgm:pt modelId="{41DB4F0B-67C5-41B9-B600-D2E468C8EEF4}" type="sibTrans" cxnId="{18771DBD-122E-4902-871E-6FE53E4C76E2}">
      <dgm:prSet/>
      <dgm:spPr/>
      <dgm:t>
        <a:bodyPr/>
        <a:lstStyle/>
        <a:p>
          <a:endParaRPr lang="ru-RU"/>
        </a:p>
      </dgm:t>
    </dgm:pt>
    <dgm:pt modelId="{99EBB7CA-299C-4F39-BCA9-8C2EC9C6222D}">
      <dgm:prSet phldrT="[Текст]"/>
      <dgm:spPr/>
      <dgm:t>
        <a:bodyPr/>
        <a:lstStyle/>
        <a:p>
          <a:r>
            <a:rPr lang="ru-RU" dirty="0" err="1" smtClean="0"/>
            <a:t>відображення</a:t>
          </a:r>
          <a:r>
            <a:rPr lang="ru-RU" dirty="0" smtClean="0"/>
            <a:t> </a:t>
          </a:r>
          <a:r>
            <a:rPr lang="ru-RU" dirty="0" err="1" smtClean="0"/>
            <a:t>відстані</a:t>
          </a:r>
          <a:r>
            <a:rPr lang="ru-RU" dirty="0" smtClean="0"/>
            <a:t>, </a:t>
          </a:r>
          <a:r>
            <a:rPr lang="ru-RU" dirty="0" err="1" smtClean="0"/>
            <a:t>розміру</a:t>
          </a:r>
          <a:r>
            <a:rPr lang="ru-RU" dirty="0" smtClean="0"/>
            <a:t>, </a:t>
          </a:r>
          <a:r>
            <a:rPr lang="ru-RU" dirty="0" err="1" smtClean="0"/>
            <a:t>форми</a:t>
          </a:r>
          <a:r>
            <a:rPr lang="ru-RU" dirty="0" smtClean="0"/>
            <a:t> </a:t>
          </a:r>
          <a:r>
            <a:rPr lang="ru-RU" dirty="0" err="1" smtClean="0"/>
            <a:t>рельєфу</a:t>
          </a:r>
          <a:r>
            <a:rPr lang="ru-RU" dirty="0" smtClean="0"/>
            <a:t> </a:t>
          </a:r>
          <a:r>
            <a:rPr lang="ru-RU" dirty="0" err="1" smtClean="0"/>
            <a:t>оточуючих</a:t>
          </a:r>
          <a:r>
            <a:rPr lang="ru-RU" dirty="0" smtClean="0"/>
            <a:t> </a:t>
          </a:r>
          <a:r>
            <a:rPr lang="uk-UA" dirty="0" smtClean="0"/>
            <a:t>об</a:t>
          </a:r>
          <a:r>
            <a:rPr lang="en-US" dirty="0" smtClean="0"/>
            <a:t>’</a:t>
          </a:r>
          <a:r>
            <a:rPr lang="uk-UA" dirty="0" err="1" smtClean="0"/>
            <a:t>єктів</a:t>
          </a:r>
          <a:endParaRPr lang="ru-RU" dirty="0"/>
        </a:p>
      </dgm:t>
    </dgm:pt>
    <dgm:pt modelId="{D6253DEC-9EAB-40BD-8730-4FB284A8C9DA}" type="parTrans" cxnId="{51895A8D-5B76-410B-828D-BB4F6B1223A4}">
      <dgm:prSet/>
      <dgm:spPr/>
      <dgm:t>
        <a:bodyPr/>
        <a:lstStyle/>
        <a:p>
          <a:endParaRPr lang="ru-RU"/>
        </a:p>
      </dgm:t>
    </dgm:pt>
    <dgm:pt modelId="{B4B17EFF-5CA0-4A23-8885-31A0C1B510F0}" type="sibTrans" cxnId="{51895A8D-5B76-410B-828D-BB4F6B1223A4}">
      <dgm:prSet/>
      <dgm:spPr/>
      <dgm:t>
        <a:bodyPr/>
        <a:lstStyle/>
        <a:p>
          <a:endParaRPr lang="ru-RU"/>
        </a:p>
      </dgm:t>
    </dgm:pt>
    <dgm:pt modelId="{34CA3A7D-F2E1-401C-8F74-A080C02EB173}" type="pres">
      <dgm:prSet presAssocID="{6A4FE723-E0C0-456E-8CE2-B8C55EC4B185}" presName="Name0" presStyleCnt="0">
        <dgm:presLayoutVars>
          <dgm:dir/>
          <dgm:animLvl val="lvl"/>
          <dgm:resizeHandles val="exact"/>
        </dgm:presLayoutVars>
      </dgm:prSet>
      <dgm:spPr/>
      <dgm:t>
        <a:bodyPr/>
        <a:lstStyle/>
        <a:p>
          <a:endParaRPr lang="ru-RU"/>
        </a:p>
      </dgm:t>
    </dgm:pt>
    <dgm:pt modelId="{C9692A73-759C-4BAC-A282-7CCE20BEE078}" type="pres">
      <dgm:prSet presAssocID="{E14F7DED-49B3-41E2-BA72-93B442261F9D}" presName="compositeNode" presStyleCnt="0">
        <dgm:presLayoutVars>
          <dgm:bulletEnabled val="1"/>
        </dgm:presLayoutVars>
      </dgm:prSet>
      <dgm:spPr/>
    </dgm:pt>
    <dgm:pt modelId="{177568C6-BD25-408E-9039-1D1F2B64A4A5}" type="pres">
      <dgm:prSet presAssocID="{E14F7DED-49B3-41E2-BA72-93B442261F9D}" presName="bgRect" presStyleLbl="node1" presStyleIdx="0" presStyleCnt="2" custLinFactNeighborX="-39"/>
      <dgm:spPr/>
      <dgm:t>
        <a:bodyPr/>
        <a:lstStyle/>
        <a:p>
          <a:endParaRPr lang="ru-RU"/>
        </a:p>
      </dgm:t>
    </dgm:pt>
    <dgm:pt modelId="{EB5A383C-4516-44C4-8DF2-E398543E74D6}" type="pres">
      <dgm:prSet presAssocID="{E14F7DED-49B3-41E2-BA72-93B442261F9D}" presName="parentNode" presStyleLbl="node1" presStyleIdx="0" presStyleCnt="2">
        <dgm:presLayoutVars>
          <dgm:chMax val="0"/>
          <dgm:bulletEnabled val="1"/>
        </dgm:presLayoutVars>
      </dgm:prSet>
      <dgm:spPr/>
      <dgm:t>
        <a:bodyPr/>
        <a:lstStyle/>
        <a:p>
          <a:endParaRPr lang="ru-RU"/>
        </a:p>
      </dgm:t>
    </dgm:pt>
    <dgm:pt modelId="{9CB2C28F-AACE-496B-B317-D85370AB4B9C}" type="pres">
      <dgm:prSet presAssocID="{E14F7DED-49B3-41E2-BA72-93B442261F9D}" presName="childNode" presStyleLbl="node1" presStyleIdx="0" presStyleCnt="2">
        <dgm:presLayoutVars>
          <dgm:bulletEnabled val="1"/>
        </dgm:presLayoutVars>
      </dgm:prSet>
      <dgm:spPr/>
      <dgm:t>
        <a:bodyPr/>
        <a:lstStyle/>
        <a:p>
          <a:endParaRPr lang="ru-RU"/>
        </a:p>
      </dgm:t>
    </dgm:pt>
    <dgm:pt modelId="{6EDB84F5-2CF8-45A8-8E20-F95F3B924315}" type="pres">
      <dgm:prSet presAssocID="{E31257B3-AAED-4D92-9580-4D602FFA40AF}" presName="hSp" presStyleCnt="0"/>
      <dgm:spPr/>
    </dgm:pt>
    <dgm:pt modelId="{43709F1F-C789-4E88-9C67-7D4271037E60}" type="pres">
      <dgm:prSet presAssocID="{E31257B3-AAED-4D92-9580-4D602FFA40AF}" presName="vProcSp" presStyleCnt="0"/>
      <dgm:spPr/>
    </dgm:pt>
    <dgm:pt modelId="{F6951AB9-7516-47AD-A101-ADB65EAC30E8}" type="pres">
      <dgm:prSet presAssocID="{E31257B3-AAED-4D92-9580-4D602FFA40AF}" presName="vSp1" presStyleCnt="0"/>
      <dgm:spPr/>
    </dgm:pt>
    <dgm:pt modelId="{EFD23794-5E95-4BF0-9F33-861B78AAA31F}" type="pres">
      <dgm:prSet presAssocID="{E31257B3-AAED-4D92-9580-4D602FFA40AF}" presName="simulatedConn" presStyleLbl="solidFgAcc1" presStyleIdx="0" presStyleCnt="1"/>
      <dgm:spPr/>
    </dgm:pt>
    <dgm:pt modelId="{C837FDB4-64C7-41C7-9402-12B909467F84}" type="pres">
      <dgm:prSet presAssocID="{E31257B3-AAED-4D92-9580-4D602FFA40AF}" presName="vSp2" presStyleCnt="0"/>
      <dgm:spPr/>
    </dgm:pt>
    <dgm:pt modelId="{708D38C0-A3E2-49D9-AEC5-3CE5DD8FCBCB}" type="pres">
      <dgm:prSet presAssocID="{E31257B3-AAED-4D92-9580-4D602FFA40AF}" presName="sibTrans" presStyleCnt="0"/>
      <dgm:spPr/>
    </dgm:pt>
    <dgm:pt modelId="{E5C9E3CE-2FD9-40B5-881B-1125B9AF763F}" type="pres">
      <dgm:prSet presAssocID="{6E4060B4-B42C-42EA-A4FA-7529354B8EC0}" presName="compositeNode" presStyleCnt="0">
        <dgm:presLayoutVars>
          <dgm:bulletEnabled val="1"/>
        </dgm:presLayoutVars>
      </dgm:prSet>
      <dgm:spPr/>
    </dgm:pt>
    <dgm:pt modelId="{181CE4DA-EF27-43FE-B24F-DB904F5A4CB8}" type="pres">
      <dgm:prSet presAssocID="{6E4060B4-B42C-42EA-A4FA-7529354B8EC0}" presName="bgRect" presStyleLbl="node1" presStyleIdx="1" presStyleCnt="2"/>
      <dgm:spPr/>
      <dgm:t>
        <a:bodyPr/>
        <a:lstStyle/>
        <a:p>
          <a:endParaRPr lang="ru-RU"/>
        </a:p>
      </dgm:t>
    </dgm:pt>
    <dgm:pt modelId="{55CE5917-FA4B-48FD-8647-3CF67A053FFB}" type="pres">
      <dgm:prSet presAssocID="{6E4060B4-B42C-42EA-A4FA-7529354B8EC0}" presName="parentNode" presStyleLbl="node1" presStyleIdx="1" presStyleCnt="2">
        <dgm:presLayoutVars>
          <dgm:chMax val="0"/>
          <dgm:bulletEnabled val="1"/>
        </dgm:presLayoutVars>
      </dgm:prSet>
      <dgm:spPr/>
      <dgm:t>
        <a:bodyPr/>
        <a:lstStyle/>
        <a:p>
          <a:endParaRPr lang="ru-RU"/>
        </a:p>
      </dgm:t>
    </dgm:pt>
    <dgm:pt modelId="{8CFE1CCE-10C6-41FB-93E0-DAC615A0670F}" type="pres">
      <dgm:prSet presAssocID="{6E4060B4-B42C-42EA-A4FA-7529354B8EC0}" presName="childNode" presStyleLbl="node1" presStyleIdx="1" presStyleCnt="2">
        <dgm:presLayoutVars>
          <dgm:bulletEnabled val="1"/>
        </dgm:presLayoutVars>
      </dgm:prSet>
      <dgm:spPr/>
      <dgm:t>
        <a:bodyPr/>
        <a:lstStyle/>
        <a:p>
          <a:endParaRPr lang="ru-RU"/>
        </a:p>
      </dgm:t>
    </dgm:pt>
  </dgm:ptLst>
  <dgm:cxnLst>
    <dgm:cxn modelId="{95FDFE04-1B6D-4975-B1CC-207196D5D3D6}" type="presOf" srcId="{6A4FE723-E0C0-456E-8CE2-B8C55EC4B185}" destId="{34CA3A7D-F2E1-401C-8F74-A080C02EB173}" srcOrd="0" destOrd="0" presId="urn:microsoft.com/office/officeart/2005/8/layout/hProcess7"/>
    <dgm:cxn modelId="{26BCF07C-1E41-4281-A4FE-92EDE4962510}" type="presOf" srcId="{E14F7DED-49B3-41E2-BA72-93B442261F9D}" destId="{177568C6-BD25-408E-9039-1D1F2B64A4A5}" srcOrd="0" destOrd="0" presId="urn:microsoft.com/office/officeart/2005/8/layout/hProcess7"/>
    <dgm:cxn modelId="{A2B4C1CD-7233-4400-996C-8264B5A30B34}" type="presOf" srcId="{E14F7DED-49B3-41E2-BA72-93B442261F9D}" destId="{EB5A383C-4516-44C4-8DF2-E398543E74D6}" srcOrd="1" destOrd="0" presId="urn:microsoft.com/office/officeart/2005/8/layout/hProcess7"/>
    <dgm:cxn modelId="{97CD2637-C4FE-4F80-964E-DF685374DC3F}" type="presOf" srcId="{6E4060B4-B42C-42EA-A4FA-7529354B8EC0}" destId="{181CE4DA-EF27-43FE-B24F-DB904F5A4CB8}" srcOrd="0" destOrd="0" presId="urn:microsoft.com/office/officeart/2005/8/layout/hProcess7"/>
    <dgm:cxn modelId="{BDDCF343-F6CC-4820-8A96-D2E5A37A804B}" type="presOf" srcId="{99EBB7CA-299C-4F39-BCA9-8C2EC9C6222D}" destId="{8CFE1CCE-10C6-41FB-93E0-DAC615A0670F}" srcOrd="0" destOrd="0" presId="urn:microsoft.com/office/officeart/2005/8/layout/hProcess7"/>
    <dgm:cxn modelId="{74CFF1DD-37FB-444C-A077-5D473E027573}" type="presOf" srcId="{6E4060B4-B42C-42EA-A4FA-7529354B8EC0}" destId="{55CE5917-FA4B-48FD-8647-3CF67A053FFB}" srcOrd="1" destOrd="0" presId="urn:microsoft.com/office/officeart/2005/8/layout/hProcess7"/>
    <dgm:cxn modelId="{18771DBD-122E-4902-871E-6FE53E4C76E2}" srcId="{6A4FE723-E0C0-456E-8CE2-B8C55EC4B185}" destId="{6E4060B4-B42C-42EA-A4FA-7529354B8EC0}" srcOrd="1" destOrd="0" parTransId="{8BC9C954-A0B2-43F3-AD5E-C20CA8065A7B}" sibTransId="{41DB4F0B-67C5-41B9-B600-D2E468C8EEF4}"/>
    <dgm:cxn modelId="{51895A8D-5B76-410B-828D-BB4F6B1223A4}" srcId="{6E4060B4-B42C-42EA-A4FA-7529354B8EC0}" destId="{99EBB7CA-299C-4F39-BCA9-8C2EC9C6222D}" srcOrd="0" destOrd="0" parTransId="{D6253DEC-9EAB-40BD-8730-4FB284A8C9DA}" sibTransId="{B4B17EFF-5CA0-4A23-8885-31A0C1B510F0}"/>
    <dgm:cxn modelId="{7F3902BB-07DF-4613-A833-E1A9521D30A9}" srcId="{E14F7DED-49B3-41E2-BA72-93B442261F9D}" destId="{CAC6101C-86CF-4EB5-9E1C-9B64CF264E92}" srcOrd="0" destOrd="0" parTransId="{702D923D-ABC4-4CEE-B40B-3A2C3CADCF15}" sibTransId="{F47881B2-91DD-4516-B082-589DCD7C0A3B}"/>
    <dgm:cxn modelId="{0D807A86-B7D7-4DD9-8A18-45E3D2EB5254}" type="presOf" srcId="{CAC6101C-86CF-4EB5-9E1C-9B64CF264E92}" destId="{9CB2C28F-AACE-496B-B317-D85370AB4B9C}" srcOrd="0" destOrd="0" presId="urn:microsoft.com/office/officeart/2005/8/layout/hProcess7"/>
    <dgm:cxn modelId="{17D7F067-3125-4A02-A2DC-B8FA875D99E4}" srcId="{6A4FE723-E0C0-456E-8CE2-B8C55EC4B185}" destId="{E14F7DED-49B3-41E2-BA72-93B442261F9D}" srcOrd="0" destOrd="0" parTransId="{DA5312EE-EDA2-41D6-AF1E-F759CB13F215}" sibTransId="{E31257B3-AAED-4D92-9580-4D602FFA40AF}"/>
    <dgm:cxn modelId="{66020115-EFCE-4B13-A251-3C7454973734}" type="presParOf" srcId="{34CA3A7D-F2E1-401C-8F74-A080C02EB173}" destId="{C9692A73-759C-4BAC-A282-7CCE20BEE078}" srcOrd="0" destOrd="0" presId="urn:microsoft.com/office/officeart/2005/8/layout/hProcess7"/>
    <dgm:cxn modelId="{9131DF16-772F-4D1D-954B-70B65A585411}" type="presParOf" srcId="{C9692A73-759C-4BAC-A282-7CCE20BEE078}" destId="{177568C6-BD25-408E-9039-1D1F2B64A4A5}" srcOrd="0" destOrd="0" presId="urn:microsoft.com/office/officeart/2005/8/layout/hProcess7"/>
    <dgm:cxn modelId="{684A5B45-8410-43BA-83F8-B44065C93571}" type="presParOf" srcId="{C9692A73-759C-4BAC-A282-7CCE20BEE078}" destId="{EB5A383C-4516-44C4-8DF2-E398543E74D6}" srcOrd="1" destOrd="0" presId="urn:microsoft.com/office/officeart/2005/8/layout/hProcess7"/>
    <dgm:cxn modelId="{20A2D542-CBCF-4E72-8C8E-5E3BFFD19276}" type="presParOf" srcId="{C9692A73-759C-4BAC-A282-7CCE20BEE078}" destId="{9CB2C28F-AACE-496B-B317-D85370AB4B9C}" srcOrd="2" destOrd="0" presId="urn:microsoft.com/office/officeart/2005/8/layout/hProcess7"/>
    <dgm:cxn modelId="{E66AD0B7-4F95-42AD-A696-8E0F2C156CAC}" type="presParOf" srcId="{34CA3A7D-F2E1-401C-8F74-A080C02EB173}" destId="{6EDB84F5-2CF8-45A8-8E20-F95F3B924315}" srcOrd="1" destOrd="0" presId="urn:microsoft.com/office/officeart/2005/8/layout/hProcess7"/>
    <dgm:cxn modelId="{B02459F2-ACC8-408E-B63D-9873AD856619}" type="presParOf" srcId="{34CA3A7D-F2E1-401C-8F74-A080C02EB173}" destId="{43709F1F-C789-4E88-9C67-7D4271037E60}" srcOrd="2" destOrd="0" presId="urn:microsoft.com/office/officeart/2005/8/layout/hProcess7"/>
    <dgm:cxn modelId="{D75BD0B9-09DC-43F2-81A4-E74850CA49B1}" type="presParOf" srcId="{43709F1F-C789-4E88-9C67-7D4271037E60}" destId="{F6951AB9-7516-47AD-A101-ADB65EAC30E8}" srcOrd="0" destOrd="0" presId="urn:microsoft.com/office/officeart/2005/8/layout/hProcess7"/>
    <dgm:cxn modelId="{D0E68BD1-922A-4BB5-B4E0-CA32A6A166BF}" type="presParOf" srcId="{43709F1F-C789-4E88-9C67-7D4271037E60}" destId="{EFD23794-5E95-4BF0-9F33-861B78AAA31F}" srcOrd="1" destOrd="0" presId="urn:microsoft.com/office/officeart/2005/8/layout/hProcess7"/>
    <dgm:cxn modelId="{BF2B121E-0271-4565-A1D9-2A246DE08E10}" type="presParOf" srcId="{43709F1F-C789-4E88-9C67-7D4271037E60}" destId="{C837FDB4-64C7-41C7-9402-12B909467F84}" srcOrd="2" destOrd="0" presId="urn:microsoft.com/office/officeart/2005/8/layout/hProcess7"/>
    <dgm:cxn modelId="{2048EB59-CD18-4EA2-9BA1-66E4B8688EC7}" type="presParOf" srcId="{34CA3A7D-F2E1-401C-8F74-A080C02EB173}" destId="{708D38C0-A3E2-49D9-AEC5-3CE5DD8FCBCB}" srcOrd="3" destOrd="0" presId="urn:microsoft.com/office/officeart/2005/8/layout/hProcess7"/>
    <dgm:cxn modelId="{89772F98-A3E4-4037-A794-AD28BD1221B1}" type="presParOf" srcId="{34CA3A7D-F2E1-401C-8F74-A080C02EB173}" destId="{E5C9E3CE-2FD9-40B5-881B-1125B9AF763F}" srcOrd="4" destOrd="0" presId="urn:microsoft.com/office/officeart/2005/8/layout/hProcess7"/>
    <dgm:cxn modelId="{766FBE1F-6FC3-4B6B-AB22-10E0BED095B6}" type="presParOf" srcId="{E5C9E3CE-2FD9-40B5-881B-1125B9AF763F}" destId="{181CE4DA-EF27-43FE-B24F-DB904F5A4CB8}" srcOrd="0" destOrd="0" presId="urn:microsoft.com/office/officeart/2005/8/layout/hProcess7"/>
    <dgm:cxn modelId="{5B2B70B6-8243-47F0-A9AD-0836ECE150BA}" type="presParOf" srcId="{E5C9E3CE-2FD9-40B5-881B-1125B9AF763F}" destId="{55CE5917-FA4B-48FD-8647-3CF67A053FFB}" srcOrd="1" destOrd="0" presId="urn:microsoft.com/office/officeart/2005/8/layout/hProcess7"/>
    <dgm:cxn modelId="{231C7CED-0A07-407B-8EE8-8E994B4C8CC8}" type="presParOf" srcId="{E5C9E3CE-2FD9-40B5-881B-1125B9AF763F}" destId="{8CFE1CCE-10C6-41FB-93E0-DAC615A0670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C1C29B-CFA7-4715-888B-18786E28779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6F08D406-DC1E-4158-8181-D6484B59B133}">
      <dgm:prSet phldrT="[Текст]"/>
      <dgm:spPr/>
      <dgm:t>
        <a:bodyPr/>
        <a:lstStyle/>
        <a:p>
          <a:r>
            <a:rPr lang="ru-RU" dirty="0" err="1" smtClean="0"/>
            <a:t>прогулянки</a:t>
          </a:r>
          <a:endParaRPr lang="ru-RU" dirty="0"/>
        </a:p>
      </dgm:t>
    </dgm:pt>
    <dgm:pt modelId="{FEF37CAB-F2B2-4E95-986C-8BC8840E5381}" type="parTrans" cxnId="{5C5B3887-B04A-434E-BAC0-47C8E6543B56}">
      <dgm:prSet/>
      <dgm:spPr/>
      <dgm:t>
        <a:bodyPr/>
        <a:lstStyle/>
        <a:p>
          <a:endParaRPr lang="ru-RU"/>
        </a:p>
      </dgm:t>
    </dgm:pt>
    <dgm:pt modelId="{C6281C2C-BD42-4D1C-9CB9-525F4400A177}" type="sibTrans" cxnId="{5C5B3887-B04A-434E-BAC0-47C8E6543B56}">
      <dgm:prSet/>
      <dgm:spPr/>
      <dgm:t>
        <a:bodyPr/>
        <a:lstStyle/>
        <a:p>
          <a:endParaRPr lang="ru-RU"/>
        </a:p>
      </dgm:t>
    </dgm:pt>
    <dgm:pt modelId="{8C855852-26FA-46F4-901D-C5D0D6DFC012}">
      <dgm:prSet phldrT="[Текст]"/>
      <dgm:spPr/>
      <dgm:t>
        <a:bodyPr/>
        <a:lstStyle/>
        <a:p>
          <a:r>
            <a:rPr lang="ru-RU" dirty="0" err="1" smtClean="0"/>
            <a:t>рухливі</a:t>
          </a:r>
          <a:r>
            <a:rPr lang="ru-RU" dirty="0" smtClean="0"/>
            <a:t> </a:t>
          </a:r>
          <a:r>
            <a:rPr lang="ru-RU" dirty="0" err="1" smtClean="0"/>
            <a:t>ігри</a:t>
          </a:r>
          <a:endParaRPr lang="ru-RU" dirty="0"/>
        </a:p>
      </dgm:t>
    </dgm:pt>
    <dgm:pt modelId="{C282D29E-2735-41D0-A4C7-43FB61BACA0F}" type="parTrans" cxnId="{64A834C8-12C8-4929-BE52-58357AE4D317}">
      <dgm:prSet/>
      <dgm:spPr/>
      <dgm:t>
        <a:bodyPr/>
        <a:lstStyle/>
        <a:p>
          <a:endParaRPr lang="ru-RU"/>
        </a:p>
      </dgm:t>
    </dgm:pt>
    <dgm:pt modelId="{8DF3D2DC-5D7C-4864-BA94-ADCF2589AB7A}" type="sibTrans" cxnId="{64A834C8-12C8-4929-BE52-58357AE4D317}">
      <dgm:prSet/>
      <dgm:spPr/>
      <dgm:t>
        <a:bodyPr/>
        <a:lstStyle/>
        <a:p>
          <a:endParaRPr lang="ru-RU"/>
        </a:p>
      </dgm:t>
    </dgm:pt>
    <dgm:pt modelId="{7F69AA10-5DBC-4646-90DF-A6482E9FEE60}">
      <dgm:prSet phldrT="[Текст]"/>
      <dgm:spPr/>
      <dgm:t>
        <a:bodyPr/>
        <a:lstStyle/>
        <a:p>
          <a:r>
            <a:rPr lang="ru-RU" dirty="0" err="1" smtClean="0"/>
            <a:t>музичні</a:t>
          </a:r>
          <a:r>
            <a:rPr lang="ru-RU" dirty="0" smtClean="0"/>
            <a:t> </a:t>
          </a:r>
          <a:r>
            <a:rPr lang="ru-RU" dirty="0" err="1" smtClean="0"/>
            <a:t>заняття</a:t>
          </a:r>
          <a:endParaRPr lang="ru-RU" dirty="0"/>
        </a:p>
      </dgm:t>
    </dgm:pt>
    <dgm:pt modelId="{35853C77-450B-4CC8-B5A3-DF8DA42F42C6}" type="parTrans" cxnId="{4BC41BDC-1FEF-4A22-ACD0-D1F2FA9D9A84}">
      <dgm:prSet/>
      <dgm:spPr/>
      <dgm:t>
        <a:bodyPr/>
        <a:lstStyle/>
        <a:p>
          <a:endParaRPr lang="ru-RU"/>
        </a:p>
      </dgm:t>
    </dgm:pt>
    <dgm:pt modelId="{F746A303-2387-4AFB-B249-79CEF0514064}" type="sibTrans" cxnId="{4BC41BDC-1FEF-4A22-ACD0-D1F2FA9D9A84}">
      <dgm:prSet/>
      <dgm:spPr/>
      <dgm:t>
        <a:bodyPr/>
        <a:lstStyle/>
        <a:p>
          <a:endParaRPr lang="ru-RU"/>
        </a:p>
      </dgm:t>
    </dgm:pt>
    <dgm:pt modelId="{1374670B-C5F8-4417-B135-4D808F92ACF8}">
      <dgm:prSet phldrT="[Текст]"/>
      <dgm:spPr/>
      <dgm:t>
        <a:bodyPr/>
        <a:lstStyle/>
        <a:p>
          <a:r>
            <a:rPr lang="ru-RU" dirty="0" err="1" smtClean="0"/>
            <a:t>заняття</a:t>
          </a:r>
          <a:r>
            <a:rPr lang="ru-RU" dirty="0" smtClean="0"/>
            <a:t> з </a:t>
          </a:r>
          <a:r>
            <a:rPr lang="ru-RU" dirty="0" err="1" smtClean="0"/>
            <a:t>образотворчогї</a:t>
          </a:r>
          <a:r>
            <a:rPr lang="ru-RU" dirty="0" smtClean="0"/>
            <a:t> </a:t>
          </a:r>
          <a:r>
            <a:rPr lang="ru-RU" dirty="0" err="1" smtClean="0"/>
            <a:t>діяльності</a:t>
          </a:r>
          <a:endParaRPr lang="ru-RU" dirty="0"/>
        </a:p>
      </dgm:t>
    </dgm:pt>
    <dgm:pt modelId="{621C87F6-9B23-42DE-89A8-C0C89CBF4651}" type="parTrans" cxnId="{15EC0576-748A-474B-B2C6-9201DEE8DBEE}">
      <dgm:prSet/>
      <dgm:spPr/>
      <dgm:t>
        <a:bodyPr/>
        <a:lstStyle/>
        <a:p>
          <a:endParaRPr lang="ru-RU"/>
        </a:p>
      </dgm:t>
    </dgm:pt>
    <dgm:pt modelId="{28DF2315-3C34-43F0-96E5-6A4D74D64767}" type="sibTrans" cxnId="{15EC0576-748A-474B-B2C6-9201DEE8DBEE}">
      <dgm:prSet/>
      <dgm:spPr/>
      <dgm:t>
        <a:bodyPr/>
        <a:lstStyle/>
        <a:p>
          <a:endParaRPr lang="ru-RU"/>
        </a:p>
      </dgm:t>
    </dgm:pt>
    <dgm:pt modelId="{DDC82EB8-1084-4978-8426-999C6F819EAA}">
      <dgm:prSet phldrT="[Текст]"/>
      <dgm:spPr/>
      <dgm:t>
        <a:bodyPr/>
        <a:lstStyle/>
        <a:p>
          <a:r>
            <a:rPr lang="ru-RU" dirty="0" err="1" smtClean="0"/>
            <a:t>режимні</a:t>
          </a:r>
          <a:r>
            <a:rPr lang="ru-RU" dirty="0" smtClean="0"/>
            <a:t> </a:t>
          </a:r>
          <a:r>
            <a:rPr lang="ru-RU" dirty="0" err="1" smtClean="0"/>
            <a:t>моменти</a:t>
          </a:r>
          <a:endParaRPr lang="ru-RU" dirty="0"/>
        </a:p>
      </dgm:t>
    </dgm:pt>
    <dgm:pt modelId="{F9FA49B4-A46B-4AA8-99E2-884AEC2BE6EB}" type="parTrans" cxnId="{3157A994-4FA5-426C-9F40-EA22CA93082C}">
      <dgm:prSet/>
      <dgm:spPr/>
      <dgm:t>
        <a:bodyPr/>
        <a:lstStyle/>
        <a:p>
          <a:endParaRPr lang="ru-RU"/>
        </a:p>
      </dgm:t>
    </dgm:pt>
    <dgm:pt modelId="{02B61D3A-2E5B-4C5E-812F-A7A2BDA9C716}" type="sibTrans" cxnId="{3157A994-4FA5-426C-9F40-EA22CA93082C}">
      <dgm:prSet/>
      <dgm:spPr/>
      <dgm:t>
        <a:bodyPr/>
        <a:lstStyle/>
        <a:p>
          <a:endParaRPr lang="ru-RU"/>
        </a:p>
      </dgm:t>
    </dgm:pt>
    <dgm:pt modelId="{56C35292-30E9-407A-BAB1-E38577B20B66}">
      <dgm:prSet/>
      <dgm:spPr/>
      <dgm:t>
        <a:bodyPr/>
        <a:lstStyle/>
        <a:p>
          <a:r>
            <a:rPr lang="uk-UA" dirty="0" smtClean="0"/>
            <a:t>орієнтування на місцевості</a:t>
          </a:r>
          <a:endParaRPr lang="uk-UA" dirty="0"/>
        </a:p>
      </dgm:t>
    </dgm:pt>
    <dgm:pt modelId="{BC1ECBD0-05F0-4F82-8E4E-B9AF6B9FB87A}" type="parTrans" cxnId="{F1A7FE6D-0146-4AB8-AB18-EC67FA1DA847}">
      <dgm:prSet/>
      <dgm:spPr/>
      <dgm:t>
        <a:bodyPr/>
        <a:lstStyle/>
        <a:p>
          <a:endParaRPr lang="ru-RU"/>
        </a:p>
      </dgm:t>
    </dgm:pt>
    <dgm:pt modelId="{C5C05EB2-5747-4B09-A476-03B87F3918F9}" type="sibTrans" cxnId="{F1A7FE6D-0146-4AB8-AB18-EC67FA1DA847}">
      <dgm:prSet/>
      <dgm:spPr/>
      <dgm:t>
        <a:bodyPr/>
        <a:lstStyle/>
        <a:p>
          <a:endParaRPr lang="ru-RU"/>
        </a:p>
      </dgm:t>
    </dgm:pt>
    <dgm:pt modelId="{38A34A50-A7E9-40F6-B9CD-33FB830834B2}" type="pres">
      <dgm:prSet presAssocID="{69C1C29B-CFA7-4715-888B-18786E287790}" presName="diagram" presStyleCnt="0">
        <dgm:presLayoutVars>
          <dgm:dir/>
          <dgm:resizeHandles val="exact"/>
        </dgm:presLayoutVars>
      </dgm:prSet>
      <dgm:spPr/>
      <dgm:t>
        <a:bodyPr/>
        <a:lstStyle/>
        <a:p>
          <a:endParaRPr lang="ru-RU"/>
        </a:p>
      </dgm:t>
    </dgm:pt>
    <dgm:pt modelId="{439C0710-1C1C-46F9-BBF9-3817B487FFBF}" type="pres">
      <dgm:prSet presAssocID="{6F08D406-DC1E-4158-8181-D6484B59B133}" presName="node" presStyleLbl="node1" presStyleIdx="0" presStyleCnt="6">
        <dgm:presLayoutVars>
          <dgm:bulletEnabled val="1"/>
        </dgm:presLayoutVars>
      </dgm:prSet>
      <dgm:spPr/>
      <dgm:t>
        <a:bodyPr/>
        <a:lstStyle/>
        <a:p>
          <a:endParaRPr lang="ru-RU"/>
        </a:p>
      </dgm:t>
    </dgm:pt>
    <dgm:pt modelId="{635293A4-2A0D-4502-863B-EF9BD47E87C2}" type="pres">
      <dgm:prSet presAssocID="{C6281C2C-BD42-4D1C-9CB9-525F4400A177}" presName="sibTrans" presStyleCnt="0"/>
      <dgm:spPr/>
    </dgm:pt>
    <dgm:pt modelId="{C01AE4FA-B073-4CBE-8539-6D4DB4E3B11A}" type="pres">
      <dgm:prSet presAssocID="{8C855852-26FA-46F4-901D-C5D0D6DFC012}" presName="node" presStyleLbl="node1" presStyleIdx="1" presStyleCnt="6">
        <dgm:presLayoutVars>
          <dgm:bulletEnabled val="1"/>
        </dgm:presLayoutVars>
      </dgm:prSet>
      <dgm:spPr/>
      <dgm:t>
        <a:bodyPr/>
        <a:lstStyle/>
        <a:p>
          <a:endParaRPr lang="ru-RU"/>
        </a:p>
      </dgm:t>
    </dgm:pt>
    <dgm:pt modelId="{14E7E1AF-51E5-4503-B25D-ED7222F9B295}" type="pres">
      <dgm:prSet presAssocID="{8DF3D2DC-5D7C-4864-BA94-ADCF2589AB7A}" presName="sibTrans" presStyleCnt="0"/>
      <dgm:spPr/>
    </dgm:pt>
    <dgm:pt modelId="{3C2BD0B7-790B-4E82-939B-DCEDF8DB4C0B}" type="pres">
      <dgm:prSet presAssocID="{7F69AA10-5DBC-4646-90DF-A6482E9FEE60}" presName="node" presStyleLbl="node1" presStyleIdx="2" presStyleCnt="6">
        <dgm:presLayoutVars>
          <dgm:bulletEnabled val="1"/>
        </dgm:presLayoutVars>
      </dgm:prSet>
      <dgm:spPr/>
      <dgm:t>
        <a:bodyPr/>
        <a:lstStyle/>
        <a:p>
          <a:endParaRPr lang="ru-RU"/>
        </a:p>
      </dgm:t>
    </dgm:pt>
    <dgm:pt modelId="{F88823D2-6E54-41EF-BEDF-BCCCE2EF5332}" type="pres">
      <dgm:prSet presAssocID="{F746A303-2387-4AFB-B249-79CEF0514064}" presName="sibTrans" presStyleCnt="0"/>
      <dgm:spPr/>
    </dgm:pt>
    <dgm:pt modelId="{A5ACB870-065F-4094-9798-AAE477B8F620}" type="pres">
      <dgm:prSet presAssocID="{1374670B-C5F8-4417-B135-4D808F92ACF8}" presName="node" presStyleLbl="node1" presStyleIdx="3" presStyleCnt="6">
        <dgm:presLayoutVars>
          <dgm:bulletEnabled val="1"/>
        </dgm:presLayoutVars>
      </dgm:prSet>
      <dgm:spPr/>
      <dgm:t>
        <a:bodyPr/>
        <a:lstStyle/>
        <a:p>
          <a:endParaRPr lang="ru-RU"/>
        </a:p>
      </dgm:t>
    </dgm:pt>
    <dgm:pt modelId="{B3117D86-521B-4EC1-ADB5-766B60A77B37}" type="pres">
      <dgm:prSet presAssocID="{28DF2315-3C34-43F0-96E5-6A4D74D64767}" presName="sibTrans" presStyleCnt="0"/>
      <dgm:spPr/>
    </dgm:pt>
    <dgm:pt modelId="{794D4564-FF7C-4D6A-8B37-D9D2CFEE0372}" type="pres">
      <dgm:prSet presAssocID="{DDC82EB8-1084-4978-8426-999C6F819EAA}" presName="node" presStyleLbl="node1" presStyleIdx="4" presStyleCnt="6">
        <dgm:presLayoutVars>
          <dgm:bulletEnabled val="1"/>
        </dgm:presLayoutVars>
      </dgm:prSet>
      <dgm:spPr/>
      <dgm:t>
        <a:bodyPr/>
        <a:lstStyle/>
        <a:p>
          <a:endParaRPr lang="ru-RU"/>
        </a:p>
      </dgm:t>
    </dgm:pt>
    <dgm:pt modelId="{7AD71FC2-44FB-48F5-AB51-41561C70FF4F}" type="pres">
      <dgm:prSet presAssocID="{02B61D3A-2E5B-4C5E-812F-A7A2BDA9C716}" presName="sibTrans" presStyleCnt="0"/>
      <dgm:spPr/>
    </dgm:pt>
    <dgm:pt modelId="{2524E762-1AB5-4DA0-A186-9EA586DD3DB4}" type="pres">
      <dgm:prSet presAssocID="{56C35292-30E9-407A-BAB1-E38577B20B66}" presName="node" presStyleLbl="node1" presStyleIdx="5" presStyleCnt="6">
        <dgm:presLayoutVars>
          <dgm:bulletEnabled val="1"/>
        </dgm:presLayoutVars>
      </dgm:prSet>
      <dgm:spPr/>
      <dgm:t>
        <a:bodyPr/>
        <a:lstStyle/>
        <a:p>
          <a:endParaRPr lang="ru-RU"/>
        </a:p>
      </dgm:t>
    </dgm:pt>
  </dgm:ptLst>
  <dgm:cxnLst>
    <dgm:cxn modelId="{25667D63-B74F-4DB2-AC91-1915DFDA8C7A}" type="presOf" srcId="{1374670B-C5F8-4417-B135-4D808F92ACF8}" destId="{A5ACB870-065F-4094-9798-AAE477B8F620}" srcOrd="0" destOrd="0" presId="urn:microsoft.com/office/officeart/2005/8/layout/default"/>
    <dgm:cxn modelId="{4BC41BDC-1FEF-4A22-ACD0-D1F2FA9D9A84}" srcId="{69C1C29B-CFA7-4715-888B-18786E287790}" destId="{7F69AA10-5DBC-4646-90DF-A6482E9FEE60}" srcOrd="2" destOrd="0" parTransId="{35853C77-450B-4CC8-B5A3-DF8DA42F42C6}" sibTransId="{F746A303-2387-4AFB-B249-79CEF0514064}"/>
    <dgm:cxn modelId="{9B235141-6629-4E46-B28F-9AF223B4D148}" type="presOf" srcId="{7F69AA10-5DBC-4646-90DF-A6482E9FEE60}" destId="{3C2BD0B7-790B-4E82-939B-DCEDF8DB4C0B}" srcOrd="0" destOrd="0" presId="urn:microsoft.com/office/officeart/2005/8/layout/default"/>
    <dgm:cxn modelId="{73B699A2-85C8-4127-AEB1-7A50D04306A9}" type="presOf" srcId="{DDC82EB8-1084-4978-8426-999C6F819EAA}" destId="{794D4564-FF7C-4D6A-8B37-D9D2CFEE0372}" srcOrd="0" destOrd="0" presId="urn:microsoft.com/office/officeart/2005/8/layout/default"/>
    <dgm:cxn modelId="{64A834C8-12C8-4929-BE52-58357AE4D317}" srcId="{69C1C29B-CFA7-4715-888B-18786E287790}" destId="{8C855852-26FA-46F4-901D-C5D0D6DFC012}" srcOrd="1" destOrd="0" parTransId="{C282D29E-2735-41D0-A4C7-43FB61BACA0F}" sibTransId="{8DF3D2DC-5D7C-4864-BA94-ADCF2589AB7A}"/>
    <dgm:cxn modelId="{E40BD9F8-CA1B-4221-AB83-128C39F67D03}" type="presOf" srcId="{6F08D406-DC1E-4158-8181-D6484B59B133}" destId="{439C0710-1C1C-46F9-BBF9-3817B487FFBF}" srcOrd="0" destOrd="0" presId="urn:microsoft.com/office/officeart/2005/8/layout/default"/>
    <dgm:cxn modelId="{6EA0C1A7-BD8C-44E2-BF9A-4B5CA9D3A965}" type="presOf" srcId="{69C1C29B-CFA7-4715-888B-18786E287790}" destId="{38A34A50-A7E9-40F6-B9CD-33FB830834B2}" srcOrd="0" destOrd="0" presId="urn:microsoft.com/office/officeart/2005/8/layout/default"/>
    <dgm:cxn modelId="{E0A0FA76-BCA5-4B40-BDBA-C18A6C0B2E23}" type="presOf" srcId="{56C35292-30E9-407A-BAB1-E38577B20B66}" destId="{2524E762-1AB5-4DA0-A186-9EA586DD3DB4}" srcOrd="0" destOrd="0" presId="urn:microsoft.com/office/officeart/2005/8/layout/default"/>
    <dgm:cxn modelId="{F1A7FE6D-0146-4AB8-AB18-EC67FA1DA847}" srcId="{69C1C29B-CFA7-4715-888B-18786E287790}" destId="{56C35292-30E9-407A-BAB1-E38577B20B66}" srcOrd="5" destOrd="0" parTransId="{BC1ECBD0-05F0-4F82-8E4E-B9AF6B9FB87A}" sibTransId="{C5C05EB2-5747-4B09-A476-03B87F3918F9}"/>
    <dgm:cxn modelId="{15EC0576-748A-474B-B2C6-9201DEE8DBEE}" srcId="{69C1C29B-CFA7-4715-888B-18786E287790}" destId="{1374670B-C5F8-4417-B135-4D808F92ACF8}" srcOrd="3" destOrd="0" parTransId="{621C87F6-9B23-42DE-89A8-C0C89CBF4651}" sibTransId="{28DF2315-3C34-43F0-96E5-6A4D74D64767}"/>
    <dgm:cxn modelId="{3157A994-4FA5-426C-9F40-EA22CA93082C}" srcId="{69C1C29B-CFA7-4715-888B-18786E287790}" destId="{DDC82EB8-1084-4978-8426-999C6F819EAA}" srcOrd="4" destOrd="0" parTransId="{F9FA49B4-A46B-4AA8-99E2-884AEC2BE6EB}" sibTransId="{02B61D3A-2E5B-4C5E-812F-A7A2BDA9C716}"/>
    <dgm:cxn modelId="{5C5B3887-B04A-434E-BAC0-47C8E6543B56}" srcId="{69C1C29B-CFA7-4715-888B-18786E287790}" destId="{6F08D406-DC1E-4158-8181-D6484B59B133}" srcOrd="0" destOrd="0" parTransId="{FEF37CAB-F2B2-4E95-986C-8BC8840E5381}" sibTransId="{C6281C2C-BD42-4D1C-9CB9-525F4400A177}"/>
    <dgm:cxn modelId="{82E52542-24C3-4484-99D5-B924BEC647B0}" type="presOf" srcId="{8C855852-26FA-46F4-901D-C5D0D6DFC012}" destId="{C01AE4FA-B073-4CBE-8539-6D4DB4E3B11A}" srcOrd="0" destOrd="0" presId="urn:microsoft.com/office/officeart/2005/8/layout/default"/>
    <dgm:cxn modelId="{ED775892-37BB-4B1C-8914-A7054DDFC2A2}" type="presParOf" srcId="{38A34A50-A7E9-40F6-B9CD-33FB830834B2}" destId="{439C0710-1C1C-46F9-BBF9-3817B487FFBF}" srcOrd="0" destOrd="0" presId="urn:microsoft.com/office/officeart/2005/8/layout/default"/>
    <dgm:cxn modelId="{03B47BA7-FFA5-42ED-A14D-A3845CF9FF02}" type="presParOf" srcId="{38A34A50-A7E9-40F6-B9CD-33FB830834B2}" destId="{635293A4-2A0D-4502-863B-EF9BD47E87C2}" srcOrd="1" destOrd="0" presId="urn:microsoft.com/office/officeart/2005/8/layout/default"/>
    <dgm:cxn modelId="{E920FC6B-92E5-4519-9A21-60A74BF369B2}" type="presParOf" srcId="{38A34A50-A7E9-40F6-B9CD-33FB830834B2}" destId="{C01AE4FA-B073-4CBE-8539-6D4DB4E3B11A}" srcOrd="2" destOrd="0" presId="urn:microsoft.com/office/officeart/2005/8/layout/default"/>
    <dgm:cxn modelId="{93330E70-2830-4FFD-86B5-5672237185B6}" type="presParOf" srcId="{38A34A50-A7E9-40F6-B9CD-33FB830834B2}" destId="{14E7E1AF-51E5-4503-B25D-ED7222F9B295}" srcOrd="3" destOrd="0" presId="urn:microsoft.com/office/officeart/2005/8/layout/default"/>
    <dgm:cxn modelId="{27A18DFB-862D-4F7B-87E0-D4E2783F8DA0}" type="presParOf" srcId="{38A34A50-A7E9-40F6-B9CD-33FB830834B2}" destId="{3C2BD0B7-790B-4E82-939B-DCEDF8DB4C0B}" srcOrd="4" destOrd="0" presId="urn:microsoft.com/office/officeart/2005/8/layout/default"/>
    <dgm:cxn modelId="{20253A3A-EF34-41EA-97A9-19CC160F6D1B}" type="presParOf" srcId="{38A34A50-A7E9-40F6-B9CD-33FB830834B2}" destId="{F88823D2-6E54-41EF-BEDF-BCCCE2EF5332}" srcOrd="5" destOrd="0" presId="urn:microsoft.com/office/officeart/2005/8/layout/default"/>
    <dgm:cxn modelId="{CAA84EA2-9BDE-4B1C-A73C-C108E40B4DE1}" type="presParOf" srcId="{38A34A50-A7E9-40F6-B9CD-33FB830834B2}" destId="{A5ACB870-065F-4094-9798-AAE477B8F620}" srcOrd="6" destOrd="0" presId="urn:microsoft.com/office/officeart/2005/8/layout/default"/>
    <dgm:cxn modelId="{C46DAB6D-CCB0-420C-BB16-729F38BA114F}" type="presParOf" srcId="{38A34A50-A7E9-40F6-B9CD-33FB830834B2}" destId="{B3117D86-521B-4EC1-ADB5-766B60A77B37}" srcOrd="7" destOrd="0" presId="urn:microsoft.com/office/officeart/2005/8/layout/default"/>
    <dgm:cxn modelId="{C6E97909-57A0-471C-AB4E-96BE9C0A6852}" type="presParOf" srcId="{38A34A50-A7E9-40F6-B9CD-33FB830834B2}" destId="{794D4564-FF7C-4D6A-8B37-D9D2CFEE0372}" srcOrd="8" destOrd="0" presId="urn:microsoft.com/office/officeart/2005/8/layout/default"/>
    <dgm:cxn modelId="{2BB6CB42-D1A0-49FE-8166-49AFF000D9B9}" type="presParOf" srcId="{38A34A50-A7E9-40F6-B9CD-33FB830834B2}" destId="{7AD71FC2-44FB-48F5-AB51-41561C70FF4F}" srcOrd="9" destOrd="0" presId="urn:microsoft.com/office/officeart/2005/8/layout/default"/>
    <dgm:cxn modelId="{8CC859B5-8FBC-4C09-9F07-212B2115257A}" type="presParOf" srcId="{38A34A50-A7E9-40F6-B9CD-33FB830834B2}" destId="{2524E762-1AB5-4DA0-A186-9EA586DD3DB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6784A-40FF-4536-9ECA-29206A69CFA8}">
      <dsp:nvSpPr>
        <dsp:cNvPr id="0" name=""/>
        <dsp:cNvSpPr/>
      </dsp:nvSpPr>
      <dsp:spPr>
        <a:xfrm>
          <a:off x="2710" y="181579"/>
          <a:ext cx="2642281" cy="9413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ru-RU" sz="2600" kern="1200" dirty="0" err="1" smtClean="0"/>
            <a:t>Простір</a:t>
          </a:r>
          <a:endParaRPr lang="ru-RU" sz="2600" kern="1200" dirty="0"/>
        </a:p>
      </dsp:txBody>
      <dsp:txXfrm>
        <a:off x="2710" y="181579"/>
        <a:ext cx="2642281" cy="941370"/>
      </dsp:txXfrm>
    </dsp:sp>
    <dsp:sp modelId="{5A27F190-2E5B-4462-85F2-2F10E40D7CDC}">
      <dsp:nvSpPr>
        <dsp:cNvPr id="0" name=""/>
        <dsp:cNvSpPr/>
      </dsp:nvSpPr>
      <dsp:spPr>
        <a:xfrm>
          <a:off x="2710" y="1122949"/>
          <a:ext cx="2642281" cy="40120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uk-UA" sz="2600" kern="1200" noProof="0" dirty="0" smtClean="0"/>
            <a:t>Протяжність, </a:t>
          </a:r>
          <a:r>
            <a:rPr lang="uk-UA" sz="2600" kern="1200" noProof="0" dirty="0" err="1" smtClean="0"/>
            <a:t>вмістилище,в</a:t>
          </a:r>
          <a:r>
            <a:rPr lang="uk-UA" sz="2600" kern="1200" noProof="0" dirty="0" smtClean="0"/>
            <a:t> якому розташовані предмети і відбуваються дії.</a:t>
          </a:r>
          <a:endParaRPr lang="uk-UA" sz="2600" kern="1200" noProof="0" dirty="0"/>
        </a:p>
      </dsp:txBody>
      <dsp:txXfrm>
        <a:off x="2710" y="1122949"/>
        <a:ext cx="2642281" cy="4012053"/>
      </dsp:txXfrm>
    </dsp:sp>
    <dsp:sp modelId="{B41E48AF-6D56-4B13-926D-243C8F50E466}">
      <dsp:nvSpPr>
        <dsp:cNvPr id="0" name=""/>
        <dsp:cNvSpPr/>
      </dsp:nvSpPr>
      <dsp:spPr>
        <a:xfrm>
          <a:off x="3014911" y="181579"/>
          <a:ext cx="2642281" cy="94137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uk-UA" sz="2600" kern="1200" noProof="0" dirty="0" smtClean="0"/>
            <a:t>Орієнтування в просторі </a:t>
          </a:r>
          <a:endParaRPr lang="uk-UA" sz="2600" kern="1200" noProof="0" dirty="0"/>
        </a:p>
      </dsp:txBody>
      <dsp:txXfrm>
        <a:off x="3014911" y="181579"/>
        <a:ext cx="2642281" cy="941370"/>
      </dsp:txXfrm>
    </dsp:sp>
    <dsp:sp modelId="{52DF8BB3-555B-4943-8459-AFC826C32D29}">
      <dsp:nvSpPr>
        <dsp:cNvPr id="0" name=""/>
        <dsp:cNvSpPr/>
      </dsp:nvSpPr>
      <dsp:spPr>
        <a:xfrm>
          <a:off x="3014911" y="1122949"/>
          <a:ext cx="2642281" cy="401205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uk-UA" sz="2600" kern="1200" noProof="0" dirty="0" smtClean="0"/>
            <a:t>Складний системний механізм, в основі </a:t>
          </a:r>
          <a:r>
            <a:rPr lang="uk-UA" sz="2600" kern="1200" noProof="0" smtClean="0"/>
            <a:t>якого лежать </a:t>
          </a:r>
          <a:r>
            <a:rPr lang="uk-UA" sz="2600" kern="1200" noProof="0" dirty="0" smtClean="0"/>
            <a:t>процеси сприймання та уявлення</a:t>
          </a:r>
          <a:endParaRPr lang="uk-UA" sz="2600" kern="1200" noProof="0" dirty="0"/>
        </a:p>
      </dsp:txBody>
      <dsp:txXfrm>
        <a:off x="3014911" y="1122949"/>
        <a:ext cx="2642281" cy="4012053"/>
      </dsp:txXfrm>
    </dsp:sp>
    <dsp:sp modelId="{EAA1C2B5-9424-4DB1-80B8-570E0EC65CFE}">
      <dsp:nvSpPr>
        <dsp:cNvPr id="0" name=""/>
        <dsp:cNvSpPr/>
      </dsp:nvSpPr>
      <dsp:spPr>
        <a:xfrm>
          <a:off x="6027112" y="181579"/>
          <a:ext cx="2642281" cy="94137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ru-RU" sz="2600" kern="1200" dirty="0" err="1" smtClean="0"/>
            <a:t>Просторове</a:t>
          </a:r>
          <a:r>
            <a:rPr lang="ru-RU" sz="2600" kern="1200" dirty="0" smtClean="0"/>
            <a:t> </a:t>
          </a:r>
          <a:r>
            <a:rPr lang="ru-RU" sz="2600" kern="1200" dirty="0" err="1" smtClean="0"/>
            <a:t>мислення</a:t>
          </a:r>
          <a:endParaRPr lang="ru-RU" sz="2600" kern="1200" dirty="0"/>
        </a:p>
      </dsp:txBody>
      <dsp:txXfrm>
        <a:off x="6027112" y="181579"/>
        <a:ext cx="2642281" cy="941370"/>
      </dsp:txXfrm>
    </dsp:sp>
    <dsp:sp modelId="{1B65DF8C-3D92-44EE-85A9-F629F3E68E92}">
      <dsp:nvSpPr>
        <dsp:cNvPr id="0" name=""/>
        <dsp:cNvSpPr/>
      </dsp:nvSpPr>
      <dsp:spPr>
        <a:xfrm>
          <a:off x="6027112" y="1122949"/>
          <a:ext cx="2642281" cy="401205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err="1" smtClean="0"/>
            <a:t>Специфічний</a:t>
          </a:r>
          <a:r>
            <a:rPr lang="ru-RU" sz="2600" kern="1200" dirty="0" smtClean="0"/>
            <a:t> вид </a:t>
          </a:r>
          <a:r>
            <a:rPr lang="ru-RU" sz="2600" kern="1200" dirty="0" err="1" smtClean="0"/>
            <a:t>розумової</a:t>
          </a:r>
          <a:r>
            <a:rPr lang="ru-RU" sz="2600" kern="1200" dirty="0" smtClean="0"/>
            <a:t> </a:t>
          </a:r>
          <a:r>
            <a:rPr lang="ru-RU" sz="2600" kern="1200" dirty="0" err="1" smtClean="0"/>
            <a:t>діяльності</a:t>
          </a:r>
          <a:r>
            <a:rPr lang="ru-RU" sz="2600" kern="1200" dirty="0" smtClean="0"/>
            <a:t>, </a:t>
          </a:r>
          <a:r>
            <a:rPr lang="ru-RU" sz="2600" kern="1200" dirty="0" err="1" smtClean="0"/>
            <a:t>спрямованої</a:t>
          </a:r>
          <a:r>
            <a:rPr lang="ru-RU" sz="2600" kern="1200" dirty="0" smtClean="0"/>
            <a:t> на </a:t>
          </a:r>
          <a:r>
            <a:rPr lang="ru-RU" sz="2600" kern="1200" dirty="0" err="1" smtClean="0"/>
            <a:t>виконання</a:t>
          </a:r>
          <a:r>
            <a:rPr lang="ru-RU" sz="2600" kern="1200" dirty="0" smtClean="0"/>
            <a:t> </a:t>
          </a:r>
          <a:r>
            <a:rPr lang="ru-RU" sz="2600" kern="1200" dirty="0" err="1" smtClean="0"/>
            <a:t>завдань</a:t>
          </a:r>
          <a:r>
            <a:rPr lang="ru-RU" sz="2600" kern="1200" dirty="0" smtClean="0"/>
            <a:t>, </a:t>
          </a:r>
          <a:r>
            <a:rPr lang="ru-RU" sz="2600" kern="1200" dirty="0" err="1" smtClean="0"/>
            <a:t>що</a:t>
          </a:r>
          <a:r>
            <a:rPr lang="ru-RU" sz="2600" kern="1200" dirty="0" smtClean="0"/>
            <a:t> </a:t>
          </a:r>
          <a:r>
            <a:rPr lang="ru-RU" sz="2600" kern="1200" dirty="0" err="1" smtClean="0"/>
            <a:t>потребують</a:t>
          </a:r>
          <a:r>
            <a:rPr lang="ru-RU" sz="2600" kern="1200" dirty="0" smtClean="0"/>
            <a:t> </a:t>
          </a:r>
          <a:r>
            <a:rPr lang="ru-RU" sz="2600" kern="1200" dirty="0" err="1" smtClean="0"/>
            <a:t>орієнтації</a:t>
          </a:r>
          <a:r>
            <a:rPr lang="ru-RU" sz="2600" kern="1200" dirty="0" smtClean="0"/>
            <a:t> в практичному </a:t>
          </a:r>
          <a:r>
            <a:rPr lang="ru-RU" sz="2600" kern="1200" dirty="0" err="1" smtClean="0"/>
            <a:t>просторі</a:t>
          </a:r>
          <a:endParaRPr lang="ru-RU" sz="2600" kern="1200" dirty="0"/>
        </a:p>
      </dsp:txBody>
      <dsp:txXfrm>
        <a:off x="6027112" y="1122949"/>
        <a:ext cx="2642281" cy="4012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60E31-E962-41B3-B113-69597FE86644}">
      <dsp:nvSpPr>
        <dsp:cNvPr id="0" name=""/>
        <dsp:cNvSpPr/>
      </dsp:nvSpPr>
      <dsp:spPr>
        <a:xfrm>
          <a:off x="2964298" y="0"/>
          <a:ext cx="1958102" cy="1087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t>Від</a:t>
          </a:r>
          <a:r>
            <a:rPr lang="ru-RU" sz="2200" kern="1200" dirty="0" smtClean="0"/>
            <a:t> </a:t>
          </a:r>
          <a:r>
            <a:rPr lang="ru-RU" sz="2200" kern="1200" dirty="0" err="1" smtClean="0"/>
            <a:t>народження</a:t>
          </a:r>
          <a:endParaRPr lang="ru-RU" sz="2200" kern="1200" dirty="0"/>
        </a:p>
      </dsp:txBody>
      <dsp:txXfrm>
        <a:off x="2996160" y="31862"/>
        <a:ext cx="1894378" cy="1024110"/>
      </dsp:txXfrm>
    </dsp:sp>
    <dsp:sp modelId="{8701BBAC-43CF-4E3C-A0AA-1D7B98B76587}">
      <dsp:nvSpPr>
        <dsp:cNvPr id="0" name=""/>
        <dsp:cNvSpPr/>
      </dsp:nvSpPr>
      <dsp:spPr>
        <a:xfrm rot="5400000">
          <a:off x="3739381" y="1115030"/>
          <a:ext cx="407937" cy="4895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5400000">
        <a:off x="3796493" y="1155824"/>
        <a:ext cx="293715" cy="285556"/>
      </dsp:txXfrm>
    </dsp:sp>
    <dsp:sp modelId="{8B45CBDD-746F-4C8A-B64C-AF05A48CEB64}">
      <dsp:nvSpPr>
        <dsp:cNvPr id="0" name=""/>
        <dsp:cNvSpPr/>
      </dsp:nvSpPr>
      <dsp:spPr>
        <a:xfrm>
          <a:off x="2964298" y="1631751"/>
          <a:ext cx="1958102" cy="108783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t>Безпосереднє</a:t>
          </a:r>
          <a:r>
            <a:rPr lang="ru-RU" sz="2200" kern="1200" dirty="0" smtClean="0"/>
            <a:t> </a:t>
          </a:r>
          <a:r>
            <a:rPr lang="ru-RU" sz="2200" kern="1200" dirty="0" err="1" smtClean="0"/>
            <a:t>сприймання</a:t>
          </a:r>
          <a:endParaRPr lang="ru-RU" sz="2200" kern="1200" dirty="0"/>
        </a:p>
      </dsp:txBody>
      <dsp:txXfrm>
        <a:off x="2996160" y="1663613"/>
        <a:ext cx="1894378" cy="1024110"/>
      </dsp:txXfrm>
    </dsp:sp>
    <dsp:sp modelId="{8EBD5BC0-4802-4F52-B31F-8023FB54D78F}">
      <dsp:nvSpPr>
        <dsp:cNvPr id="0" name=""/>
        <dsp:cNvSpPr/>
      </dsp:nvSpPr>
      <dsp:spPr>
        <a:xfrm rot="5400000">
          <a:off x="3739381" y="2746782"/>
          <a:ext cx="407937" cy="48952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5400000">
        <a:off x="3796493" y="2787576"/>
        <a:ext cx="293715" cy="285556"/>
      </dsp:txXfrm>
    </dsp:sp>
    <dsp:sp modelId="{96BB2CA8-3C7A-4536-A8E9-B3CFC7661B82}">
      <dsp:nvSpPr>
        <dsp:cNvPr id="0" name=""/>
        <dsp:cNvSpPr/>
      </dsp:nvSpPr>
      <dsp:spPr>
        <a:xfrm>
          <a:off x="2964298" y="3263503"/>
          <a:ext cx="1958102" cy="108783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t>Словесне</a:t>
          </a:r>
          <a:r>
            <a:rPr lang="ru-RU" sz="2200" kern="1200" dirty="0" smtClean="0"/>
            <a:t> </a:t>
          </a:r>
          <a:r>
            <a:rPr lang="ru-RU" sz="2200" kern="1200" dirty="0" err="1" smtClean="0"/>
            <a:t>позначення</a:t>
          </a:r>
          <a:endParaRPr lang="ru-RU" sz="2200" kern="1200" dirty="0"/>
        </a:p>
      </dsp:txBody>
      <dsp:txXfrm>
        <a:off x="2996160" y="3295365"/>
        <a:ext cx="1894378" cy="1024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63888-BF64-4975-91F0-9606EBF32E93}">
      <dsp:nvSpPr>
        <dsp:cNvPr id="0" name=""/>
        <dsp:cNvSpPr/>
      </dsp:nvSpPr>
      <dsp:spPr>
        <a:xfrm rot="16200000">
          <a:off x="-1656967" y="2525178"/>
          <a:ext cx="3841263" cy="39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29" bIns="0" numCol="1" spcCol="1270" anchor="t" anchorCtr="0">
          <a:noAutofit/>
        </a:bodyPr>
        <a:lstStyle/>
        <a:p>
          <a:pPr lvl="0" algn="r" defTabSz="1244600">
            <a:lnSpc>
              <a:spcPct val="90000"/>
            </a:lnSpc>
            <a:spcBef>
              <a:spcPct val="0"/>
            </a:spcBef>
            <a:spcAft>
              <a:spcPct val="35000"/>
            </a:spcAft>
          </a:pPr>
          <a:r>
            <a:rPr lang="ru-RU" sz="2800" kern="1200" dirty="0" smtClean="0"/>
            <a:t>1 </a:t>
          </a:r>
          <a:r>
            <a:rPr lang="ru-RU" sz="2800" kern="1200" dirty="0" err="1" smtClean="0"/>
            <a:t>етап</a:t>
          </a:r>
          <a:r>
            <a:rPr lang="ru-RU" sz="2800" kern="1200" dirty="0" smtClean="0"/>
            <a:t> </a:t>
          </a:r>
          <a:endParaRPr lang="ru-RU" sz="2800" kern="1200" dirty="0"/>
        </a:p>
      </dsp:txBody>
      <dsp:txXfrm>
        <a:off x="-1656967" y="2525178"/>
        <a:ext cx="3841263" cy="392688"/>
      </dsp:txXfrm>
    </dsp:sp>
    <dsp:sp modelId="{3E7DDE64-E511-43B2-80A2-3694A90C398E}">
      <dsp:nvSpPr>
        <dsp:cNvPr id="0" name=""/>
        <dsp:cNvSpPr/>
      </dsp:nvSpPr>
      <dsp:spPr>
        <a:xfrm>
          <a:off x="460008" y="800890"/>
          <a:ext cx="1956002" cy="38412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6329" rIns="170688"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noProof="0" dirty="0" smtClean="0"/>
            <a:t>Аналіз та синтез просторових ознак з орієнтацією на практичну діяльність</a:t>
          </a:r>
          <a:endParaRPr lang="uk-UA" sz="2400" kern="1200" noProof="0" dirty="0"/>
        </a:p>
      </dsp:txBody>
      <dsp:txXfrm>
        <a:off x="460008" y="800890"/>
        <a:ext cx="1956002" cy="3841263"/>
      </dsp:txXfrm>
    </dsp:sp>
    <dsp:sp modelId="{0AE4AEF0-717E-4E31-8BA1-F27CCD11CDA7}">
      <dsp:nvSpPr>
        <dsp:cNvPr id="0" name=""/>
        <dsp:cNvSpPr/>
      </dsp:nvSpPr>
      <dsp:spPr>
        <a:xfrm>
          <a:off x="67320" y="282542"/>
          <a:ext cx="785376" cy="785376"/>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4F4FBE-9F57-4D2F-8F08-F652595A106B}">
      <dsp:nvSpPr>
        <dsp:cNvPr id="0" name=""/>
        <dsp:cNvSpPr/>
      </dsp:nvSpPr>
      <dsp:spPr>
        <a:xfrm rot="16200000">
          <a:off x="1054586" y="2525178"/>
          <a:ext cx="3841263" cy="39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29" bIns="0" numCol="1" spcCol="1270" anchor="t" anchorCtr="0">
          <a:noAutofit/>
        </a:bodyPr>
        <a:lstStyle/>
        <a:p>
          <a:pPr lvl="0" algn="r" defTabSz="1244600">
            <a:lnSpc>
              <a:spcPct val="90000"/>
            </a:lnSpc>
            <a:spcBef>
              <a:spcPct val="0"/>
            </a:spcBef>
            <a:spcAft>
              <a:spcPct val="35000"/>
            </a:spcAft>
          </a:pPr>
          <a:r>
            <a:rPr lang="ru-RU" sz="2800" kern="1200" dirty="0" smtClean="0"/>
            <a:t>2 </a:t>
          </a:r>
          <a:r>
            <a:rPr lang="ru-RU" sz="2800" kern="1200" dirty="0" err="1" smtClean="0"/>
            <a:t>етап</a:t>
          </a:r>
          <a:endParaRPr lang="ru-RU" sz="2800" kern="1200" dirty="0"/>
        </a:p>
      </dsp:txBody>
      <dsp:txXfrm>
        <a:off x="1054586" y="2525178"/>
        <a:ext cx="3841263" cy="392688"/>
      </dsp:txXfrm>
    </dsp:sp>
    <dsp:sp modelId="{CEA9BE74-8BAC-46CF-8E93-EAEBD9036FBB}">
      <dsp:nvSpPr>
        <dsp:cNvPr id="0" name=""/>
        <dsp:cNvSpPr/>
      </dsp:nvSpPr>
      <dsp:spPr>
        <a:xfrm>
          <a:off x="3181559" y="800890"/>
          <a:ext cx="2216914" cy="384126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46329" rIns="156464" bIns="156464" numCol="1" spcCol="1270" anchor="t" anchorCtr="0">
          <a:noAutofit/>
        </a:bodyPr>
        <a:lstStyle/>
        <a:p>
          <a:pPr marL="228600" lvl="1" indent="-228600" algn="l" defTabSz="977900">
            <a:lnSpc>
              <a:spcPct val="90000"/>
            </a:lnSpc>
            <a:spcBef>
              <a:spcPct val="0"/>
            </a:spcBef>
            <a:spcAft>
              <a:spcPct val="15000"/>
            </a:spcAft>
            <a:buChar char="••"/>
          </a:pPr>
          <a:r>
            <a:rPr lang="ru-RU" sz="2200" kern="1200" dirty="0" err="1" smtClean="0"/>
            <a:t>Вербалізація</a:t>
          </a:r>
          <a:r>
            <a:rPr lang="ru-RU" sz="2200" kern="1200" dirty="0" smtClean="0"/>
            <a:t> </a:t>
          </a:r>
          <a:r>
            <a:rPr lang="ru-RU" sz="2200" kern="1200" dirty="0" err="1" smtClean="0"/>
            <a:t>просторових</a:t>
          </a:r>
          <a:r>
            <a:rPr lang="ru-RU" sz="2200" kern="1200" dirty="0" smtClean="0"/>
            <a:t> </a:t>
          </a:r>
          <a:r>
            <a:rPr lang="ru-RU" sz="2200" kern="1200" dirty="0" err="1" smtClean="0"/>
            <a:t>уявлень</a:t>
          </a:r>
          <a:endParaRPr lang="ru-RU" sz="2200" kern="1200" dirty="0"/>
        </a:p>
      </dsp:txBody>
      <dsp:txXfrm>
        <a:off x="3181559" y="800890"/>
        <a:ext cx="2216914" cy="3841263"/>
      </dsp:txXfrm>
    </dsp:sp>
    <dsp:sp modelId="{06B08D23-0D17-402E-88AF-FEC12FCEBF6D}">
      <dsp:nvSpPr>
        <dsp:cNvPr id="0" name=""/>
        <dsp:cNvSpPr/>
      </dsp:nvSpPr>
      <dsp:spPr>
        <a:xfrm>
          <a:off x="2600118" y="257010"/>
          <a:ext cx="785376" cy="785376"/>
        </a:xfrm>
        <a:prstGeom prst="rect">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C62221-EB27-4ABD-B540-F023FA9A8C7C}">
      <dsp:nvSpPr>
        <dsp:cNvPr id="0" name=""/>
        <dsp:cNvSpPr/>
      </dsp:nvSpPr>
      <dsp:spPr>
        <a:xfrm rot="16200000">
          <a:off x="4007683" y="2525178"/>
          <a:ext cx="3841263" cy="39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6329" bIns="0" numCol="1" spcCol="1270" anchor="t" anchorCtr="0">
          <a:noAutofit/>
        </a:bodyPr>
        <a:lstStyle/>
        <a:p>
          <a:pPr lvl="0" algn="r" defTabSz="1244600">
            <a:lnSpc>
              <a:spcPct val="90000"/>
            </a:lnSpc>
            <a:spcBef>
              <a:spcPct val="0"/>
            </a:spcBef>
            <a:spcAft>
              <a:spcPct val="35000"/>
            </a:spcAft>
          </a:pPr>
          <a:r>
            <a:rPr lang="ru-RU" sz="2800" kern="1200" dirty="0" smtClean="0"/>
            <a:t>3 </a:t>
          </a:r>
          <a:r>
            <a:rPr lang="ru-RU" sz="2800" kern="1200" dirty="0" err="1" smtClean="0"/>
            <a:t>етап</a:t>
          </a:r>
          <a:endParaRPr lang="ru-RU" sz="2800" kern="1200" dirty="0"/>
        </a:p>
      </dsp:txBody>
      <dsp:txXfrm>
        <a:off x="4007683" y="2525178"/>
        <a:ext cx="3841263" cy="392688"/>
      </dsp:txXfrm>
    </dsp:sp>
    <dsp:sp modelId="{CE4050D6-99C5-4A84-B9F3-AA3A27F4C7E0}">
      <dsp:nvSpPr>
        <dsp:cNvPr id="0" name=""/>
        <dsp:cNvSpPr/>
      </dsp:nvSpPr>
      <dsp:spPr>
        <a:xfrm>
          <a:off x="6121419" y="800890"/>
          <a:ext cx="2302117" cy="38412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6329" rIns="170688" bIns="170688" numCol="1" spcCol="1270" anchor="t" anchorCtr="0">
          <a:noAutofit/>
        </a:bodyPr>
        <a:lstStyle/>
        <a:p>
          <a:pPr marL="228600" lvl="1" indent="-228600" algn="l" defTabSz="1066800">
            <a:lnSpc>
              <a:spcPct val="90000"/>
            </a:lnSpc>
            <a:spcBef>
              <a:spcPct val="0"/>
            </a:spcBef>
            <a:spcAft>
              <a:spcPct val="15000"/>
            </a:spcAft>
            <a:buChar char="••"/>
          </a:pPr>
          <a:r>
            <a:rPr lang="ru-RU" sz="2400" kern="1200" dirty="0" err="1" smtClean="0"/>
            <a:t>Узагальнене</a:t>
          </a:r>
          <a:r>
            <a:rPr lang="ru-RU" sz="2400" kern="1200" dirty="0" smtClean="0"/>
            <a:t> </a:t>
          </a:r>
          <a:r>
            <a:rPr lang="ru-RU" sz="2400" kern="1200" dirty="0" err="1" smtClean="0"/>
            <a:t>уявлення</a:t>
          </a:r>
          <a:r>
            <a:rPr lang="ru-RU" sz="2400" kern="1200" dirty="0" smtClean="0"/>
            <a:t> про </a:t>
          </a:r>
          <a:r>
            <a:rPr lang="ru-RU" sz="2400" kern="1200" dirty="0" err="1" smtClean="0"/>
            <a:t>простір</a:t>
          </a:r>
          <a:endParaRPr lang="ru-RU" sz="2400" kern="1200" dirty="0"/>
        </a:p>
      </dsp:txBody>
      <dsp:txXfrm>
        <a:off x="6121419" y="800890"/>
        <a:ext cx="2302117" cy="3841263"/>
      </dsp:txXfrm>
    </dsp:sp>
    <dsp:sp modelId="{56F7B913-0EB5-4EB1-BB2E-A494032E8DD2}">
      <dsp:nvSpPr>
        <dsp:cNvPr id="0" name=""/>
        <dsp:cNvSpPr/>
      </dsp:nvSpPr>
      <dsp:spPr>
        <a:xfrm>
          <a:off x="5901789" y="282542"/>
          <a:ext cx="785376" cy="785376"/>
        </a:xfrm>
        <a:prstGeom prst="rect">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568C6-BD25-408E-9039-1D1F2B64A4A5}">
      <dsp:nvSpPr>
        <dsp:cNvPr id="0" name=""/>
        <dsp:cNvSpPr/>
      </dsp:nvSpPr>
      <dsp:spPr>
        <a:xfrm>
          <a:off x="10" y="0"/>
          <a:ext cx="3874033" cy="4351338"/>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r" defTabSz="1955800">
            <a:lnSpc>
              <a:spcPct val="90000"/>
            </a:lnSpc>
            <a:spcBef>
              <a:spcPct val="0"/>
            </a:spcBef>
            <a:spcAft>
              <a:spcPct val="35000"/>
            </a:spcAft>
          </a:pPr>
          <a:r>
            <a:rPr lang="ru-RU" sz="4400" kern="1200" dirty="0" smtClean="0"/>
            <a:t>  </a:t>
          </a:r>
          <a:endParaRPr lang="ru-RU" sz="4400" kern="1200" dirty="0"/>
        </a:p>
      </dsp:txBody>
      <dsp:txXfrm rot="16200000">
        <a:off x="-1396635" y="1396645"/>
        <a:ext cx="3568097" cy="774806"/>
      </dsp:txXfrm>
    </dsp:sp>
    <dsp:sp modelId="{9CB2C28F-AACE-496B-B317-D85370AB4B9C}">
      <dsp:nvSpPr>
        <dsp:cNvPr id="0" name=""/>
        <dsp:cNvSpPr/>
      </dsp:nvSpPr>
      <dsp:spPr>
        <a:xfrm>
          <a:off x="774816" y="0"/>
          <a:ext cx="2886154" cy="43513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ru-RU" sz="3700" kern="1200" dirty="0" err="1" smtClean="0"/>
            <a:t>Сприймання</a:t>
          </a:r>
          <a:r>
            <a:rPr lang="ru-RU" sz="3700" kern="1200" dirty="0" smtClean="0"/>
            <a:t> простору</a:t>
          </a:r>
          <a:endParaRPr lang="ru-RU" sz="3700" kern="1200" dirty="0"/>
        </a:p>
      </dsp:txBody>
      <dsp:txXfrm>
        <a:off x="774816" y="0"/>
        <a:ext cx="2886154" cy="4351338"/>
      </dsp:txXfrm>
    </dsp:sp>
    <dsp:sp modelId="{181CE4DA-EF27-43FE-B24F-DB904F5A4CB8}">
      <dsp:nvSpPr>
        <dsp:cNvPr id="0" name=""/>
        <dsp:cNvSpPr/>
      </dsp:nvSpPr>
      <dsp:spPr>
        <a:xfrm>
          <a:off x="4011145" y="0"/>
          <a:ext cx="3874033" cy="4351338"/>
        </a:xfrm>
        <a:prstGeom prst="roundRect">
          <a:avLst>
            <a:gd name="adj" fmla="val 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r" defTabSz="1955800">
            <a:lnSpc>
              <a:spcPct val="90000"/>
            </a:lnSpc>
            <a:spcBef>
              <a:spcPct val="0"/>
            </a:spcBef>
            <a:spcAft>
              <a:spcPct val="35000"/>
            </a:spcAft>
          </a:pPr>
          <a:r>
            <a:rPr lang="ru-RU" sz="4400" kern="1200" dirty="0" smtClean="0"/>
            <a:t>  </a:t>
          </a:r>
          <a:endParaRPr lang="ru-RU" sz="4400" kern="1200" dirty="0"/>
        </a:p>
      </dsp:txBody>
      <dsp:txXfrm rot="16200000">
        <a:off x="2614500" y="1396645"/>
        <a:ext cx="3568097" cy="774806"/>
      </dsp:txXfrm>
    </dsp:sp>
    <dsp:sp modelId="{EFD23794-5E95-4BF0-9F33-861B78AAA31F}">
      <dsp:nvSpPr>
        <dsp:cNvPr id="0" name=""/>
        <dsp:cNvSpPr/>
      </dsp:nvSpPr>
      <dsp:spPr>
        <a:xfrm rot="5400000">
          <a:off x="3711081" y="3436182"/>
          <a:ext cx="638868" cy="581104"/>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E1CCE-10C6-41FB-93E0-DAC615A0670F}">
      <dsp:nvSpPr>
        <dsp:cNvPr id="0" name=""/>
        <dsp:cNvSpPr/>
      </dsp:nvSpPr>
      <dsp:spPr>
        <a:xfrm>
          <a:off x="4785952" y="0"/>
          <a:ext cx="2886154" cy="43513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ru-RU" sz="3700" kern="1200" dirty="0" err="1" smtClean="0"/>
            <a:t>відображення</a:t>
          </a:r>
          <a:r>
            <a:rPr lang="ru-RU" sz="3700" kern="1200" dirty="0" smtClean="0"/>
            <a:t> </a:t>
          </a:r>
          <a:r>
            <a:rPr lang="ru-RU" sz="3700" kern="1200" dirty="0" err="1" smtClean="0"/>
            <a:t>відстані</a:t>
          </a:r>
          <a:r>
            <a:rPr lang="ru-RU" sz="3700" kern="1200" dirty="0" smtClean="0"/>
            <a:t>, </a:t>
          </a:r>
          <a:r>
            <a:rPr lang="ru-RU" sz="3700" kern="1200" dirty="0" err="1" smtClean="0"/>
            <a:t>розміру</a:t>
          </a:r>
          <a:r>
            <a:rPr lang="ru-RU" sz="3700" kern="1200" dirty="0" smtClean="0"/>
            <a:t>, </a:t>
          </a:r>
          <a:r>
            <a:rPr lang="ru-RU" sz="3700" kern="1200" dirty="0" err="1" smtClean="0"/>
            <a:t>форми</a:t>
          </a:r>
          <a:r>
            <a:rPr lang="ru-RU" sz="3700" kern="1200" dirty="0" smtClean="0"/>
            <a:t> </a:t>
          </a:r>
          <a:r>
            <a:rPr lang="ru-RU" sz="3700" kern="1200" dirty="0" err="1" smtClean="0"/>
            <a:t>рельєфу</a:t>
          </a:r>
          <a:r>
            <a:rPr lang="ru-RU" sz="3700" kern="1200" dirty="0" smtClean="0"/>
            <a:t> </a:t>
          </a:r>
          <a:r>
            <a:rPr lang="ru-RU" sz="3700" kern="1200" dirty="0" err="1" smtClean="0"/>
            <a:t>оточуючих</a:t>
          </a:r>
          <a:r>
            <a:rPr lang="ru-RU" sz="3700" kern="1200" dirty="0" smtClean="0"/>
            <a:t> </a:t>
          </a:r>
          <a:r>
            <a:rPr lang="uk-UA" sz="3700" kern="1200" dirty="0" smtClean="0"/>
            <a:t>об</a:t>
          </a:r>
          <a:r>
            <a:rPr lang="en-US" sz="3700" kern="1200" dirty="0" smtClean="0"/>
            <a:t>’</a:t>
          </a:r>
          <a:r>
            <a:rPr lang="uk-UA" sz="3700" kern="1200" dirty="0" err="1" smtClean="0"/>
            <a:t>єктів</a:t>
          </a:r>
          <a:endParaRPr lang="ru-RU" sz="3700" kern="1200" dirty="0"/>
        </a:p>
      </dsp:txBody>
      <dsp:txXfrm>
        <a:off x="4785952" y="0"/>
        <a:ext cx="2886154" cy="4351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C0710-1C1C-46F9-BBF9-3817B487FFBF}">
      <dsp:nvSpPr>
        <dsp:cNvPr id="0" name=""/>
        <dsp:cNvSpPr/>
      </dsp:nvSpPr>
      <dsp:spPr>
        <a:xfrm>
          <a:off x="0" y="739727"/>
          <a:ext cx="2730712" cy="16384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прогулянки</a:t>
          </a:r>
          <a:endParaRPr lang="ru-RU" sz="3000" kern="1200" dirty="0"/>
        </a:p>
      </dsp:txBody>
      <dsp:txXfrm>
        <a:off x="0" y="739727"/>
        <a:ext cx="2730712" cy="1638427"/>
      </dsp:txXfrm>
    </dsp:sp>
    <dsp:sp modelId="{C01AE4FA-B073-4CBE-8539-6D4DB4E3B11A}">
      <dsp:nvSpPr>
        <dsp:cNvPr id="0" name=""/>
        <dsp:cNvSpPr/>
      </dsp:nvSpPr>
      <dsp:spPr>
        <a:xfrm>
          <a:off x="3003783" y="739727"/>
          <a:ext cx="2730712" cy="1638427"/>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рухливі</a:t>
          </a:r>
          <a:r>
            <a:rPr lang="ru-RU" sz="3000" kern="1200" dirty="0" smtClean="0"/>
            <a:t> </a:t>
          </a:r>
          <a:r>
            <a:rPr lang="ru-RU" sz="3000" kern="1200" dirty="0" err="1" smtClean="0"/>
            <a:t>ігри</a:t>
          </a:r>
          <a:endParaRPr lang="ru-RU" sz="3000" kern="1200" dirty="0"/>
        </a:p>
      </dsp:txBody>
      <dsp:txXfrm>
        <a:off x="3003783" y="739727"/>
        <a:ext cx="2730712" cy="1638427"/>
      </dsp:txXfrm>
    </dsp:sp>
    <dsp:sp modelId="{3C2BD0B7-790B-4E82-939B-DCEDF8DB4C0B}">
      <dsp:nvSpPr>
        <dsp:cNvPr id="0" name=""/>
        <dsp:cNvSpPr/>
      </dsp:nvSpPr>
      <dsp:spPr>
        <a:xfrm>
          <a:off x="6007567" y="739727"/>
          <a:ext cx="2730712" cy="1638427"/>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музичні</a:t>
          </a:r>
          <a:r>
            <a:rPr lang="ru-RU" sz="3000" kern="1200" dirty="0" smtClean="0"/>
            <a:t> </a:t>
          </a:r>
          <a:r>
            <a:rPr lang="ru-RU" sz="3000" kern="1200" dirty="0" err="1" smtClean="0"/>
            <a:t>заняття</a:t>
          </a:r>
          <a:endParaRPr lang="ru-RU" sz="3000" kern="1200" dirty="0"/>
        </a:p>
      </dsp:txBody>
      <dsp:txXfrm>
        <a:off x="6007567" y="739727"/>
        <a:ext cx="2730712" cy="1638427"/>
      </dsp:txXfrm>
    </dsp:sp>
    <dsp:sp modelId="{A5ACB870-065F-4094-9798-AAE477B8F620}">
      <dsp:nvSpPr>
        <dsp:cNvPr id="0" name=""/>
        <dsp:cNvSpPr/>
      </dsp:nvSpPr>
      <dsp:spPr>
        <a:xfrm>
          <a:off x="0" y="2651226"/>
          <a:ext cx="2730712" cy="1638427"/>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заняття</a:t>
          </a:r>
          <a:r>
            <a:rPr lang="ru-RU" sz="3000" kern="1200" dirty="0" smtClean="0"/>
            <a:t> з </a:t>
          </a:r>
          <a:r>
            <a:rPr lang="ru-RU" sz="3000" kern="1200" dirty="0" err="1" smtClean="0"/>
            <a:t>образотворчогї</a:t>
          </a:r>
          <a:r>
            <a:rPr lang="ru-RU" sz="3000" kern="1200" dirty="0" smtClean="0"/>
            <a:t> </a:t>
          </a:r>
          <a:r>
            <a:rPr lang="ru-RU" sz="3000" kern="1200" dirty="0" err="1" smtClean="0"/>
            <a:t>діяльності</a:t>
          </a:r>
          <a:endParaRPr lang="ru-RU" sz="3000" kern="1200" dirty="0"/>
        </a:p>
      </dsp:txBody>
      <dsp:txXfrm>
        <a:off x="0" y="2651226"/>
        <a:ext cx="2730712" cy="1638427"/>
      </dsp:txXfrm>
    </dsp:sp>
    <dsp:sp modelId="{794D4564-FF7C-4D6A-8B37-D9D2CFEE0372}">
      <dsp:nvSpPr>
        <dsp:cNvPr id="0" name=""/>
        <dsp:cNvSpPr/>
      </dsp:nvSpPr>
      <dsp:spPr>
        <a:xfrm>
          <a:off x="3003783" y="2651226"/>
          <a:ext cx="2730712" cy="1638427"/>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режимні</a:t>
          </a:r>
          <a:r>
            <a:rPr lang="ru-RU" sz="3000" kern="1200" dirty="0" smtClean="0"/>
            <a:t> </a:t>
          </a:r>
          <a:r>
            <a:rPr lang="ru-RU" sz="3000" kern="1200" dirty="0" err="1" smtClean="0"/>
            <a:t>моменти</a:t>
          </a:r>
          <a:endParaRPr lang="ru-RU" sz="3000" kern="1200" dirty="0"/>
        </a:p>
      </dsp:txBody>
      <dsp:txXfrm>
        <a:off x="3003783" y="2651226"/>
        <a:ext cx="2730712" cy="1638427"/>
      </dsp:txXfrm>
    </dsp:sp>
    <dsp:sp modelId="{2524E762-1AB5-4DA0-A186-9EA586DD3DB4}">
      <dsp:nvSpPr>
        <dsp:cNvPr id="0" name=""/>
        <dsp:cNvSpPr/>
      </dsp:nvSpPr>
      <dsp:spPr>
        <a:xfrm>
          <a:off x="6007567" y="2651226"/>
          <a:ext cx="2730712" cy="1638427"/>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kern="1200" dirty="0" smtClean="0"/>
            <a:t>орієнтування на місцевості</a:t>
          </a:r>
          <a:endParaRPr lang="uk-UA" sz="3000" kern="1200" dirty="0"/>
        </a:p>
      </dsp:txBody>
      <dsp:txXfrm>
        <a:off x="6007567" y="2651226"/>
        <a:ext cx="2730712" cy="16384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10/17/2022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3381"/>
            <a:ext cx="4643846" cy="2018619"/>
          </a:xfrm>
        </p:spPr>
        <p:txBody>
          <a:bodyPr anchor="ctr">
            <a:normAutofit fontScale="90000"/>
          </a:bodyPr>
          <a:lstStyle/>
          <a:p>
            <a:pPr algn="l"/>
            <a:r>
              <a:rPr lang="uk-UA" sz="4000" b="1" dirty="0" smtClean="0">
                <a:ln w="0"/>
                <a:solidFill>
                  <a:srgbClr val="AB0031"/>
                </a:solidFill>
                <a:effectLst>
                  <a:outerShdw blurRad="38100" dist="19050" dir="2700000" algn="tl" rotWithShape="0">
                    <a:schemeClr val="dk1">
                      <a:alpha val="40000"/>
                    </a:schemeClr>
                  </a:outerShdw>
                </a:effectLst>
                <a:latin typeface="+mn-lt"/>
              </a:rPr>
              <a:t>Формування просторових уявлень у дошкільників</a:t>
            </a:r>
            <a:r>
              <a:rPr lang="uk-UA" sz="5400" b="1" dirty="0" smtClean="0">
                <a:ln w="0"/>
                <a:solidFill>
                  <a:srgbClr val="AB0031"/>
                </a:solidFill>
                <a:effectLst>
                  <a:outerShdw blurRad="38100" dist="19050" dir="2700000" algn="tl" rotWithShape="0">
                    <a:schemeClr val="dk1">
                      <a:alpha val="40000"/>
                    </a:schemeClr>
                  </a:outerShdw>
                </a:effectLst>
                <a:latin typeface="+mn-lt"/>
              </a:rPr>
              <a:t/>
            </a:r>
            <a:br>
              <a:rPr lang="uk-UA" sz="5400" b="1" dirty="0" smtClean="0">
                <a:ln w="0"/>
                <a:solidFill>
                  <a:srgbClr val="AB0031"/>
                </a:solidFill>
                <a:effectLst>
                  <a:outerShdw blurRad="38100" dist="19050" dir="2700000" algn="tl" rotWithShape="0">
                    <a:schemeClr val="dk1">
                      <a:alpha val="40000"/>
                    </a:schemeClr>
                  </a:outerShdw>
                </a:effectLst>
                <a:latin typeface="+mn-lt"/>
              </a:rPr>
            </a:br>
            <a:endParaRPr lang="en-US" sz="5400" b="1" dirty="0">
              <a:ln w="0"/>
              <a:solidFill>
                <a:srgbClr val="AB003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96133363"/>
              </p:ext>
            </p:extLst>
          </p:nvPr>
        </p:nvGraphicFramePr>
        <p:xfrm>
          <a:off x="378823" y="1593663"/>
          <a:ext cx="8268788" cy="5264337"/>
        </p:xfrm>
        <a:graphic>
          <a:graphicData uri="http://schemas.openxmlformats.org/drawingml/2006/table">
            <a:tbl>
              <a:tblPr firstRow="1" firstCol="1" lastRow="1" lastCol="1" bandRow="1" bandCol="1"/>
              <a:tblGrid>
                <a:gridCol w="2675272">
                  <a:extLst>
                    <a:ext uri="{9D8B030D-6E8A-4147-A177-3AD203B41FA5}">
                      <a16:colId xmlns:a16="http://schemas.microsoft.com/office/drawing/2014/main" val="1706020298"/>
                    </a:ext>
                  </a:extLst>
                </a:gridCol>
                <a:gridCol w="3406765">
                  <a:extLst>
                    <a:ext uri="{9D8B030D-6E8A-4147-A177-3AD203B41FA5}">
                      <a16:colId xmlns:a16="http://schemas.microsoft.com/office/drawing/2014/main" val="608547221"/>
                    </a:ext>
                  </a:extLst>
                </a:gridCol>
                <a:gridCol w="2186751">
                  <a:extLst>
                    <a:ext uri="{9D8B030D-6E8A-4147-A177-3AD203B41FA5}">
                      <a16:colId xmlns:a16="http://schemas.microsoft.com/office/drawing/2014/main" val="168294107"/>
                    </a:ext>
                  </a:extLst>
                </a:gridCol>
              </a:tblGrid>
              <a:tr h="230029">
                <a:tc gridSpan="3">
                  <a:txBody>
                    <a:bodyPr/>
                    <a:lstStyle/>
                    <a:p>
                      <a:pPr marL="2000250" marR="1993265" algn="ctr">
                        <a:lnSpc>
                          <a:spcPts val="152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6-ий</a:t>
                      </a:r>
                      <a:r>
                        <a:rPr lang="en-US" sz="14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рік</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життя</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849681392"/>
                  </a:ext>
                </a:extLst>
              </a:tr>
              <a:tr h="227893">
                <a:tc>
                  <a:txBody>
                    <a:bodyPr/>
                    <a:lstStyle/>
                    <a:p>
                      <a:pPr marL="67945">
                        <a:lnSpc>
                          <a:spcPts val="15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a:t>
                      </a:r>
                      <a:r>
                        <a:rPr lang="en-US" sz="1400" spc="20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675">
                        <a:lnSpc>
                          <a:spcPts val="1500"/>
                        </a:lnSpc>
                        <a:spcAft>
                          <a:spcPts val="0"/>
                        </a:spcAft>
                        <a:tabLst>
                          <a:tab pos="1181100" algn="l"/>
                          <a:tab pos="1417955" algn="l"/>
                        </a:tabLs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Закріплення</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поглиблення</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lnSpc>
                          <a:spcPts val="1500"/>
                        </a:lnSpc>
                        <a:spcAft>
                          <a:spcPts val="0"/>
                        </a:spcAft>
                        <a:tabLst>
                          <a:tab pos="146304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Орієнтуватися	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6489738"/>
                  </a:ext>
                </a:extLst>
              </a:tr>
              <a:tr h="228606">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400" spc="17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таблиці</a:t>
                      </a:r>
                      <a:r>
                        <a:rPr lang="en-US" sz="1400" spc="1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прямокутної</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79197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просторових	уяв-лень</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9158645"/>
                  </a:ext>
                </a:extLst>
              </a:tr>
              <a:tr h="228606">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форми</a:t>
                      </a:r>
                      <a:r>
                        <a:rPr lang="en-US" sz="1400" spc="1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із</a:t>
                      </a:r>
                      <a:r>
                        <a:rPr lang="en-US" sz="1400" spc="48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зображенням</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009015" algn="l"/>
                          <a:tab pos="20186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(ліворуч,	праворуч,	вгорі,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6105150"/>
                  </a:ext>
                </a:extLst>
              </a:tr>
              <a:tr h="228606">
                <a:tc>
                  <a:txBody>
                    <a:bodyPr/>
                    <a:lstStyle/>
                    <a:p>
                      <a:pPr marL="67945">
                        <a:lnSpc>
                          <a:spcPts val="1510"/>
                        </a:lnSpc>
                        <a:spcAft>
                          <a:spcPts val="0"/>
                        </a:spcAft>
                        <a:tabLst>
                          <a:tab pos="1141730" algn="l"/>
                          <a:tab pos="18580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двох-трьох	рядків	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841375" algn="l"/>
                          <a:tab pos="18903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внизу,	попереду,	позаду,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місцезнаходження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642362"/>
                  </a:ext>
                </a:extLst>
              </a:tr>
              <a:tr h="229317">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стовпчиків.</a:t>
                      </a:r>
                      <a:r>
                        <a:rPr lang="en-US" sz="1400" spc="1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tabLst>
                          <a:tab pos="784860" algn="l"/>
                          <a:tab pos="16503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далеко,	близько).	Визначати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65024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та	розміщення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9270006"/>
                  </a:ext>
                </a:extLst>
              </a:tr>
              <a:tr h="229317">
                <a:tc>
                  <a:txBody>
                    <a:bodyPr/>
                    <a:lstStyle/>
                    <a:p>
                      <a:pPr marL="67945">
                        <a:lnSpc>
                          <a:spcPts val="1515"/>
                        </a:lnSpc>
                        <a:spcAft>
                          <a:spcPts val="0"/>
                        </a:spcAft>
                        <a:tabLst>
                          <a:tab pos="11518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	предметів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напрям</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spc="3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місце</a:t>
                      </a:r>
                      <a:r>
                        <a:rPr lang="en-US" sz="1400" spc="3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перебування</a:t>
                      </a:r>
                      <a:r>
                        <a:rPr lang="en-US" sz="1400" spc="3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14585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	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8606173"/>
                  </a:ext>
                </a:extLst>
              </a:tr>
              <a:tr h="228606">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1400" spc="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двома</a:t>
                      </a:r>
                      <a:r>
                        <a:rPr lang="en-US" sz="14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координатами: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916305" algn="l"/>
                          <a:tab pos="177355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заданою	умовою;	називати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93726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просторі:	ближче,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6140847"/>
                  </a:ext>
                </a:extLst>
              </a:tr>
              <a:tr h="228606">
                <a:tc>
                  <a:txBody>
                    <a:bodyPr/>
                    <a:lstStyle/>
                    <a:p>
                      <a:pPr marL="67945">
                        <a:lnSpc>
                          <a:spcPts val="1510"/>
                        </a:lnSpc>
                        <a:spcAft>
                          <a:spcPts val="0"/>
                        </a:spcAft>
                        <a:tabLst>
                          <a:tab pos="1024890" algn="l"/>
                          <a:tab pos="18580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назвою	рядка	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розміщення</a:t>
                      </a:r>
                      <a:r>
                        <a:rPr lang="en-US" sz="14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предмету</a:t>
                      </a:r>
                      <a:r>
                        <a:rPr lang="en-US" sz="1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відносно</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9258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далі,	ліворуч,</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2318283"/>
                  </a:ext>
                </a:extLst>
              </a:tr>
              <a:tr h="228606">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стовпчика.</a:t>
                      </a:r>
                      <a:r>
                        <a:rPr lang="en-US" sz="1400" spc="25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982980" algn="l"/>
                          <a:tab pos="2120900" algn="l"/>
                        </a:tabLs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іншого</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Визначати</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своє</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праворуч,</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0954548"/>
                  </a:ext>
                </a:extLst>
              </a:tr>
              <a:tr h="228606">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розташування</a:t>
                      </a:r>
                      <a:r>
                        <a:rPr lang="en-US" sz="14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положення</a:t>
                      </a:r>
                      <a:r>
                        <a:rPr lang="en-US" sz="1400" spc="17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серед</a:t>
                      </a:r>
                      <a:r>
                        <a:rPr lang="en-US" sz="1400" spc="17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довколишніх</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23761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посередині,	над,</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5901560"/>
                  </a:ext>
                </a:extLst>
              </a:tr>
              <a:tr h="229317">
                <a:tc>
                  <a:txBody>
                    <a:bodyPr/>
                    <a:lstStyle/>
                    <a:p>
                      <a:pPr marL="67945">
                        <a:lnSpc>
                          <a:spcPts val="1515"/>
                        </a:lnSpc>
                        <a:spcAft>
                          <a:spcPts val="0"/>
                        </a:spcAft>
                        <a:tabLst>
                          <a:tab pos="13322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відносно	іншого.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a:t>
                      </a:r>
                      <a:r>
                        <a:rPr lang="en-US" sz="14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вживати</a:t>
                      </a:r>
                      <a:r>
                        <a:rPr lang="en-US" sz="14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вирази,</a:t>
                      </a:r>
                      <a:r>
                        <a:rPr lang="en-US" sz="14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що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10687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зверху,	внизу,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0286265"/>
                  </a:ext>
                </a:extLst>
              </a:tr>
              <a:tr h="229317">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Просторове</a:t>
                      </a:r>
                      <a:r>
                        <a:rPr lang="en-US" sz="14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tabLst>
                          <a:tab pos="150812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означають	віддаленість</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84328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перший,	останній.</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82730985"/>
                  </a:ext>
                </a:extLst>
              </a:tr>
              <a:tr h="228606">
                <a:tc>
                  <a:txBody>
                    <a:bodyPr/>
                    <a:lstStyle/>
                    <a:p>
                      <a:pPr marL="67945">
                        <a:lnSpc>
                          <a:spcPts val="1510"/>
                        </a:lnSpc>
                        <a:spcAft>
                          <a:spcPts val="0"/>
                        </a:spcAft>
                        <a:tabLst>
                          <a:tab pos="506730" algn="l"/>
                          <a:tab pos="14217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	площині	(столі,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339215" algn="l"/>
                          <a:tab pos="207708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	від	себе.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37287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Орієнтуватися	на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8884399"/>
                  </a:ext>
                </a:extLst>
              </a:tr>
              <a:tr h="228606">
                <a:tc>
                  <a:txBody>
                    <a:bodyPr/>
                    <a:lstStyle/>
                    <a:p>
                      <a:pPr marL="67945">
                        <a:lnSpc>
                          <a:spcPts val="1510"/>
                        </a:lnSpc>
                        <a:spcAft>
                          <a:spcPts val="0"/>
                        </a:spcAft>
                        <a:tabLst>
                          <a:tab pos="117411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зошиті).	Проміжні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466215" algn="l"/>
                          <a:tab pos="175895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Ознайомлювати	із	схемами,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0179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площині,	аркуші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0217608"/>
                  </a:ext>
                </a:extLst>
              </a:tr>
              <a:tr h="228606">
                <a:tc>
                  <a:txBody>
                    <a:bodyPr/>
                    <a:lstStyle/>
                    <a:p>
                      <a:pPr marL="67945">
                        <a:lnSpc>
                          <a:spcPts val="1510"/>
                        </a:lnSpc>
                        <a:spcAft>
                          <a:spcPts val="0"/>
                        </a:spcAft>
                        <a:tabLst>
                          <a:tab pos="12693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напрями	(верхній</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41922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моделями	просторового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9232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паперу,	сторінці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8151934"/>
                  </a:ext>
                </a:extLst>
              </a:tr>
              <a:tr h="228606">
                <a:tc>
                  <a:txBody>
                    <a:bodyPr/>
                    <a:lstStyle/>
                    <a:p>
                      <a:pPr marL="67945">
                        <a:lnSpc>
                          <a:spcPts val="1510"/>
                        </a:lnSpc>
                        <a:spcAft>
                          <a:spcPts val="0"/>
                        </a:spcAft>
                        <a:tabLst>
                          <a:tab pos="832485" algn="l"/>
                          <a:tab pos="13550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правий	кут,	нижній</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книги;</a:t>
                      </a:r>
                      <a:r>
                        <a:rPr lang="en-US" sz="1400" spc="1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розподіляти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2365721"/>
                  </a:ext>
                </a:extLst>
              </a:tr>
              <a:tr h="228606">
                <a:tc>
                  <a:txBody>
                    <a:bodyPr/>
                    <a:lstStyle/>
                    <a:p>
                      <a:pPr marL="67945">
                        <a:lnSpc>
                          <a:spcPts val="1510"/>
                        </a:lnSpc>
                        <a:spcAft>
                          <a:spcPts val="0"/>
                        </a:spcAft>
                        <a:tabLst>
                          <a:tab pos="14135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лівий	тощо).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37287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предмети	на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5984352"/>
                  </a:ext>
                </a:extLst>
              </a:tr>
              <a:tr h="230029">
                <a:tc>
                  <a:txBody>
                    <a:bodyPr/>
                    <a:lstStyle/>
                    <a:p>
                      <a:pPr marL="67945">
                        <a:lnSpc>
                          <a:spcPts val="1515"/>
                        </a:lnSpc>
                        <a:spcAft>
                          <a:spcPts val="0"/>
                        </a:spcAft>
                        <a:tabLst>
                          <a:tab pos="182245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	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площині,</a:t>
                      </a:r>
                      <a:r>
                        <a:rPr lang="en-US" sz="1400" spc="1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складати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3456559"/>
                  </a:ext>
                </a:extLst>
              </a:tr>
              <a:tr h="229317">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мовленні</a:t>
                      </a:r>
                      <a:r>
                        <a:rPr lang="en-US" sz="1400" spc="2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термінів,</a:t>
                      </a:r>
                      <a:r>
                        <a:rPr lang="en-US" sz="1400" spc="5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що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орнаменти,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4560758"/>
                  </a:ext>
                </a:extLst>
              </a:tr>
              <a:tr h="228606">
                <a:tc>
                  <a:txBody>
                    <a:bodyPr/>
                    <a:lstStyle/>
                    <a:p>
                      <a:pPr marL="67945">
                        <a:lnSpc>
                          <a:spcPts val="1510"/>
                        </a:lnSpc>
                        <a:spcAft>
                          <a:spcPts val="0"/>
                        </a:spcAft>
                        <a:tabLst>
                          <a:tab pos="155511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означають	різні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47764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малюнки	з</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4794955"/>
                  </a:ext>
                </a:extLst>
              </a:tr>
              <a:tr h="228606">
                <a:tc>
                  <a:txBody>
                    <a:bodyPr/>
                    <a:lstStyle/>
                    <a:p>
                      <a:pPr marL="67945">
                        <a:lnSpc>
                          <a:spcPts val="1510"/>
                        </a:lnSpc>
                        <a:spcAft>
                          <a:spcPts val="0"/>
                        </a:spcAft>
                        <a:tabLst>
                          <a:tab pos="871855" algn="l"/>
                          <a:tab pos="10788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напрями	і	просторові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геометричних</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5552127"/>
                  </a:ext>
                </a:extLst>
              </a:tr>
              <a:tr h="229317">
                <a:tc>
                  <a:txBody>
                    <a:bodyPr/>
                    <a:lstStyle/>
                    <a:p>
                      <a:pPr marL="67945">
                        <a:lnSpc>
                          <a:spcPts val="1515"/>
                        </a:lnSpc>
                        <a:spcAft>
                          <a:spcPts val="0"/>
                        </a:spcAft>
                        <a:tabLst>
                          <a:tab pos="16236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відношення	між</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7945">
                        <a:lnSpc>
                          <a:spcPts val="1515"/>
                        </a:lnSpc>
                        <a:spcAft>
                          <a:spcPts val="0"/>
                        </a:spcAft>
                        <a:tabLst>
                          <a:tab pos="696595" algn="l"/>
                          <a:tab pos="1398905" algn="l"/>
                        </a:tabLs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фігур</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різних</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600046"/>
                  </a:ext>
                </a:extLst>
              </a:tr>
            </a:tbl>
          </a:graphicData>
        </a:graphic>
      </p:graphicFrame>
      <p:sp>
        <p:nvSpPr>
          <p:cNvPr id="6"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1pPr>
            <a:lvl2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2pPr>
            <a:lvl3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3pPr>
            <a:lvl4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4pPr>
            <a:lvl5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5pPr>
            <a:lvl6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6pPr>
            <a:lvl7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7pPr>
            <a:lvl8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8pPr>
            <a:lvl9pPr eaLnBrk="0" fontAlgn="base" hangingPunct="0">
              <a:spcBef>
                <a:spcPct val="0"/>
              </a:spcBef>
              <a:spcAft>
                <a:spcPct val="0"/>
              </a:spcAft>
              <a:tabLst>
                <a:tab pos="876300" algn="l"/>
                <a:tab pos="1370013" algn="l"/>
                <a:tab pos="13985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76300" algn="l"/>
                <a:tab pos="1370013" algn="l"/>
                <a:tab pos="1398588" algn="l"/>
              </a:tabLst>
            </a:pPr>
            <a:r>
              <a:rPr kumimoji="0" lang="uk-UA" altLang="uk-UA"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uk-UA" altLang="uk-UA"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053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638713866"/>
              </p:ext>
            </p:extLst>
          </p:nvPr>
        </p:nvGraphicFramePr>
        <p:xfrm>
          <a:off x="434184" y="2513965"/>
          <a:ext cx="7582691" cy="2554424"/>
        </p:xfrm>
        <a:graphic>
          <a:graphicData uri="http://schemas.openxmlformats.org/presentationml/2006/ole">
            <mc:AlternateContent xmlns:mc="http://schemas.openxmlformats.org/markup-compatibility/2006">
              <mc:Choice xmlns:v="urn:schemas-microsoft-com:vml" Requires="v">
                <p:oleObj spid="_x0000_s4131" name="Документ" r:id="rId3" imgW="5975649" imgH="2013547" progId="Word.Document.12">
                  <p:embed/>
                </p:oleObj>
              </mc:Choice>
              <mc:Fallback>
                <p:oleObj name="Документ" r:id="rId3" imgW="5975649" imgH="2013547" progId="Word.Document.12">
                  <p:embed/>
                  <p:pic>
                    <p:nvPicPr>
                      <p:cNvPr id="0" name=""/>
                      <p:cNvPicPr/>
                      <p:nvPr/>
                    </p:nvPicPr>
                    <p:blipFill>
                      <a:blip r:embed="rId4"/>
                      <a:stretch>
                        <a:fillRect/>
                      </a:stretch>
                    </p:blipFill>
                    <p:spPr>
                      <a:xfrm>
                        <a:off x="434184" y="2513965"/>
                        <a:ext cx="7582691" cy="2554424"/>
                      </a:xfrm>
                      <a:prstGeom prst="rect">
                        <a:avLst/>
                      </a:prstGeom>
                    </p:spPr>
                  </p:pic>
                </p:oleObj>
              </mc:Fallback>
            </mc:AlternateContent>
          </a:graphicData>
        </a:graphic>
      </p:graphicFrame>
    </p:spTree>
    <p:extLst>
      <p:ext uri="{BB962C8B-B14F-4D97-AF65-F5344CB8AC3E}">
        <p14:creationId xmlns:p14="http://schemas.microsoft.com/office/powerpoint/2010/main" val="135864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62" y="0"/>
            <a:ext cx="7886700" cy="488906"/>
          </a:xfrm>
        </p:spPr>
        <p:txBody>
          <a:bodyPr>
            <a:normAutofit fontScale="90000"/>
          </a:bodyPr>
          <a:lstStyle/>
          <a:p>
            <a:pPr algn="ctr"/>
            <a:r>
              <a:rPr lang="uk-UA" sz="3200" b="1" dirty="0" smtClean="0"/>
              <a:t>Особливості сприймання простору дітьми</a:t>
            </a:r>
            <a:endParaRPr lang="uk-UA"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04129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2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419" y="0"/>
            <a:ext cx="7886700" cy="1325563"/>
          </a:xfrm>
        </p:spPr>
        <p:txBody>
          <a:bodyPr/>
          <a:lstStyle/>
          <a:p>
            <a:pPr algn="ctr"/>
            <a:r>
              <a:rPr lang="uk-UA" b="1" dirty="0" smtClean="0"/>
              <a:t>Ранній вік</a:t>
            </a:r>
            <a:endParaRPr lang="uk-UA" b="1" dirty="0"/>
          </a:p>
        </p:txBody>
      </p:sp>
      <p:sp>
        <p:nvSpPr>
          <p:cNvPr id="3" name="Объект 2"/>
          <p:cNvSpPr>
            <a:spLocks noGrp="1"/>
          </p:cNvSpPr>
          <p:nvPr>
            <p:ph idx="1"/>
          </p:nvPr>
        </p:nvSpPr>
        <p:spPr/>
        <p:txBody>
          <a:bodyPr>
            <a:normAutofit lnSpcReduction="10000"/>
          </a:bodyPr>
          <a:lstStyle/>
          <a:p>
            <a:r>
              <a:rPr lang="uk-UA" dirty="0"/>
              <a:t>Д</a:t>
            </a:r>
            <a:r>
              <a:rPr lang="uk-UA" dirty="0" smtClean="0"/>
              <a:t>итина </a:t>
            </a:r>
            <a:r>
              <a:rPr lang="uk-UA" dirty="0"/>
              <a:t>оволодіває вмінням враховувати просторове розміщення предметів, однак ще не виокремлює напрям руху і просторових відношень між ними. </a:t>
            </a:r>
            <a:endParaRPr lang="uk-UA" dirty="0" smtClean="0"/>
          </a:p>
          <a:p>
            <a:r>
              <a:rPr lang="uk-UA" dirty="0" smtClean="0"/>
              <a:t>Уявлення </a:t>
            </a:r>
            <a:r>
              <a:rPr lang="uk-UA" dirty="0"/>
              <a:t>про предмети та їх властивості виникають раніше і є основою уявлень про простір.</a:t>
            </a:r>
          </a:p>
          <a:p>
            <a:r>
              <a:rPr lang="uk-UA" dirty="0"/>
              <a:t>Перші уявлення про напрям руху, який засвоює дитина на 3-му р. ж. пов’язані з її власним тілом, яке для неї є центром, і від якого вона визначає напрям.</a:t>
            </a:r>
          </a:p>
          <a:p>
            <a:endParaRPr lang="uk-UA" dirty="0"/>
          </a:p>
        </p:txBody>
      </p:sp>
    </p:spTree>
    <p:extLst>
      <p:ext uri="{BB962C8B-B14F-4D97-AF65-F5344CB8AC3E}">
        <p14:creationId xmlns:p14="http://schemas.microsoft.com/office/powerpoint/2010/main" val="28021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6905" y="-40595"/>
            <a:ext cx="7886700" cy="1325563"/>
          </a:xfrm>
        </p:spPr>
        <p:txBody>
          <a:bodyPr/>
          <a:lstStyle/>
          <a:p>
            <a:pPr algn="ctr"/>
            <a:r>
              <a:rPr lang="uk-UA" b="1" dirty="0" smtClean="0"/>
              <a:t>4 рік життя</a:t>
            </a:r>
            <a:endParaRPr lang="uk-UA" b="1" dirty="0"/>
          </a:p>
        </p:txBody>
      </p:sp>
      <p:sp>
        <p:nvSpPr>
          <p:cNvPr id="3" name="Объект 2"/>
          <p:cNvSpPr>
            <a:spLocks noGrp="1"/>
          </p:cNvSpPr>
          <p:nvPr>
            <p:ph idx="1"/>
          </p:nvPr>
        </p:nvSpPr>
        <p:spPr>
          <a:xfrm>
            <a:off x="628650" y="1690689"/>
            <a:ext cx="7886700" cy="4351338"/>
          </a:xfrm>
        </p:spPr>
        <p:txBody>
          <a:bodyPr/>
          <a:lstStyle/>
          <a:p>
            <a:r>
              <a:rPr lang="uk-UA" dirty="0" smtClean="0"/>
              <a:t>Орієнтування «відносно себе»</a:t>
            </a:r>
          </a:p>
          <a:p>
            <a:endParaRPr lang="uk-UA" dirty="0"/>
          </a:p>
          <a:p>
            <a:endParaRPr lang="uk-UA" dirty="0" smtClean="0"/>
          </a:p>
          <a:p>
            <a:r>
              <a:rPr lang="uk-UA" dirty="0"/>
              <a:t>і</a:t>
            </a:r>
            <a:r>
              <a:rPr lang="uk-UA" dirty="0" smtClean="0"/>
              <a:t>грові вправи та завдання</a:t>
            </a:r>
          </a:p>
          <a:p>
            <a:endParaRPr lang="uk-UA" dirty="0"/>
          </a:p>
          <a:p>
            <a:endParaRPr lang="uk-UA" dirty="0" smtClean="0"/>
          </a:p>
          <a:p>
            <a:r>
              <a:rPr lang="uk-UA" dirty="0" smtClean="0"/>
              <a:t>одночасне називання протилежних напрямків</a:t>
            </a:r>
          </a:p>
          <a:p>
            <a:endParaRPr lang="uk-UA" dirty="0"/>
          </a:p>
        </p:txBody>
      </p:sp>
      <p:sp>
        <p:nvSpPr>
          <p:cNvPr id="4" name="Стрелка вниз 3"/>
          <p:cNvSpPr/>
          <p:nvPr/>
        </p:nvSpPr>
        <p:spPr>
          <a:xfrm>
            <a:off x="4284617" y="2377440"/>
            <a:ext cx="483326" cy="44413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a:ln w="22225">
                <a:solidFill>
                  <a:schemeClr val="accent2"/>
                </a:solidFill>
                <a:prstDash val="solid"/>
              </a:ln>
              <a:solidFill>
                <a:schemeClr val="accent2">
                  <a:lumMod val="40000"/>
                  <a:lumOff val="60000"/>
                </a:schemeClr>
              </a:solidFill>
            </a:endParaRPr>
          </a:p>
        </p:txBody>
      </p:sp>
      <p:sp>
        <p:nvSpPr>
          <p:cNvPr id="5" name="Стрелка вниз 4"/>
          <p:cNvSpPr/>
          <p:nvPr/>
        </p:nvSpPr>
        <p:spPr>
          <a:xfrm>
            <a:off x="4284617" y="3866358"/>
            <a:ext cx="391886" cy="44438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 name="Рисунок 5"/>
          <p:cNvPicPr>
            <a:picLocks noChangeAspect="1"/>
          </p:cNvPicPr>
          <p:nvPr/>
        </p:nvPicPr>
        <p:blipFill>
          <a:blip r:embed="rId2"/>
          <a:stretch>
            <a:fillRect/>
          </a:stretch>
        </p:blipFill>
        <p:spPr>
          <a:xfrm>
            <a:off x="5590903" y="2268877"/>
            <a:ext cx="3347493" cy="2227604"/>
          </a:xfrm>
          <a:prstGeom prst="rect">
            <a:avLst/>
          </a:prstGeom>
        </p:spPr>
      </p:pic>
    </p:spTree>
    <p:extLst>
      <p:ext uri="{BB962C8B-B14F-4D97-AF65-F5344CB8AC3E}">
        <p14:creationId xmlns:p14="http://schemas.microsoft.com/office/powerpoint/2010/main" val="249342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2401" y="261257"/>
            <a:ext cx="7886700" cy="475843"/>
          </a:xfrm>
        </p:spPr>
        <p:txBody>
          <a:bodyPr>
            <a:normAutofit fontScale="90000"/>
          </a:bodyPr>
          <a:lstStyle/>
          <a:p>
            <a:pPr algn="ctr"/>
            <a:r>
              <a:rPr lang="uk-UA" sz="3600" b="1" dirty="0" smtClean="0"/>
              <a:t>Орієнтація на аркуші паперу</a:t>
            </a:r>
            <a:endParaRPr lang="uk-UA" sz="3600" b="1" dirty="0"/>
          </a:p>
        </p:txBody>
      </p:sp>
      <p:sp>
        <p:nvSpPr>
          <p:cNvPr id="3" name="Объект 2"/>
          <p:cNvSpPr>
            <a:spLocks noGrp="1"/>
          </p:cNvSpPr>
          <p:nvPr>
            <p:ph idx="1"/>
          </p:nvPr>
        </p:nvSpPr>
        <p:spPr/>
        <p:txBody>
          <a:bodyPr/>
          <a:lstStyle/>
          <a:p>
            <a:pPr marL="0" indent="0" algn="just">
              <a:lnSpc>
                <a:spcPct val="150000"/>
              </a:lnSpc>
              <a:buNone/>
            </a:pPr>
            <a:r>
              <a:rPr lang="uk-UA" dirty="0"/>
              <a:t>Дітей 4-го р. ж. навчають орієнтуватися на аркуші паперу. Так, на заняттях вихователь пропонує знайти верхню і нижню смужки лічильної картки, праву і ліву сторони аркуша, розкласти в певному місці кількість предметів.</a:t>
            </a:r>
          </a:p>
          <a:p>
            <a:endParaRPr lang="uk-UA" dirty="0"/>
          </a:p>
        </p:txBody>
      </p:sp>
      <p:pic>
        <p:nvPicPr>
          <p:cNvPr id="4" name="Рисунок 3"/>
          <p:cNvPicPr>
            <a:picLocks noChangeAspect="1"/>
          </p:cNvPicPr>
          <p:nvPr/>
        </p:nvPicPr>
        <p:blipFill>
          <a:blip r:embed="rId2"/>
          <a:stretch>
            <a:fillRect/>
          </a:stretch>
        </p:blipFill>
        <p:spPr>
          <a:xfrm>
            <a:off x="5832447" y="4493623"/>
            <a:ext cx="3311553" cy="2364377"/>
          </a:xfrm>
          <a:prstGeom prst="rect">
            <a:avLst/>
          </a:prstGeom>
        </p:spPr>
      </p:pic>
    </p:spTree>
    <p:extLst>
      <p:ext uri="{BB962C8B-B14F-4D97-AF65-F5344CB8AC3E}">
        <p14:creationId xmlns:p14="http://schemas.microsoft.com/office/powerpoint/2010/main" val="402398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082" y="0"/>
            <a:ext cx="7886700" cy="1325563"/>
          </a:xfrm>
        </p:spPr>
        <p:txBody>
          <a:bodyPr/>
          <a:lstStyle/>
          <a:p>
            <a:pPr algn="ctr"/>
            <a:r>
              <a:rPr lang="uk-UA" b="1" dirty="0" smtClean="0"/>
              <a:t>5 рік життя</a:t>
            </a:r>
            <a:endParaRPr lang="uk-UA" b="1" dirty="0"/>
          </a:p>
        </p:txBody>
      </p:sp>
      <p:sp>
        <p:nvSpPr>
          <p:cNvPr id="3" name="Объект 2"/>
          <p:cNvSpPr>
            <a:spLocks noGrp="1"/>
          </p:cNvSpPr>
          <p:nvPr>
            <p:ph idx="1"/>
          </p:nvPr>
        </p:nvSpPr>
        <p:spPr>
          <a:xfrm>
            <a:off x="404949" y="1606731"/>
            <a:ext cx="8386354" cy="5016138"/>
          </a:xfrm>
        </p:spPr>
        <p:txBody>
          <a:bodyPr/>
          <a:lstStyle/>
          <a:p>
            <a:endParaRPr lang="uk-UA" dirty="0"/>
          </a:p>
        </p:txBody>
      </p:sp>
      <p:sp>
        <p:nvSpPr>
          <p:cNvPr id="4" name="Скругленный прямоугольник 3"/>
          <p:cNvSpPr/>
          <p:nvPr/>
        </p:nvSpPr>
        <p:spPr>
          <a:xfrm>
            <a:off x="1593668" y="1737360"/>
            <a:ext cx="5839097" cy="7184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Орієнтація від себе</a:t>
            </a:r>
            <a:endParaRPr lang="uk-UA" sz="2400" dirty="0">
              <a:solidFill>
                <a:schemeClr val="tx1"/>
              </a:solidFill>
            </a:endParaRPr>
          </a:p>
        </p:txBody>
      </p:sp>
      <p:sp>
        <p:nvSpPr>
          <p:cNvPr id="5" name="Скругленный прямоугольник 4"/>
          <p:cNvSpPr/>
          <p:nvPr/>
        </p:nvSpPr>
        <p:spPr>
          <a:xfrm>
            <a:off x="1018903" y="3487783"/>
            <a:ext cx="2442754" cy="5878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rPr>
              <a:t>вперед - назад</a:t>
            </a:r>
            <a:endParaRPr lang="uk-UA" sz="2000" dirty="0">
              <a:solidFill>
                <a:schemeClr val="tx1"/>
              </a:solidFill>
            </a:endParaRPr>
          </a:p>
        </p:txBody>
      </p:sp>
      <p:sp>
        <p:nvSpPr>
          <p:cNvPr id="6" name="Скругленный прямоугольник 5"/>
          <p:cNvSpPr/>
          <p:nvPr/>
        </p:nvSpPr>
        <p:spPr>
          <a:xfrm>
            <a:off x="5812971" y="3893901"/>
            <a:ext cx="2717074" cy="4785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кругленный прямоугольник 6"/>
          <p:cNvSpPr/>
          <p:nvPr/>
        </p:nvSpPr>
        <p:spPr>
          <a:xfrm>
            <a:off x="3644537" y="5016137"/>
            <a:ext cx="2351314" cy="5878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rPr>
              <a:t>вгору - вниз</a:t>
            </a:r>
            <a:endParaRPr lang="uk-UA" sz="2000" dirty="0">
              <a:solidFill>
                <a:schemeClr val="tx1"/>
              </a:solidFill>
            </a:endParaRPr>
          </a:p>
        </p:txBody>
      </p:sp>
      <p:sp>
        <p:nvSpPr>
          <p:cNvPr id="8" name="TextBox 7"/>
          <p:cNvSpPr txBox="1"/>
          <p:nvPr/>
        </p:nvSpPr>
        <p:spPr>
          <a:xfrm flipH="1">
            <a:off x="5995851" y="3902220"/>
            <a:ext cx="2338252" cy="400110"/>
          </a:xfrm>
          <a:prstGeom prst="rect">
            <a:avLst/>
          </a:prstGeom>
          <a:noFill/>
        </p:spPr>
        <p:txBody>
          <a:bodyPr wrap="square" rtlCol="0">
            <a:spAutoFit/>
          </a:bodyPr>
          <a:lstStyle/>
          <a:p>
            <a:pPr algn="ctr"/>
            <a:r>
              <a:rPr lang="uk-UA" sz="2000" dirty="0" smtClean="0"/>
              <a:t>ліворуч - праворуч</a:t>
            </a:r>
            <a:endParaRPr lang="uk-UA" sz="2000" dirty="0"/>
          </a:p>
        </p:txBody>
      </p:sp>
      <p:cxnSp>
        <p:nvCxnSpPr>
          <p:cNvPr id="10" name="Прямая соединительная линия 9"/>
          <p:cNvCxnSpPr>
            <a:stCxn id="4" idx="2"/>
          </p:cNvCxnSpPr>
          <p:nvPr/>
        </p:nvCxnSpPr>
        <p:spPr>
          <a:xfrm flipH="1">
            <a:off x="2142309" y="2455817"/>
            <a:ext cx="2370908" cy="103196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p:cNvCxnSpPr/>
          <p:nvPr/>
        </p:nvCxnSpPr>
        <p:spPr>
          <a:xfrm>
            <a:off x="4513216" y="2455817"/>
            <a:ext cx="2651761" cy="1430066"/>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a:stCxn id="4" idx="2"/>
            <a:endCxn id="7" idx="0"/>
          </p:cNvCxnSpPr>
          <p:nvPr/>
        </p:nvCxnSpPr>
        <p:spPr>
          <a:xfrm>
            <a:off x="4513217" y="2455817"/>
            <a:ext cx="306977" cy="256032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921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513" y="1619794"/>
            <a:ext cx="8177349" cy="5029200"/>
          </a:xfrm>
        </p:spPr>
        <p:txBody>
          <a:bodyPr>
            <a:normAutofit/>
          </a:bodyPr>
          <a:lstStyle/>
          <a:p>
            <a:pPr marL="0" indent="0" algn="just">
              <a:buNone/>
            </a:pPr>
            <a:r>
              <a:rPr lang="uk-UA" dirty="0"/>
              <a:t>Діти повинні вміти визначати положення того чи іншого предмета відносно себе (попереду мене – шафа, позаду – стілець, праворуч від мене – двері, а ліворуч – вікно; вгорі – стеля, внизу – підлога, стіна – далеко, стілець – близько); рухатися в заданому напрямі; розрізняти та вживати слова «нижче», «вище</a:t>
            </a:r>
            <a:r>
              <a:rPr lang="uk-UA" dirty="0" smtClean="0"/>
              <a:t>», «</a:t>
            </a:r>
            <a:r>
              <a:rPr lang="uk-UA" dirty="0"/>
              <a:t>між»,   «далеко»,    «близько»;    засвоїти    поняття    «праворуч</a:t>
            </a:r>
            <a:r>
              <a:rPr lang="uk-UA" dirty="0" smtClean="0"/>
              <a:t>», «</a:t>
            </a:r>
            <a:r>
              <a:rPr lang="uk-UA" dirty="0"/>
              <a:t>ліворуч», «посередині».</a:t>
            </a:r>
          </a:p>
        </p:txBody>
      </p:sp>
      <p:pic>
        <p:nvPicPr>
          <p:cNvPr id="4" name="Рисунок 3"/>
          <p:cNvPicPr>
            <a:picLocks noChangeAspect="1"/>
          </p:cNvPicPr>
          <p:nvPr/>
        </p:nvPicPr>
        <p:blipFill>
          <a:blip r:embed="rId2"/>
          <a:stretch>
            <a:fillRect/>
          </a:stretch>
        </p:blipFill>
        <p:spPr>
          <a:xfrm>
            <a:off x="5573486" y="4849586"/>
            <a:ext cx="3570514" cy="2008414"/>
          </a:xfrm>
          <a:prstGeom prst="rect">
            <a:avLst/>
          </a:prstGeom>
        </p:spPr>
      </p:pic>
    </p:spTree>
    <p:extLst>
      <p:ext uri="{BB962C8B-B14F-4D97-AF65-F5344CB8AC3E}">
        <p14:creationId xmlns:p14="http://schemas.microsoft.com/office/powerpoint/2010/main" val="409116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13" y="0"/>
            <a:ext cx="7886700" cy="1325563"/>
          </a:xfrm>
        </p:spPr>
        <p:txBody>
          <a:bodyPr>
            <a:normAutofit/>
          </a:bodyPr>
          <a:lstStyle/>
          <a:p>
            <a:r>
              <a:rPr lang="uk-UA" sz="3600" b="1" dirty="0" smtClean="0"/>
              <a:t>Розглядання картин</a:t>
            </a:r>
            <a:endParaRPr lang="uk-UA" sz="3600" b="1" dirty="0"/>
          </a:p>
        </p:txBody>
      </p:sp>
      <p:pic>
        <p:nvPicPr>
          <p:cNvPr id="4" name="image48.jpeg" descr="Розвиток просторових уявлень молодших школярів"/>
          <p:cNvPicPr>
            <a:picLocks noGrp="1"/>
          </p:cNvPicPr>
          <p:nvPr>
            <p:ph idx="1"/>
          </p:nvPr>
        </p:nvPicPr>
        <p:blipFill>
          <a:blip r:embed="rId2" cstate="print"/>
          <a:stretch>
            <a:fillRect/>
          </a:stretch>
        </p:blipFill>
        <p:spPr>
          <a:xfrm>
            <a:off x="300446" y="1325563"/>
            <a:ext cx="8177348" cy="5205866"/>
          </a:xfrm>
          <a:prstGeom prst="rect">
            <a:avLst/>
          </a:prstGeom>
        </p:spPr>
      </p:pic>
    </p:spTree>
    <p:extLst>
      <p:ext uri="{BB962C8B-B14F-4D97-AF65-F5344CB8AC3E}">
        <p14:creationId xmlns:p14="http://schemas.microsoft.com/office/powerpoint/2010/main" val="2451069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932"/>
            <a:ext cx="7886700" cy="1325563"/>
          </a:xfrm>
        </p:spPr>
        <p:txBody>
          <a:bodyPr>
            <a:normAutofit/>
          </a:bodyPr>
          <a:lstStyle/>
          <a:p>
            <a:r>
              <a:rPr lang="uk-UA" sz="3600" b="1" dirty="0" smtClean="0"/>
              <a:t>Старші дошкільники</a:t>
            </a:r>
            <a:endParaRPr lang="uk-UA" sz="3600" b="1" dirty="0"/>
          </a:p>
        </p:txBody>
      </p:sp>
      <p:sp>
        <p:nvSpPr>
          <p:cNvPr id="3" name="Объект 2"/>
          <p:cNvSpPr>
            <a:spLocks noGrp="1"/>
          </p:cNvSpPr>
          <p:nvPr>
            <p:ph idx="1"/>
          </p:nvPr>
        </p:nvSpPr>
        <p:spPr>
          <a:xfrm>
            <a:off x="235131" y="1933303"/>
            <a:ext cx="8280219" cy="4637314"/>
          </a:xfrm>
        </p:spPr>
        <p:txBody>
          <a:bodyPr/>
          <a:lstStyle/>
          <a:p>
            <a:pPr marL="0" indent="0" algn="just">
              <a:buNone/>
            </a:pPr>
            <a:r>
              <a:rPr lang="uk-UA" dirty="0"/>
              <a:t>Діти повинні вміти визначати напрям, місце перебування за заданою умовою, називати розміщення предмета відносно іншого, у мовленні вживати вирази, що означають віддаленість предметів від себе, працювати зі схемами- моделями просторового розміщення.</a:t>
            </a:r>
          </a:p>
        </p:txBody>
      </p:sp>
      <p:pic>
        <p:nvPicPr>
          <p:cNvPr id="4" name="Рисунок 3"/>
          <p:cNvPicPr>
            <a:picLocks noChangeAspect="1"/>
          </p:cNvPicPr>
          <p:nvPr/>
        </p:nvPicPr>
        <p:blipFill>
          <a:blip r:embed="rId2"/>
          <a:stretch>
            <a:fillRect/>
          </a:stretch>
        </p:blipFill>
        <p:spPr>
          <a:xfrm>
            <a:off x="5251269" y="4261549"/>
            <a:ext cx="3892731" cy="2596451"/>
          </a:xfrm>
          <a:prstGeom prst="rect">
            <a:avLst/>
          </a:prstGeom>
        </p:spPr>
      </p:pic>
    </p:spTree>
    <p:extLst>
      <p:ext uri="{BB962C8B-B14F-4D97-AF65-F5344CB8AC3E}">
        <p14:creationId xmlns:p14="http://schemas.microsoft.com/office/powerpoint/2010/main" val="347533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89" y="107179"/>
            <a:ext cx="5725715" cy="896209"/>
          </a:xfrm>
        </p:spPr>
        <p:txBody>
          <a:bodyPr/>
          <a:lstStyle/>
          <a:p>
            <a:r>
              <a:rPr lang="uk-UA" b="1" dirty="0" smtClean="0">
                <a:solidFill>
                  <a:srgbClr val="006F9D"/>
                </a:solidFill>
              </a:rPr>
              <a:t>План</a:t>
            </a:r>
            <a:endParaRPr lang="en-US" b="1" dirty="0">
              <a:solidFill>
                <a:srgbClr val="006F9D"/>
              </a:solidFill>
            </a:endParaRPr>
          </a:p>
        </p:txBody>
      </p:sp>
      <p:grpSp>
        <p:nvGrpSpPr>
          <p:cNvPr id="81" name="Group 2"/>
          <p:cNvGrpSpPr>
            <a:grpSpLocks/>
          </p:cNvGrpSpPr>
          <p:nvPr/>
        </p:nvGrpSpPr>
        <p:grpSpPr bwMode="auto">
          <a:xfrm>
            <a:off x="298734" y="4798940"/>
            <a:ext cx="6845303" cy="582613"/>
            <a:chOff x="1248" y="1440"/>
            <a:chExt cx="4312" cy="367"/>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1753" y="1516"/>
              <a:ext cx="38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400" dirty="0" smtClean="0"/>
                <a:t>Методика формування просторових уявлень</a:t>
              </a:r>
              <a:endParaRPr lang="en-US" sz="2400" dirty="0"/>
            </a:p>
          </p:txBody>
        </p:sp>
        <p:sp>
          <p:nvSpPr>
            <p:cNvPr id="85" name="Text Box 6"/>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4</a:t>
              </a:r>
            </a:p>
          </p:txBody>
        </p:sp>
      </p:grpSp>
      <p:grpSp>
        <p:nvGrpSpPr>
          <p:cNvPr id="86" name="Group 7"/>
          <p:cNvGrpSpPr>
            <a:grpSpLocks/>
          </p:cNvGrpSpPr>
          <p:nvPr/>
        </p:nvGrpSpPr>
        <p:grpSpPr bwMode="auto">
          <a:xfrm>
            <a:off x="291489" y="2088308"/>
            <a:ext cx="8037518" cy="555625"/>
            <a:chOff x="1248" y="2030"/>
            <a:chExt cx="5063" cy="350"/>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1758" y="2089"/>
              <a:ext cx="45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400" dirty="0" smtClean="0"/>
                <a:t>Сутність поняття «простір», «орієнтування в просторі»</a:t>
              </a:r>
              <a:endParaRPr lang="en-US" sz="2400" dirty="0"/>
            </a:p>
          </p:txBody>
        </p:sp>
        <p:sp>
          <p:nvSpPr>
            <p:cNvPr id="90"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a:t>
              </a:r>
            </a:p>
          </p:txBody>
        </p:sp>
      </p:grpSp>
      <p:grpSp>
        <p:nvGrpSpPr>
          <p:cNvPr id="91" name="Group 12"/>
          <p:cNvGrpSpPr>
            <a:grpSpLocks/>
          </p:cNvGrpSpPr>
          <p:nvPr/>
        </p:nvGrpSpPr>
        <p:grpSpPr bwMode="auto">
          <a:xfrm>
            <a:off x="267383" y="2948732"/>
            <a:ext cx="7805742" cy="555625"/>
            <a:chOff x="1248" y="2640"/>
            <a:chExt cx="4917" cy="350"/>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1736" y="2666"/>
              <a:ext cx="44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400" dirty="0" smtClean="0"/>
                <a:t>Завдання та зміст формування просторових уявлень</a:t>
              </a:r>
              <a:endParaRPr lang="en-US" sz="2400" dirty="0"/>
            </a:p>
          </p:txBody>
        </p:sp>
        <p:sp>
          <p:nvSpPr>
            <p:cNvPr id="95"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2</a:t>
              </a:r>
            </a:p>
          </p:txBody>
        </p:sp>
      </p:grpSp>
      <p:grpSp>
        <p:nvGrpSpPr>
          <p:cNvPr id="96" name="Group 17"/>
          <p:cNvGrpSpPr>
            <a:grpSpLocks/>
          </p:cNvGrpSpPr>
          <p:nvPr/>
        </p:nvGrpSpPr>
        <p:grpSpPr bwMode="auto">
          <a:xfrm>
            <a:off x="291489" y="3890934"/>
            <a:ext cx="6435729" cy="555625"/>
            <a:chOff x="1248" y="3230"/>
            <a:chExt cx="4054" cy="350"/>
          </a:xfrm>
        </p:grpSpPr>
        <p:sp>
          <p:nvSpPr>
            <p:cNvPr id="97"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9" name="Text Box 20"/>
            <p:cNvSpPr txBox="1">
              <a:spLocks noChangeArrowheads="1"/>
            </p:cNvSpPr>
            <p:nvPr/>
          </p:nvSpPr>
          <p:spPr bwMode="gray">
            <a:xfrm>
              <a:off x="1721" y="3270"/>
              <a:ext cx="35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400" dirty="0" smtClean="0"/>
                <a:t>Особливості сприймання простору дітьми</a:t>
              </a:r>
              <a:endParaRPr lang="en-US" sz="2400" dirty="0"/>
            </a:p>
          </p:txBody>
        </p:sp>
        <p:sp>
          <p:nvSpPr>
            <p:cNvPr id="100"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3</a:t>
              </a:r>
            </a:p>
          </p:txBody>
        </p:sp>
      </p:gr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7384"/>
            <a:ext cx="7886700" cy="449718"/>
          </a:xfrm>
        </p:spPr>
        <p:txBody>
          <a:bodyPr>
            <a:normAutofit fontScale="90000"/>
          </a:bodyPr>
          <a:lstStyle/>
          <a:p>
            <a:r>
              <a:rPr lang="uk-UA" sz="3200" b="1" dirty="0" smtClean="0"/>
              <a:t>Розвиток просторових орієнтувань</a:t>
            </a:r>
            <a:endParaRPr lang="uk-UA"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66961077"/>
              </p:ext>
            </p:extLst>
          </p:nvPr>
        </p:nvGraphicFramePr>
        <p:xfrm>
          <a:off x="144463" y="1593669"/>
          <a:ext cx="8738280" cy="502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6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uk-UA" dirty="0"/>
              <a:t>Важливе значення у формуванні просторових уявлень займають художні твори, ігри-драматизації. Так, у процесі читання художніх творів (віршів, оповідань, казок та ін.) зустрічаються вирази «через міст», «навпроти будинку», «біля дерева», «вдалині</a:t>
            </a:r>
            <a:r>
              <a:rPr lang="uk-UA" dirty="0" smtClean="0"/>
              <a:t>».</a:t>
            </a:r>
            <a:endParaRPr lang="uk-UA" dirty="0"/>
          </a:p>
        </p:txBody>
      </p:sp>
      <p:pic>
        <p:nvPicPr>
          <p:cNvPr id="4" name="Рисунок 3"/>
          <p:cNvPicPr>
            <a:picLocks noChangeAspect="1"/>
          </p:cNvPicPr>
          <p:nvPr/>
        </p:nvPicPr>
        <p:blipFill>
          <a:blip r:embed="rId2"/>
          <a:stretch>
            <a:fillRect/>
          </a:stretch>
        </p:blipFill>
        <p:spPr>
          <a:xfrm>
            <a:off x="5133703" y="4184469"/>
            <a:ext cx="4010297" cy="2673531"/>
          </a:xfrm>
          <a:prstGeom prst="rect">
            <a:avLst/>
          </a:prstGeom>
        </p:spPr>
      </p:pic>
    </p:spTree>
    <p:extLst>
      <p:ext uri="{BB962C8B-B14F-4D97-AF65-F5344CB8AC3E}">
        <p14:creationId xmlns:p14="http://schemas.microsoft.com/office/powerpoint/2010/main" val="54352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462780"/>
          </a:xfrm>
        </p:spPr>
        <p:txBody>
          <a:bodyPr>
            <a:normAutofit fontScale="90000"/>
          </a:bodyPr>
          <a:lstStyle/>
          <a:p>
            <a:r>
              <a:rPr lang="uk-UA" sz="3200" b="1" dirty="0" smtClean="0"/>
              <a:t>Методика формування просторових уявлень</a:t>
            </a:r>
            <a:endParaRPr lang="uk-UA" sz="3200" b="1" dirty="0"/>
          </a:p>
        </p:txBody>
      </p:sp>
      <p:sp>
        <p:nvSpPr>
          <p:cNvPr id="3" name="Объект 2"/>
          <p:cNvSpPr>
            <a:spLocks noGrp="1"/>
          </p:cNvSpPr>
          <p:nvPr>
            <p:ph idx="1"/>
          </p:nvPr>
        </p:nvSpPr>
        <p:spPr>
          <a:xfrm>
            <a:off x="130629" y="1645920"/>
            <a:ext cx="8843554" cy="5055326"/>
          </a:xfrm>
        </p:spPr>
        <p:txBody>
          <a:bodyPr>
            <a:normAutofit fontScale="92500" lnSpcReduction="10000"/>
          </a:bodyPr>
          <a:lstStyle/>
          <a:p>
            <a:r>
              <a:rPr lang="uk-UA" b="1" i="1" dirty="0"/>
              <a:t>Методика формування знань</a:t>
            </a:r>
          </a:p>
          <a:p>
            <a:pPr lvl="0" algn="just"/>
            <a:r>
              <a:rPr lang="uk-UA" dirty="0"/>
              <a:t>Частини тіла (спочатку на власному тілі дитини, надалі з використанням ляльки чи іншої дитини) дорослий просить показати дитину де голова, на що потрібно вдягати чобітки, шапку, рукавички та ін.</a:t>
            </a:r>
          </a:p>
          <a:p>
            <a:pPr lvl="0" algn="just"/>
            <a:r>
              <a:rPr lang="uk-UA" dirty="0"/>
              <a:t>Просторові напрями (обговорюються під час ігрової діяльності, занять з фізичної культури, прогулянок) спереду – обличчя; позаду – спина; вгорі – голова; внизу – ноги; руки – по боках.</a:t>
            </a:r>
          </a:p>
          <a:p>
            <a:pPr lvl="0" algn="just"/>
            <a:r>
              <a:rPr lang="uk-UA" dirty="0"/>
              <a:t>Права і ліва сторони (під час їжі, малювання та ін.). Звертаємо увагу дітей на функціональні переваги правої руки (з шульгами працюємо індивідуально, не переучуючи їх). Уточнюємо у якій руці дитина тримає іграшку, в яку руку взяла ложку, у якій руці тримає олівець та ін.</a:t>
            </a:r>
          </a:p>
          <a:p>
            <a:endParaRPr lang="uk-UA" dirty="0"/>
          </a:p>
        </p:txBody>
      </p:sp>
    </p:spTree>
    <p:extLst>
      <p:ext uri="{BB962C8B-B14F-4D97-AF65-F5344CB8AC3E}">
        <p14:creationId xmlns:p14="http://schemas.microsoft.com/office/powerpoint/2010/main" val="3504352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uk-UA" dirty="0"/>
              <a:t>Формування вміння </a:t>
            </a:r>
            <a:r>
              <a:rPr lang="uk-UA" i="1" dirty="0"/>
              <a:t>розрізняти просторові напрями «відносно себе» формується у віці 3-5 років. </a:t>
            </a:r>
            <a:r>
              <a:rPr lang="uk-UA" dirty="0"/>
              <a:t>Подальший розвиток орієнтування в просторі полягає у тому, що діти починають виділяти відношення між предметами (один предмет за іншим, перед іншим, ліворуч, праворуч від нього, між іншими тощо).</a:t>
            </a:r>
          </a:p>
          <a:p>
            <a:endParaRPr lang="uk-UA" dirty="0"/>
          </a:p>
        </p:txBody>
      </p:sp>
      <p:pic>
        <p:nvPicPr>
          <p:cNvPr id="4" name="Рисунок 3"/>
          <p:cNvPicPr>
            <a:picLocks noChangeAspect="1"/>
          </p:cNvPicPr>
          <p:nvPr/>
        </p:nvPicPr>
        <p:blipFill>
          <a:blip r:embed="rId2"/>
          <a:stretch>
            <a:fillRect/>
          </a:stretch>
        </p:blipFill>
        <p:spPr>
          <a:xfrm>
            <a:off x="5708469" y="4557421"/>
            <a:ext cx="3435531" cy="2300579"/>
          </a:xfrm>
          <a:prstGeom prst="rect">
            <a:avLst/>
          </a:prstGeom>
        </p:spPr>
      </p:pic>
    </p:spTree>
    <p:extLst>
      <p:ext uri="{BB962C8B-B14F-4D97-AF65-F5344CB8AC3E}">
        <p14:creationId xmlns:p14="http://schemas.microsoft.com/office/powerpoint/2010/main" val="13441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754"/>
            <a:ext cx="7886700" cy="528095"/>
          </a:xfrm>
        </p:spPr>
        <p:txBody>
          <a:bodyPr>
            <a:normAutofit fontScale="90000"/>
          </a:bodyPr>
          <a:lstStyle/>
          <a:p>
            <a:r>
              <a:rPr lang="uk-UA" sz="3200" b="1" dirty="0" smtClean="0"/>
              <a:t>Етапи розвитку просторових уявлень </a:t>
            </a:r>
            <a:endParaRPr lang="uk-UA" sz="3200" b="1" dirty="0"/>
          </a:p>
        </p:txBody>
      </p:sp>
      <p:sp>
        <p:nvSpPr>
          <p:cNvPr id="3" name="Объект 2"/>
          <p:cNvSpPr>
            <a:spLocks noGrp="1"/>
          </p:cNvSpPr>
          <p:nvPr>
            <p:ph idx="1"/>
          </p:nvPr>
        </p:nvSpPr>
        <p:spPr>
          <a:xfrm>
            <a:off x="209006" y="1672046"/>
            <a:ext cx="8306344" cy="4911633"/>
          </a:xfrm>
        </p:spPr>
        <p:txBody>
          <a:bodyPr/>
          <a:lstStyle/>
          <a:p>
            <a:pPr algn="just"/>
            <a:r>
              <a:rPr lang="uk-UA" i="1" dirty="0"/>
              <a:t>Перший етап </a:t>
            </a:r>
            <a:r>
              <a:rPr lang="uk-UA" dirty="0"/>
              <a:t>– полягає у формуванні у дітей чітких уявлень про своє тіло і його симетричність; просторове розташування частин тіла; практичному вправлянні щодо орієнтуванню «на собі</a:t>
            </a:r>
            <a:r>
              <a:rPr lang="uk-UA" dirty="0" smtClean="0"/>
              <a:t>».</a:t>
            </a:r>
          </a:p>
          <a:p>
            <a:pPr algn="just"/>
            <a:endParaRPr lang="uk-UA" dirty="0"/>
          </a:p>
          <a:p>
            <a:pPr algn="just"/>
            <a:r>
              <a:rPr lang="uk-UA" i="1" dirty="0"/>
              <a:t>Другий етап </a:t>
            </a:r>
            <a:r>
              <a:rPr lang="uk-UA" dirty="0"/>
              <a:t>– формування уявлення про те, що власне тіло є точкою відліку у процесі орієнтування в довколишньому середовищі; навчання орієнтуванню «відносно себе». Діти засвоюють просторові уявлення в процесі ігор, роботи з роздатковим матеріалом, на заняттях й поза ними</a:t>
            </a:r>
          </a:p>
        </p:txBody>
      </p:sp>
    </p:spTree>
    <p:extLst>
      <p:ext uri="{BB962C8B-B14F-4D97-AF65-F5344CB8AC3E}">
        <p14:creationId xmlns:p14="http://schemas.microsoft.com/office/powerpoint/2010/main" val="2436211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uk-UA" i="1" dirty="0"/>
              <a:t>Третій етап </a:t>
            </a:r>
            <a:r>
              <a:rPr lang="uk-UA" dirty="0"/>
              <a:t>– навчання дітей моделюванню предметно- практичних ситуацій і відношень за допомогою схем; орієнтування дітей на місцевості (оцінка відстані, розміру, форми, взаємного положення предметів та їх положення відносно себе).</a:t>
            </a:r>
          </a:p>
          <a:p>
            <a:endParaRPr lang="uk-UA" dirty="0"/>
          </a:p>
        </p:txBody>
      </p:sp>
      <p:pic>
        <p:nvPicPr>
          <p:cNvPr id="4" name="Рисунок 3"/>
          <p:cNvPicPr>
            <a:picLocks noChangeAspect="1"/>
          </p:cNvPicPr>
          <p:nvPr/>
        </p:nvPicPr>
        <p:blipFill>
          <a:blip r:embed="rId2"/>
          <a:stretch>
            <a:fillRect/>
          </a:stretch>
        </p:blipFill>
        <p:spPr>
          <a:xfrm>
            <a:off x="4864826" y="4003791"/>
            <a:ext cx="4279174" cy="2854209"/>
          </a:xfrm>
          <a:prstGeom prst="rect">
            <a:avLst/>
          </a:prstGeom>
        </p:spPr>
      </p:pic>
    </p:spTree>
    <p:extLst>
      <p:ext uri="{BB962C8B-B14F-4D97-AF65-F5344CB8AC3E}">
        <p14:creationId xmlns:p14="http://schemas.microsoft.com/office/powerpoint/2010/main" val="234844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0" indent="0" algn="just">
              <a:buNone/>
            </a:pPr>
            <a:r>
              <a:rPr lang="uk-UA" dirty="0"/>
              <a:t>Формування уявлень про простір та орієнтування в ньому відбувається у дошкільному віці на основі здійснення складної аналітико-синтетичної діяльності з диференціації та узагальнення просторових ознак і відношень.</a:t>
            </a:r>
          </a:p>
          <a:p>
            <a:endParaRPr lang="uk-UA" dirty="0"/>
          </a:p>
        </p:txBody>
      </p:sp>
      <p:pic>
        <p:nvPicPr>
          <p:cNvPr id="4" name="Рисунок 3"/>
          <p:cNvPicPr>
            <a:picLocks noChangeAspect="1"/>
          </p:cNvPicPr>
          <p:nvPr/>
        </p:nvPicPr>
        <p:blipFill>
          <a:blip r:embed="rId2"/>
          <a:stretch>
            <a:fillRect/>
          </a:stretch>
        </p:blipFill>
        <p:spPr>
          <a:xfrm>
            <a:off x="2808514" y="3783086"/>
            <a:ext cx="4079965" cy="2983474"/>
          </a:xfrm>
          <a:prstGeom prst="rect">
            <a:avLst/>
          </a:prstGeom>
        </p:spPr>
      </p:pic>
    </p:spTree>
    <p:extLst>
      <p:ext uri="{BB962C8B-B14F-4D97-AF65-F5344CB8AC3E}">
        <p14:creationId xmlns:p14="http://schemas.microsoft.com/office/powerpoint/2010/main" val="1897460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7360" y="0"/>
            <a:ext cx="9181360" cy="6413863"/>
          </a:xfrm>
          <a:prstGeom prst="rect">
            <a:avLst/>
          </a:prstGeom>
        </p:spPr>
      </p:pic>
    </p:spTree>
    <p:extLst>
      <p:ext uri="{BB962C8B-B14F-4D97-AF65-F5344CB8AC3E}">
        <p14:creationId xmlns:p14="http://schemas.microsoft.com/office/powerpoint/2010/main" val="3389731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 y="1"/>
            <a:ext cx="9144000" cy="6858000"/>
          </a:xfrm>
          <a:prstGeom prst="rect">
            <a:avLst/>
          </a:prstGeom>
        </p:spPr>
      </p:pic>
    </p:spTree>
    <p:extLst>
      <p:ext uri="{BB962C8B-B14F-4D97-AF65-F5344CB8AC3E}">
        <p14:creationId xmlns:p14="http://schemas.microsoft.com/office/powerpoint/2010/main" val="387112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9144000" cy="6661755"/>
          </a:xfrm>
          <a:prstGeom prst="rect">
            <a:avLst/>
          </a:prstGeom>
        </p:spPr>
      </p:pic>
    </p:spTree>
    <p:extLst>
      <p:ext uri="{BB962C8B-B14F-4D97-AF65-F5344CB8AC3E}">
        <p14:creationId xmlns:p14="http://schemas.microsoft.com/office/powerpoint/2010/main" val="230496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778" y="-157388"/>
            <a:ext cx="7886700" cy="1325563"/>
          </a:xfrm>
        </p:spPr>
        <p:txBody>
          <a:bodyPr>
            <a:normAutofit/>
          </a:bodyPr>
          <a:lstStyle/>
          <a:p>
            <a:pPr algn="ctr"/>
            <a:r>
              <a:rPr lang="uk-UA" sz="3600" b="1" dirty="0" smtClean="0"/>
              <a:t>Сутність основних понять</a:t>
            </a:r>
            <a:endParaRPr lang="uk-UA"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11959743"/>
              </p:ext>
            </p:extLst>
          </p:nvPr>
        </p:nvGraphicFramePr>
        <p:xfrm>
          <a:off x="223700" y="1332412"/>
          <a:ext cx="8672105" cy="531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385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9225117" cy="6858000"/>
          </a:xfrm>
          <a:prstGeom prst="rect">
            <a:avLst/>
          </a:prstGeom>
        </p:spPr>
      </p:pic>
    </p:spTree>
    <p:extLst>
      <p:ext uri="{BB962C8B-B14F-4D97-AF65-F5344CB8AC3E}">
        <p14:creationId xmlns:p14="http://schemas.microsoft.com/office/powerpoint/2010/main" val="2264665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44137" y="1640140"/>
            <a:ext cx="8239396" cy="5094693"/>
          </a:xfrm>
          <a:prstGeom prst="rect">
            <a:avLst/>
          </a:prstGeom>
        </p:spPr>
      </p:pic>
    </p:spTree>
    <p:extLst>
      <p:ext uri="{BB962C8B-B14F-4D97-AF65-F5344CB8AC3E}">
        <p14:creationId xmlns:p14="http://schemas.microsoft.com/office/powerpoint/2010/main" val="2713616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0" y="0"/>
            <a:ext cx="9144000" cy="6285485"/>
          </a:xfrm>
          <a:prstGeom prst="rect">
            <a:avLst/>
          </a:prstGeom>
        </p:spPr>
      </p:pic>
    </p:spTree>
    <p:extLst>
      <p:ext uri="{BB962C8B-B14F-4D97-AF65-F5344CB8AC3E}">
        <p14:creationId xmlns:p14="http://schemas.microsoft.com/office/powerpoint/2010/main" val="1389572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61" y="222069"/>
            <a:ext cx="4439739" cy="737100"/>
          </a:xfrm>
        </p:spPr>
        <p:txBody>
          <a:bodyPr/>
          <a:lstStyle/>
          <a:p>
            <a:r>
              <a:rPr lang="uk-UA" dirty="0" smtClean="0"/>
              <a:t>Графічні диктанти</a:t>
            </a:r>
            <a:endParaRPr lang="uk-UA" dirty="0"/>
          </a:p>
        </p:txBody>
      </p:sp>
      <p:sp>
        <p:nvSpPr>
          <p:cNvPr id="3" name="Объект 2"/>
          <p:cNvSpPr>
            <a:spLocks noGrp="1"/>
          </p:cNvSpPr>
          <p:nvPr>
            <p:ph idx="1"/>
          </p:nvPr>
        </p:nvSpPr>
        <p:spPr>
          <a:xfrm>
            <a:off x="132261" y="1825625"/>
            <a:ext cx="7640139" cy="4901746"/>
          </a:xfrm>
        </p:spPr>
        <p:txBody>
          <a:bodyPr/>
          <a:lstStyle/>
          <a:p>
            <a:pPr marL="0" indent="0" algn="just">
              <a:buNone/>
            </a:pPr>
            <a:r>
              <a:rPr lang="uk-UA" dirty="0"/>
              <a:t>Графічний диктант можна виконувати у двох варіантах:</a:t>
            </a:r>
            <a:br>
              <a:rPr lang="uk-UA" dirty="0"/>
            </a:br>
            <a:r>
              <a:rPr lang="uk-UA" dirty="0"/>
              <a:t>1. Дитині пропонують зразок геометричного малюнка і просять повторити точно такий же малюнок в зошиті в клітинку.</a:t>
            </a:r>
            <a:br>
              <a:rPr lang="uk-UA" dirty="0"/>
            </a:br>
            <a:r>
              <a:rPr lang="uk-UA" dirty="0"/>
              <a:t>2. Дорослий диктує послідовність дій із зазначенням числа клітинок і їх напрямів (вліво, вправо, вгору, вниз), дитина виконує роботу на слух, а потім порівнює методом накладання своє зображення орнаменту або фігури зі зразком в посібнику.</a:t>
            </a:r>
          </a:p>
        </p:txBody>
      </p:sp>
      <p:pic>
        <p:nvPicPr>
          <p:cNvPr id="4" name="Рисунок 3"/>
          <p:cNvPicPr>
            <a:picLocks noChangeAspect="1"/>
          </p:cNvPicPr>
          <p:nvPr/>
        </p:nvPicPr>
        <p:blipFill>
          <a:blip r:embed="rId2"/>
          <a:stretch>
            <a:fillRect/>
          </a:stretch>
        </p:blipFill>
        <p:spPr>
          <a:xfrm>
            <a:off x="6677025" y="0"/>
            <a:ext cx="2466975" cy="1847850"/>
          </a:xfrm>
          <a:prstGeom prst="rect">
            <a:avLst/>
          </a:prstGeom>
        </p:spPr>
      </p:pic>
    </p:spTree>
    <p:extLst>
      <p:ext uri="{BB962C8B-B14F-4D97-AF65-F5344CB8AC3E}">
        <p14:creationId xmlns:p14="http://schemas.microsoft.com/office/powerpoint/2010/main" val="4106772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9005" y="1933302"/>
            <a:ext cx="8151223" cy="5100993"/>
          </a:xfrm>
        </p:spPr>
        <p:txBody>
          <a:bodyPr>
            <a:normAutofit/>
          </a:bodyPr>
          <a:lstStyle/>
          <a:p>
            <a:pPr marL="0" indent="0">
              <a:buNone/>
            </a:pPr>
            <a:r>
              <a:rPr lang="uk-UA" dirty="0" smtClean="0"/>
              <a:t>Завдання пропонується за принципом «від простого до складного». Починаючи з простих диктантів і поступово переходячи до більш складних.</a:t>
            </a:r>
          </a:p>
          <a:p>
            <a:pPr algn="just" fontAlgn="base"/>
            <a:r>
              <a:rPr lang="uk-UA" dirty="0" smtClean="0"/>
              <a:t>Для занять необхідний зошит у клітинку, простий олівець і гумка, щоб дитина могла завжди виправити неправильну лінію. Для дітей 5 – 6-ти років краще використовувати зошит у велику клітинку (0,8 мм), щоб не перенапружувати зір.</a:t>
            </a:r>
          </a:p>
          <a:p>
            <a:pPr algn="just" fontAlgn="base"/>
            <a:r>
              <a:rPr lang="uk-UA" dirty="0" smtClean="0"/>
              <a:t>Приклад диктування графічного диктанту: 1 клітинка вправо, 3 клітинки вгору, 2 клітинки вліво, 4 клітинки вниз, 1 клітинка вправо.</a:t>
            </a:r>
          </a:p>
          <a:p>
            <a:pPr marL="0" indent="0">
              <a:buNone/>
            </a:pPr>
            <a:endParaRPr lang="uk-UA" dirty="0"/>
          </a:p>
        </p:txBody>
      </p:sp>
      <p:pic>
        <p:nvPicPr>
          <p:cNvPr id="4" name="Рисунок 3"/>
          <p:cNvPicPr>
            <a:picLocks noChangeAspect="1"/>
          </p:cNvPicPr>
          <p:nvPr/>
        </p:nvPicPr>
        <p:blipFill>
          <a:blip r:embed="rId2"/>
          <a:stretch>
            <a:fillRect/>
          </a:stretch>
        </p:blipFill>
        <p:spPr>
          <a:xfrm>
            <a:off x="7576457" y="0"/>
            <a:ext cx="1567543" cy="1964674"/>
          </a:xfrm>
          <a:prstGeom prst="rect">
            <a:avLst/>
          </a:prstGeom>
        </p:spPr>
      </p:pic>
    </p:spTree>
    <p:extLst>
      <p:ext uri="{BB962C8B-B14F-4D97-AF65-F5344CB8AC3E}">
        <p14:creationId xmlns:p14="http://schemas.microsoft.com/office/powerpoint/2010/main" val="3675658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86700" cy="497023"/>
          </a:xfrm>
        </p:spPr>
        <p:txBody>
          <a:bodyPr>
            <a:normAutofit fontScale="90000"/>
          </a:bodyPr>
          <a:lstStyle/>
          <a:p>
            <a:r>
              <a:rPr lang="uk-UA" sz="3600" dirty="0" smtClean="0"/>
              <a:t>Як виконувати математичний диктант?</a:t>
            </a:r>
            <a:endParaRPr lang="uk-UA" sz="3600" dirty="0"/>
          </a:p>
        </p:txBody>
      </p:sp>
      <p:sp>
        <p:nvSpPr>
          <p:cNvPr id="3" name="Объект 2"/>
          <p:cNvSpPr>
            <a:spLocks noGrp="1"/>
          </p:cNvSpPr>
          <p:nvPr>
            <p:ph idx="1"/>
          </p:nvPr>
        </p:nvSpPr>
        <p:spPr>
          <a:xfrm>
            <a:off x="130629" y="1593669"/>
            <a:ext cx="8384721" cy="5068388"/>
          </a:xfrm>
        </p:spPr>
        <p:txBody>
          <a:bodyPr/>
          <a:lstStyle/>
          <a:p>
            <a:pPr marL="0" indent="0">
              <a:buNone/>
            </a:pPr>
            <a:r>
              <a:rPr lang="uk-UA" b="1" dirty="0"/>
              <a:t>Як проводити математичні диктанти</a:t>
            </a:r>
          </a:p>
          <a:p>
            <a:pPr algn="just"/>
            <a:r>
              <a:rPr lang="uk-UA" dirty="0"/>
              <a:t>Перед початком диктанту проведіть коротку вправу, яка активізує увагу й актуалізує знання дітей. Наприклад, пограйте в короткі ігри, у яких потрібно лічити, орієнтуватись у просторі, називати геометричні фігури.</a:t>
            </a:r>
          </a:p>
          <a:p>
            <a:pPr algn="just"/>
            <a:r>
              <a:rPr lang="uk-UA" dirty="0"/>
              <a:t>Роздайте дітям чисті аркуші паперу формату А5 і запропонуйте намалювати математичний малюнок. Відтак нагадайте та поясніть </a:t>
            </a:r>
            <a:r>
              <a:rPr lang="uk-UA" b="1" dirty="0"/>
              <a:t>правила</a:t>
            </a:r>
            <a:r>
              <a:rPr lang="uk-UA" dirty="0"/>
              <a:t>:</a:t>
            </a:r>
          </a:p>
          <a:p>
            <a:pPr marL="0" indent="0">
              <a:buNone/>
            </a:pPr>
            <a:r>
              <a:rPr lang="uk-UA" dirty="0" smtClean="0"/>
              <a:t>уважно </a:t>
            </a:r>
            <a:r>
              <a:rPr lang="uk-UA" dirty="0"/>
              <a:t>слухати й виконувати інструкцію;</a:t>
            </a:r>
          </a:p>
          <a:p>
            <a:pPr marL="0" indent="0" algn="just">
              <a:buNone/>
            </a:pPr>
            <a:r>
              <a:rPr lang="uk-UA" dirty="0"/>
              <a:t>не підглядати в роботи інших дітей.</a:t>
            </a:r>
          </a:p>
          <a:p>
            <a:pPr marL="0" indent="0">
              <a:buNone/>
            </a:pPr>
            <a:endParaRPr lang="uk-UA" dirty="0"/>
          </a:p>
        </p:txBody>
      </p:sp>
      <p:pic>
        <p:nvPicPr>
          <p:cNvPr id="4" name="Рисунок 3"/>
          <p:cNvPicPr>
            <a:picLocks noChangeAspect="1"/>
          </p:cNvPicPr>
          <p:nvPr/>
        </p:nvPicPr>
        <p:blipFill>
          <a:blip r:embed="rId2"/>
          <a:stretch>
            <a:fillRect/>
          </a:stretch>
        </p:blipFill>
        <p:spPr>
          <a:xfrm>
            <a:off x="6479177" y="434306"/>
            <a:ext cx="2664823" cy="1773318"/>
          </a:xfrm>
          <a:prstGeom prst="rect">
            <a:avLst/>
          </a:prstGeom>
        </p:spPr>
      </p:pic>
    </p:spTree>
    <p:extLst>
      <p:ext uri="{BB962C8B-B14F-4D97-AF65-F5344CB8AC3E}">
        <p14:creationId xmlns:p14="http://schemas.microsoft.com/office/powerpoint/2010/main" val="4095248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880" y="1690688"/>
            <a:ext cx="8332470" cy="4827677"/>
          </a:xfrm>
        </p:spPr>
        <p:txBody>
          <a:bodyPr>
            <a:normAutofit fontScale="92500" lnSpcReduction="20000"/>
          </a:bodyPr>
          <a:lstStyle/>
          <a:p>
            <a:pPr algn="just"/>
            <a:r>
              <a:rPr lang="uk-UA" dirty="0" smtClean="0"/>
              <a:t>Наприклад, щоб діти працювали самостійно, поясніть: «Коли ви розглядаєте чужий малюнок зі свого місця, то можете побачити його «перевернутим». Тож якщо перемальовуватимете у друзів, то можете помилитися, щось пропустити. Ліпше уважно мене слухайте та виконуйте завдання самостійно».</a:t>
            </a:r>
          </a:p>
          <a:p>
            <a:pPr algn="just"/>
            <a:r>
              <a:rPr lang="uk-UA" dirty="0" smtClean="0"/>
              <a:t>Проговорюйте завдання диктанту чітко та голосно, у зручному для дітей темпі. Кожне завдання зачитуйте два-три рази. Після першого дайте дітям кілька секунд, щоб обміркувати та виконати завдання. Читаючи другий раз, пропонуйте перевірити, чи все зробили правильно. Під час занять ставтеся до дітей доброзичливо, підтримуйте їхній гарний настрій. За потреби допомагайте дітям, стежте, щоб вони не перевтомлювалися.</a:t>
            </a:r>
          </a:p>
          <a:p>
            <a:endParaRPr lang="uk-UA" dirty="0"/>
          </a:p>
        </p:txBody>
      </p:sp>
    </p:spTree>
    <p:extLst>
      <p:ext uri="{BB962C8B-B14F-4D97-AF65-F5344CB8AC3E}">
        <p14:creationId xmlns:p14="http://schemas.microsoft.com/office/powerpoint/2010/main" val="2327044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645920"/>
            <a:ext cx="8515350" cy="4990011"/>
          </a:xfrm>
        </p:spPr>
        <p:txBody>
          <a:bodyPr>
            <a:normAutofit lnSpcReduction="10000"/>
          </a:bodyPr>
          <a:lstStyle/>
          <a:p>
            <a:pPr algn="just"/>
            <a:r>
              <a:rPr lang="uk-UA" dirty="0"/>
              <a:t>Стежте, чи встигають діти за темпом вашого мовлення. За потреби повторіть завдання додатково для дітей, що відстають. Проте повторюйте лише те завдання, яке діти виконують наразі. Не повертайтеся до попереднього, навіть якщо хтось із дітей відстав. Це може заплутати інших. Ліпше </a:t>
            </a:r>
            <a:r>
              <a:rPr lang="uk-UA" dirty="0" err="1"/>
              <a:t>підійдіть</a:t>
            </a:r>
            <a:r>
              <a:rPr lang="uk-UA" dirty="0"/>
              <a:t> і повторіть завдання для дитини, що відстає, індивідуально. За потреби допоможіть його виконати.</a:t>
            </a:r>
          </a:p>
          <a:p>
            <a:pPr algn="just"/>
            <a:r>
              <a:rPr lang="uk-UA" dirty="0"/>
              <a:t>Не коментуйте діяльність дітей, поки не завершите диктант. Наприкінці запропонуйте дітям підписати свій аркуш: хто вміє писати, підписує самостійно, а іншим допомагає дорослий.</a:t>
            </a:r>
          </a:p>
          <a:p>
            <a:endParaRPr lang="uk-UA" dirty="0"/>
          </a:p>
        </p:txBody>
      </p:sp>
    </p:spTree>
    <p:extLst>
      <p:ext uri="{BB962C8B-B14F-4D97-AF65-F5344CB8AC3E}">
        <p14:creationId xmlns:p14="http://schemas.microsoft.com/office/powerpoint/2010/main" val="1817165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 y="1423851"/>
            <a:ext cx="7903029" cy="5081451"/>
          </a:xfrm>
        </p:spPr>
        <p:txBody>
          <a:bodyPr>
            <a:normAutofit fontScale="92500" lnSpcReduction="10000"/>
          </a:bodyPr>
          <a:lstStyle/>
          <a:p>
            <a:pPr algn="just" fontAlgn="base"/>
            <a:r>
              <a:rPr lang="uk-UA" dirty="0" smtClean="0"/>
              <a:t>На підготовленому для виконання завдання, листочку у клітинку, потрібно позначити початок руху у вигляді точки. На ознайомчому або початковому етапі вона може бути поставлена ​​вихователем. Пізніше можна просити дитину зробити це самостійно, відступивши від краю аркуша задану кількість клітинок в ту чи іншу сторону.</a:t>
            </a:r>
          </a:p>
          <a:p>
            <a:pPr marL="0" indent="0" algn="ctr">
              <a:buNone/>
            </a:pPr>
            <a:r>
              <a:rPr lang="uk-UA" dirty="0" smtClean="0"/>
              <a:t>Також слід наголосити такі умови:</a:t>
            </a:r>
          </a:p>
          <a:p>
            <a:r>
              <a:rPr lang="uk-UA" dirty="0" smtClean="0"/>
              <a:t>Один крок – 1 клітина;</a:t>
            </a:r>
          </a:p>
          <a:p>
            <a:r>
              <a:rPr lang="uk-UA" dirty="0" smtClean="0"/>
              <a:t>Стрілочка – вказання напрямку руху;</a:t>
            </a:r>
          </a:p>
          <a:p>
            <a:r>
              <a:rPr lang="uk-UA" dirty="0" smtClean="0"/>
              <a:t>Кінець попереднього є початком для наступного кроку. </a:t>
            </a:r>
          </a:p>
          <a:p>
            <a:endParaRPr lang="uk-UA" dirty="0"/>
          </a:p>
        </p:txBody>
      </p:sp>
    </p:spTree>
    <p:extLst>
      <p:ext uri="{BB962C8B-B14F-4D97-AF65-F5344CB8AC3E}">
        <p14:creationId xmlns:p14="http://schemas.microsoft.com/office/powerpoint/2010/main" val="721822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0446" y="1825625"/>
            <a:ext cx="8294914" cy="4614364"/>
          </a:xfrm>
        </p:spPr>
        <p:txBody>
          <a:bodyPr>
            <a:normAutofit/>
          </a:bodyPr>
          <a:lstStyle/>
          <a:p>
            <a:pPr algn="just" fontAlgn="base"/>
            <a:r>
              <a:rPr lang="uk-UA" dirty="0"/>
              <a:t>За рівнем складності такі завдання поділяються на такі рівні:</a:t>
            </a:r>
          </a:p>
          <a:p>
            <a:pPr algn="just" fontAlgn="base"/>
            <a:r>
              <a:rPr lang="uk-UA" dirty="0"/>
              <a:t>Початковий — для початківців (проста геометрична фігура або повторюваний орнамент).</a:t>
            </a:r>
          </a:p>
          <a:p>
            <a:pPr algn="just" fontAlgn="base"/>
            <a:r>
              <a:rPr lang="uk-UA" dirty="0"/>
              <a:t>Середній — з легкими невеликими картинками (фрукт, рослина, невелика тварина).</a:t>
            </a:r>
          </a:p>
          <a:p>
            <a:pPr algn="just" fontAlgn="base"/>
            <a:r>
              <a:rPr lang="uk-UA" dirty="0"/>
              <a:t>Складний рівень з об’ємними і важкими завданнями, які вимагають складних підрахунків, довгих ліній і руху по діагоналі (</a:t>
            </a:r>
            <a:r>
              <a:rPr lang="uk-UA" dirty="0" smtClean="0"/>
              <a:t>транспортний </a:t>
            </a:r>
            <a:r>
              <a:rPr lang="uk-UA" dirty="0"/>
              <a:t>засіб, музичний інструмент, казковий персонаж).</a:t>
            </a:r>
          </a:p>
          <a:p>
            <a:pPr algn="just"/>
            <a:endParaRPr lang="uk-UA" dirty="0"/>
          </a:p>
        </p:txBody>
      </p:sp>
    </p:spTree>
    <p:extLst>
      <p:ext uri="{BB962C8B-B14F-4D97-AF65-F5344CB8AC3E}">
        <p14:creationId xmlns:p14="http://schemas.microsoft.com/office/powerpoint/2010/main" val="88489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842" y="-92074"/>
            <a:ext cx="7886700" cy="1325563"/>
          </a:xfrm>
        </p:spPr>
        <p:txBody>
          <a:bodyPr>
            <a:normAutofit/>
          </a:bodyPr>
          <a:lstStyle/>
          <a:p>
            <a:pPr algn="ctr"/>
            <a:r>
              <a:rPr lang="uk-UA" sz="3600" b="1" dirty="0" smtClean="0"/>
              <a:t>Орієнтування в просторі</a:t>
            </a:r>
            <a:endParaRPr lang="uk-UA"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270036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831874" y="4139293"/>
            <a:ext cx="2068286" cy="2494870"/>
          </a:xfrm>
          <a:prstGeom prst="rect">
            <a:avLst/>
          </a:prstGeom>
        </p:spPr>
      </p:pic>
    </p:spTree>
    <p:extLst>
      <p:ext uri="{BB962C8B-B14F-4D97-AF65-F5344CB8AC3E}">
        <p14:creationId xmlns:p14="http://schemas.microsoft.com/office/powerpoint/2010/main" val="1810999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75" y="0"/>
            <a:ext cx="3773533" cy="1325563"/>
          </a:xfrm>
        </p:spPr>
        <p:txBody>
          <a:bodyPr/>
          <a:lstStyle/>
          <a:p>
            <a:r>
              <a:rPr lang="uk-UA" dirty="0" smtClean="0"/>
              <a:t>Види диктантів</a:t>
            </a:r>
            <a:endParaRPr lang="uk-UA" dirty="0"/>
          </a:p>
        </p:txBody>
      </p:sp>
      <p:sp>
        <p:nvSpPr>
          <p:cNvPr id="3" name="Объект 2"/>
          <p:cNvSpPr>
            <a:spLocks noGrp="1"/>
          </p:cNvSpPr>
          <p:nvPr>
            <p:ph idx="1"/>
          </p:nvPr>
        </p:nvSpPr>
        <p:spPr>
          <a:xfrm>
            <a:off x="313509" y="1825625"/>
            <a:ext cx="5525588" cy="4351338"/>
          </a:xfrm>
        </p:spPr>
        <p:txBody>
          <a:bodyPr/>
          <a:lstStyle/>
          <a:p>
            <a:pPr marL="0" indent="0" algn="just">
              <a:buNone/>
            </a:pPr>
            <a:r>
              <a:rPr lang="uk-UA" b="1" dirty="0"/>
              <a:t> Симетрія. </a:t>
            </a:r>
            <a:r>
              <a:rPr lang="uk-UA" dirty="0"/>
              <a:t> Такий диктант являє собою зображення, яке виконане тільки з одного боку. </a:t>
            </a:r>
            <a:r>
              <a:rPr lang="uk-UA" dirty="0" smtClean="0"/>
              <a:t>Дитині </a:t>
            </a:r>
            <a:r>
              <a:rPr lang="uk-UA" dirty="0"/>
              <a:t>потрібно самостійно домалювати другу половину малюнка, чітко відтворюючи симетрію першої частини зображення.</a:t>
            </a:r>
          </a:p>
        </p:txBody>
      </p:sp>
      <p:pic>
        <p:nvPicPr>
          <p:cNvPr id="4" name="Рисунок 3"/>
          <p:cNvPicPr>
            <a:picLocks noChangeAspect="1"/>
          </p:cNvPicPr>
          <p:nvPr/>
        </p:nvPicPr>
        <p:blipFill>
          <a:blip r:embed="rId2"/>
          <a:stretch>
            <a:fillRect/>
          </a:stretch>
        </p:blipFill>
        <p:spPr>
          <a:xfrm>
            <a:off x="6017622" y="1825625"/>
            <a:ext cx="2857309" cy="3553778"/>
          </a:xfrm>
          <a:prstGeom prst="rect">
            <a:avLst/>
          </a:prstGeom>
        </p:spPr>
      </p:pic>
    </p:spTree>
    <p:extLst>
      <p:ext uri="{BB962C8B-B14F-4D97-AF65-F5344CB8AC3E}">
        <p14:creationId xmlns:p14="http://schemas.microsoft.com/office/powerpoint/2010/main" val="415320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6754" y="1637982"/>
            <a:ext cx="5760720" cy="4351338"/>
          </a:xfrm>
        </p:spPr>
        <p:txBody>
          <a:bodyPr/>
          <a:lstStyle/>
          <a:p>
            <a:pPr marL="0" indent="0" algn="just">
              <a:buNone/>
            </a:pPr>
            <a:r>
              <a:rPr lang="uk-UA" b="1" dirty="0"/>
              <a:t>За зразком. </a:t>
            </a:r>
            <a:r>
              <a:rPr lang="uk-UA" dirty="0"/>
              <a:t> Педагогу потрібно роздрукувати шаблони зображення і роздати усім дітям. </a:t>
            </a:r>
            <a:r>
              <a:rPr lang="uk-UA" dirty="0" smtClean="0"/>
              <a:t>Дошкільники </a:t>
            </a:r>
            <a:r>
              <a:rPr lang="uk-UA" dirty="0"/>
              <a:t>повинні скопіювати їх на свій аркуш. Щоб малюнок був ідентичний шаблону, необхідно уважно дивитися на зразок і повторювати лінії. Виконання завдань такого типу сприяє виробленню посидючості і терпіння, а також розвиває зорову увагу.</a:t>
            </a:r>
          </a:p>
        </p:txBody>
      </p:sp>
      <p:pic>
        <p:nvPicPr>
          <p:cNvPr id="4" name="Рисунок 3"/>
          <p:cNvPicPr>
            <a:picLocks noChangeAspect="1"/>
          </p:cNvPicPr>
          <p:nvPr/>
        </p:nvPicPr>
        <p:blipFill>
          <a:blip r:embed="rId2"/>
          <a:stretch>
            <a:fillRect/>
          </a:stretch>
        </p:blipFill>
        <p:spPr>
          <a:xfrm>
            <a:off x="5917474" y="1637982"/>
            <a:ext cx="3108960" cy="4190933"/>
          </a:xfrm>
          <a:prstGeom prst="rect">
            <a:avLst/>
          </a:prstGeom>
        </p:spPr>
      </p:pic>
    </p:spTree>
    <p:extLst>
      <p:ext uri="{BB962C8B-B14F-4D97-AF65-F5344CB8AC3E}">
        <p14:creationId xmlns:p14="http://schemas.microsoft.com/office/powerpoint/2010/main" val="2300628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880" y="1525179"/>
            <a:ext cx="5473337" cy="4351338"/>
          </a:xfrm>
        </p:spPr>
        <p:txBody>
          <a:bodyPr>
            <a:normAutofit fontScale="92500" lnSpcReduction="10000"/>
          </a:bodyPr>
          <a:lstStyle/>
          <a:p>
            <a:pPr algn="just"/>
            <a:r>
              <a:rPr lang="uk-UA" b="1" dirty="0"/>
              <a:t> За стрілочками. </a:t>
            </a:r>
            <a:r>
              <a:rPr lang="uk-UA" dirty="0"/>
              <a:t> Кожен </a:t>
            </a:r>
            <a:r>
              <a:rPr lang="uk-UA" dirty="0" smtClean="0"/>
              <a:t>дошкільник </a:t>
            </a:r>
            <a:r>
              <a:rPr lang="uk-UA" dirty="0"/>
              <a:t>отримує аркуш із шаблоном, на якому позначено точку старту, а також інструкцію, в якій стрілочками послідовно вказано напрямки і кількість кроків, які потрібно щоразу прокреслити, рухаючись у певний бік. Завдання такого типу дозволяють напрацювати навичку орієнтування у напрямках, закріпити вміння рахування і розвивають уважність і концентрацію уваги. </a:t>
            </a:r>
          </a:p>
        </p:txBody>
      </p:sp>
      <p:pic>
        <p:nvPicPr>
          <p:cNvPr id="4" name="Рисунок 3"/>
          <p:cNvPicPr>
            <a:picLocks noChangeAspect="1"/>
          </p:cNvPicPr>
          <p:nvPr/>
        </p:nvPicPr>
        <p:blipFill>
          <a:blip r:embed="rId2"/>
          <a:stretch>
            <a:fillRect/>
          </a:stretch>
        </p:blipFill>
        <p:spPr>
          <a:xfrm>
            <a:off x="5656217" y="1714772"/>
            <a:ext cx="3248025" cy="3209925"/>
          </a:xfrm>
          <a:prstGeom prst="rect">
            <a:avLst/>
          </a:prstGeom>
        </p:spPr>
      </p:pic>
    </p:spTree>
    <p:extLst>
      <p:ext uri="{BB962C8B-B14F-4D97-AF65-F5344CB8AC3E}">
        <p14:creationId xmlns:p14="http://schemas.microsoft.com/office/powerpoint/2010/main" val="2937010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195943" y="1449977"/>
            <a:ext cx="5695406" cy="5081452"/>
          </a:xfrm>
        </p:spPr>
        <p:txBody>
          <a:bodyPr>
            <a:normAutofit/>
          </a:bodyPr>
          <a:lstStyle/>
          <a:p>
            <a:pPr marL="0" indent="0" algn="just">
              <a:buNone/>
            </a:pPr>
            <a:r>
              <a:rPr lang="uk-UA" b="1" dirty="0"/>
              <a:t> Слуховий. </a:t>
            </a:r>
            <a:r>
              <a:rPr lang="uk-UA" dirty="0"/>
              <a:t> Передбачає послідовне креслення зображення під диктовку педагога. Учитель диктує школярам точку старту, а також кількість клітинок і напрям руху, в якому треба креслити, щоб отримати певне зображення. Після завершення диктанту отримані зображення звіряються зі зразком.</a:t>
            </a:r>
          </a:p>
        </p:txBody>
      </p:sp>
      <p:pic>
        <p:nvPicPr>
          <p:cNvPr id="7" name="Объект 6"/>
          <p:cNvPicPr>
            <a:picLocks noGrp="1" noChangeAspect="1"/>
          </p:cNvPicPr>
          <p:nvPr>
            <p:ph sz="half" idx="2"/>
          </p:nvPr>
        </p:nvPicPr>
        <p:blipFill>
          <a:blip r:embed="rId2"/>
          <a:stretch>
            <a:fillRect/>
          </a:stretch>
        </p:blipFill>
        <p:spPr>
          <a:xfrm>
            <a:off x="6124755" y="1449977"/>
            <a:ext cx="2836364" cy="4254545"/>
          </a:xfrm>
          <a:prstGeom prst="rect">
            <a:avLst/>
          </a:prstGeom>
        </p:spPr>
      </p:pic>
    </p:spTree>
    <p:extLst>
      <p:ext uri="{BB962C8B-B14F-4D97-AF65-F5344CB8AC3E}">
        <p14:creationId xmlns:p14="http://schemas.microsoft.com/office/powerpoint/2010/main" val="3877168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b="30440"/>
          <a:stretch/>
        </p:blipFill>
        <p:spPr>
          <a:xfrm>
            <a:off x="966651" y="0"/>
            <a:ext cx="7565188" cy="6858000"/>
          </a:xfrm>
          <a:prstGeom prst="rect">
            <a:avLst/>
          </a:prstGeom>
        </p:spPr>
      </p:pic>
    </p:spTree>
    <p:extLst>
      <p:ext uri="{BB962C8B-B14F-4D97-AF65-F5344CB8AC3E}">
        <p14:creationId xmlns:p14="http://schemas.microsoft.com/office/powerpoint/2010/main" val="901931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b="28779"/>
          <a:stretch/>
        </p:blipFill>
        <p:spPr>
          <a:xfrm>
            <a:off x="391885" y="0"/>
            <a:ext cx="8242663" cy="6845161"/>
          </a:xfrm>
          <a:prstGeom prst="rect">
            <a:avLst/>
          </a:prstGeom>
        </p:spPr>
      </p:pic>
    </p:spTree>
    <p:extLst>
      <p:ext uri="{BB962C8B-B14F-4D97-AF65-F5344CB8AC3E}">
        <p14:creationId xmlns:p14="http://schemas.microsoft.com/office/powerpoint/2010/main" val="1800612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b="27278"/>
          <a:stretch/>
        </p:blipFill>
        <p:spPr>
          <a:xfrm>
            <a:off x="851185" y="0"/>
            <a:ext cx="7979835" cy="6766560"/>
          </a:xfrm>
          <a:prstGeom prst="rect">
            <a:avLst/>
          </a:prstGeom>
        </p:spPr>
      </p:pic>
    </p:spTree>
    <p:extLst>
      <p:ext uri="{BB962C8B-B14F-4D97-AF65-F5344CB8AC3E}">
        <p14:creationId xmlns:p14="http://schemas.microsoft.com/office/powerpoint/2010/main" val="957569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3381"/>
            <a:ext cx="4643846" cy="2018619"/>
          </a:xfrm>
        </p:spPr>
        <p:txBody>
          <a:bodyPr anchor="ctr">
            <a:normAutofit fontScale="90000"/>
          </a:bodyPr>
          <a:lstStyle/>
          <a:p>
            <a:pPr algn="l"/>
            <a:r>
              <a:rPr lang="uk-UA" sz="4000" b="1" dirty="0" smtClean="0">
                <a:ln w="0"/>
                <a:solidFill>
                  <a:srgbClr val="AB0031"/>
                </a:solidFill>
                <a:effectLst>
                  <a:outerShdw blurRad="38100" dist="19050" dir="2700000" algn="tl" rotWithShape="0">
                    <a:schemeClr val="dk1">
                      <a:alpha val="40000"/>
                    </a:schemeClr>
                  </a:outerShdw>
                </a:effectLst>
                <a:latin typeface="+mn-lt"/>
              </a:rPr>
              <a:t>Формування просторових уявлень у дошкільників</a:t>
            </a:r>
            <a:r>
              <a:rPr lang="uk-UA" sz="5400" b="1" dirty="0" smtClean="0">
                <a:ln w="0"/>
                <a:solidFill>
                  <a:srgbClr val="AB0031"/>
                </a:solidFill>
                <a:effectLst>
                  <a:outerShdw blurRad="38100" dist="19050" dir="2700000" algn="tl" rotWithShape="0">
                    <a:schemeClr val="dk1">
                      <a:alpha val="40000"/>
                    </a:schemeClr>
                  </a:outerShdw>
                </a:effectLst>
                <a:latin typeface="+mn-lt"/>
              </a:rPr>
              <a:t/>
            </a:r>
            <a:br>
              <a:rPr lang="uk-UA" sz="5400" b="1" dirty="0" smtClean="0">
                <a:ln w="0"/>
                <a:solidFill>
                  <a:srgbClr val="AB0031"/>
                </a:solidFill>
                <a:effectLst>
                  <a:outerShdw blurRad="38100" dist="19050" dir="2700000" algn="tl" rotWithShape="0">
                    <a:schemeClr val="dk1">
                      <a:alpha val="40000"/>
                    </a:schemeClr>
                  </a:outerShdw>
                </a:effectLst>
                <a:latin typeface="+mn-lt"/>
              </a:rPr>
            </a:br>
            <a:endParaRPr lang="en-US" sz="5400" b="1" dirty="0">
              <a:ln w="0"/>
              <a:solidFill>
                <a:srgbClr val="AB003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412989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248" y="169817"/>
            <a:ext cx="6216288" cy="645660"/>
          </a:xfrm>
        </p:spPr>
        <p:txBody>
          <a:bodyPr>
            <a:normAutofit fontScale="90000"/>
          </a:bodyPr>
          <a:lstStyle/>
          <a:p>
            <a:pPr algn="ctr"/>
            <a:r>
              <a:rPr lang="uk-UA" sz="3200" b="1" dirty="0" smtClean="0"/>
              <a:t>Просторові уявлення включають знання</a:t>
            </a:r>
            <a:endParaRPr lang="uk-UA" sz="3200" b="1" dirty="0"/>
          </a:p>
        </p:txBody>
      </p:sp>
      <p:sp>
        <p:nvSpPr>
          <p:cNvPr id="3" name="Объект 2"/>
          <p:cNvSpPr>
            <a:spLocks noGrp="1"/>
          </p:cNvSpPr>
          <p:nvPr>
            <p:ph idx="1"/>
          </p:nvPr>
        </p:nvSpPr>
        <p:spPr/>
        <p:txBody>
          <a:bodyPr/>
          <a:lstStyle/>
          <a:p>
            <a:pPr lvl="1"/>
            <a:r>
              <a:rPr lang="uk-UA" dirty="0"/>
              <a:t>про форму предметів та їх розміри</a:t>
            </a:r>
            <a:r>
              <a:rPr lang="uk-UA" dirty="0" smtClean="0"/>
              <a:t>;</a:t>
            </a:r>
          </a:p>
          <a:p>
            <a:pPr lvl="1"/>
            <a:endParaRPr lang="uk-UA" sz="1600" dirty="0"/>
          </a:p>
          <a:p>
            <a:pPr lvl="1"/>
            <a:r>
              <a:rPr lang="uk-UA" dirty="0"/>
              <a:t>здатність розрізняти предмети у просторі</a:t>
            </a:r>
            <a:r>
              <a:rPr lang="uk-UA" dirty="0" smtClean="0"/>
              <a:t>;</a:t>
            </a:r>
          </a:p>
          <a:p>
            <a:pPr lvl="1"/>
            <a:endParaRPr lang="uk-UA" sz="1600" dirty="0"/>
          </a:p>
          <a:p>
            <a:pPr lvl="1"/>
            <a:r>
              <a:rPr lang="uk-UA" dirty="0"/>
              <a:t>оцінювати відстані розміщення предметів та об’єктів стосовно людини та один від </a:t>
            </a:r>
            <a:r>
              <a:rPr lang="uk-UA" dirty="0" smtClean="0"/>
              <a:t>одного;</a:t>
            </a:r>
          </a:p>
          <a:p>
            <a:pPr lvl="1"/>
            <a:endParaRPr lang="uk-UA" dirty="0" smtClean="0"/>
          </a:p>
          <a:p>
            <a:pPr lvl="1"/>
            <a:r>
              <a:rPr lang="uk-UA" dirty="0" smtClean="0"/>
              <a:t>визначати </a:t>
            </a:r>
            <a:r>
              <a:rPr lang="uk-UA" dirty="0"/>
              <a:t>місцезнаходження.</a:t>
            </a:r>
          </a:p>
        </p:txBody>
      </p:sp>
      <p:pic>
        <p:nvPicPr>
          <p:cNvPr id="4" name="Рисунок 3"/>
          <p:cNvPicPr>
            <a:picLocks noChangeAspect="1"/>
          </p:cNvPicPr>
          <p:nvPr/>
        </p:nvPicPr>
        <p:blipFill>
          <a:blip r:embed="rId2"/>
          <a:stretch>
            <a:fillRect/>
          </a:stretch>
        </p:blipFill>
        <p:spPr>
          <a:xfrm>
            <a:off x="6374674" y="4192769"/>
            <a:ext cx="2665231" cy="2665231"/>
          </a:xfrm>
          <a:prstGeom prst="rect">
            <a:avLst/>
          </a:prstGeom>
        </p:spPr>
      </p:pic>
    </p:spTree>
    <p:extLst>
      <p:ext uri="{BB962C8B-B14F-4D97-AF65-F5344CB8AC3E}">
        <p14:creationId xmlns:p14="http://schemas.microsoft.com/office/powerpoint/2010/main" val="2678023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476" y="0"/>
            <a:ext cx="7886700" cy="1325563"/>
          </a:xfrm>
        </p:spPr>
        <p:txBody>
          <a:bodyPr>
            <a:normAutofit/>
          </a:bodyPr>
          <a:lstStyle/>
          <a:p>
            <a:pPr algn="ctr"/>
            <a:r>
              <a:rPr lang="uk-UA" sz="3600" b="1" dirty="0" smtClean="0"/>
              <a:t>Просторові уявлення</a:t>
            </a:r>
            <a:endParaRPr lang="uk-UA" sz="3600" b="1" dirty="0"/>
          </a:p>
        </p:txBody>
      </p:sp>
      <p:sp>
        <p:nvSpPr>
          <p:cNvPr id="3" name="Объект 2"/>
          <p:cNvSpPr>
            <a:spLocks noGrp="1"/>
          </p:cNvSpPr>
          <p:nvPr>
            <p:ph idx="1"/>
          </p:nvPr>
        </p:nvSpPr>
        <p:spPr/>
        <p:txBody>
          <a:bodyPr/>
          <a:lstStyle/>
          <a:p>
            <a:r>
              <a:rPr lang="uk-UA" dirty="0" smtClean="0"/>
              <a:t>1 етап – недиференційоване сприйняття;</a:t>
            </a:r>
          </a:p>
          <a:p>
            <a:endParaRPr lang="uk-UA" dirty="0"/>
          </a:p>
          <a:p>
            <a:r>
              <a:rPr lang="uk-UA" dirty="0" smtClean="0"/>
              <a:t>2 етап – орієнтація дитини «на себе».</a:t>
            </a:r>
            <a:endParaRPr lang="uk-UA" dirty="0"/>
          </a:p>
        </p:txBody>
      </p:sp>
      <p:pic>
        <p:nvPicPr>
          <p:cNvPr id="4" name="Рисунок 3"/>
          <p:cNvPicPr>
            <a:picLocks noChangeAspect="1"/>
          </p:cNvPicPr>
          <p:nvPr/>
        </p:nvPicPr>
        <p:blipFill>
          <a:blip r:embed="rId2"/>
          <a:stretch>
            <a:fillRect/>
          </a:stretch>
        </p:blipFill>
        <p:spPr>
          <a:xfrm>
            <a:off x="4062549" y="3894578"/>
            <a:ext cx="4610644" cy="2592082"/>
          </a:xfrm>
          <a:prstGeom prst="rect">
            <a:avLst/>
          </a:prstGeom>
        </p:spPr>
      </p:pic>
    </p:spTree>
    <p:extLst>
      <p:ext uri="{BB962C8B-B14F-4D97-AF65-F5344CB8AC3E}">
        <p14:creationId xmlns:p14="http://schemas.microsoft.com/office/powerpoint/2010/main" val="12240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213" y="156754"/>
            <a:ext cx="7886700" cy="515032"/>
          </a:xfrm>
        </p:spPr>
        <p:txBody>
          <a:bodyPr>
            <a:normAutofit fontScale="90000"/>
          </a:bodyPr>
          <a:lstStyle/>
          <a:p>
            <a:pPr algn="ctr"/>
            <a:r>
              <a:rPr lang="uk-UA" sz="3200" b="1" dirty="0" smtClean="0"/>
              <a:t>Етапи роботи вихователя з дітьми</a:t>
            </a:r>
            <a:endParaRPr lang="uk-UA"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10864467"/>
              </p:ext>
            </p:extLst>
          </p:nvPr>
        </p:nvGraphicFramePr>
        <p:xfrm>
          <a:off x="418011" y="1593668"/>
          <a:ext cx="8490858" cy="4924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32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944" y="222069"/>
            <a:ext cx="7886700" cy="423592"/>
          </a:xfrm>
        </p:spPr>
        <p:txBody>
          <a:bodyPr>
            <a:normAutofit fontScale="90000"/>
          </a:bodyPr>
          <a:lstStyle/>
          <a:p>
            <a:pPr algn="ctr"/>
            <a:r>
              <a:rPr lang="uk-UA" sz="3200" b="1" dirty="0" smtClean="0"/>
              <a:t>Завдання та зміст формування просторових уявлень</a:t>
            </a:r>
            <a:endParaRPr lang="uk-UA"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14781463"/>
              </p:ext>
            </p:extLst>
          </p:nvPr>
        </p:nvGraphicFramePr>
        <p:xfrm>
          <a:off x="628651" y="1789610"/>
          <a:ext cx="8071212" cy="4833257"/>
        </p:xfrm>
        <a:graphic>
          <a:graphicData uri="http://schemas.openxmlformats.org/drawingml/2006/table">
            <a:tbl>
              <a:tblPr firstRow="1" firstCol="1" lastRow="1" lastCol="1" bandRow="1" bandCol="1"/>
              <a:tblGrid>
                <a:gridCol w="2611349">
                  <a:extLst>
                    <a:ext uri="{9D8B030D-6E8A-4147-A177-3AD203B41FA5}">
                      <a16:colId xmlns:a16="http://schemas.microsoft.com/office/drawing/2014/main" val="3552130017"/>
                    </a:ext>
                  </a:extLst>
                </a:gridCol>
                <a:gridCol w="3325362">
                  <a:extLst>
                    <a:ext uri="{9D8B030D-6E8A-4147-A177-3AD203B41FA5}">
                      <a16:colId xmlns:a16="http://schemas.microsoft.com/office/drawing/2014/main" val="4134921978"/>
                    </a:ext>
                  </a:extLst>
                </a:gridCol>
                <a:gridCol w="2134501">
                  <a:extLst>
                    <a:ext uri="{9D8B030D-6E8A-4147-A177-3AD203B41FA5}">
                      <a16:colId xmlns:a16="http://schemas.microsoft.com/office/drawing/2014/main" val="2383085372"/>
                    </a:ext>
                  </a:extLst>
                </a:gridCol>
              </a:tblGrid>
              <a:tr h="321816">
                <a:tc gridSpan="3">
                  <a:txBody>
                    <a:bodyPr/>
                    <a:lstStyle/>
                    <a:p>
                      <a:pPr marL="2000250" marR="1995805" algn="ctr">
                        <a:lnSpc>
                          <a:spcPts val="1510"/>
                        </a:lnSpc>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Назва</a:t>
                      </a:r>
                      <a:r>
                        <a:rPr lang="en-US" sz="1400" b="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освітньої</a:t>
                      </a:r>
                      <a:r>
                        <a:rPr lang="en-US" sz="14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програми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459958746"/>
                  </a:ext>
                </a:extLst>
              </a:tr>
              <a:tr h="323821">
                <a:tc>
                  <a:txBody>
                    <a:bodyPr/>
                    <a:lstStyle/>
                    <a:p>
                      <a:pPr marL="1270" algn="ctr">
                        <a:lnSpc>
                          <a:spcPts val="1520"/>
                        </a:lnSpc>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Дитина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gn="ctr">
                        <a:lnSpc>
                          <a:spcPts val="1520"/>
                        </a:lnSpc>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Українське</a:t>
                      </a:r>
                      <a:r>
                        <a:rPr lang="en-US" sz="14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дошкілля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3710">
                        <a:lnSpc>
                          <a:spcPts val="1520"/>
                        </a:lnSpc>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Я</a:t>
                      </a:r>
                      <a:r>
                        <a:rPr lang="en-US" sz="1400" b="1"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у</a:t>
                      </a:r>
                      <a:r>
                        <a:rPr lang="en-US" sz="14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світі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883237"/>
                  </a:ext>
                </a:extLst>
              </a:tr>
              <a:tr h="321816">
                <a:tc gridSpan="3">
                  <a:txBody>
                    <a:bodyPr/>
                    <a:lstStyle/>
                    <a:p>
                      <a:pPr marL="2000250" marR="1994535" algn="ctr">
                        <a:lnSpc>
                          <a:spcPts val="1505"/>
                        </a:lnSpc>
                        <a:spcAft>
                          <a:spcPts val="0"/>
                        </a:spcAft>
                      </a:pPr>
                      <a:r>
                        <a:rPr lang="en-US" sz="1400" b="1" i="1">
                          <a:effectLst/>
                          <a:latin typeface="Times New Roman" panose="02020603050405020304" pitchFamily="18" charset="0"/>
                          <a:ea typeface="Times New Roman" panose="02020603050405020304" pitchFamily="18" charset="0"/>
                          <a:cs typeface="Times New Roman" panose="02020603050405020304" pitchFamily="18" charset="0"/>
                        </a:rPr>
                        <a:t>4-ий</a:t>
                      </a:r>
                      <a:r>
                        <a:rPr lang="en-US" sz="1400" b="1" i="1"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a:effectLst/>
                          <a:latin typeface="Times New Roman" panose="02020603050405020304" pitchFamily="18" charset="0"/>
                          <a:ea typeface="Times New Roman" panose="02020603050405020304" pitchFamily="18" charset="0"/>
                          <a:cs typeface="Times New Roman" panose="02020603050405020304" pitchFamily="18" charset="0"/>
                        </a:rPr>
                        <a:t>рік</a:t>
                      </a:r>
                      <a:r>
                        <a:rPr lang="en-US" sz="1400" b="1" i="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a:effectLst/>
                          <a:latin typeface="Times New Roman" panose="02020603050405020304" pitchFamily="18" charset="0"/>
                          <a:ea typeface="Times New Roman" panose="02020603050405020304" pitchFamily="18" charset="0"/>
                          <a:cs typeface="Times New Roman" panose="02020603050405020304" pitchFamily="18" charset="0"/>
                        </a:rPr>
                        <a:t>життя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512287097"/>
                  </a:ext>
                </a:extLst>
              </a:tr>
              <a:tr h="320813">
                <a:tc>
                  <a:txBody>
                    <a:bodyPr/>
                    <a:lstStyle/>
                    <a:p>
                      <a:pPr marL="5080" algn="ctr">
                        <a:lnSpc>
                          <a:spcPts val="150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Визначати</a:t>
                      </a:r>
                      <a:r>
                        <a:rPr lang="en-US" sz="1400" spc="2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просторове</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2540" algn="ctr">
                        <a:lnSpc>
                          <a:spcPts val="15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Вчити</a:t>
                      </a:r>
                      <a:r>
                        <a:rPr lang="en-US" sz="1400" spc="28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розрізняти</a:t>
                      </a:r>
                      <a:r>
                        <a:rPr lang="en-US" sz="1400" spc="6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і</a:t>
                      </a:r>
                      <a:r>
                        <a:rPr lang="en-US" sz="1400" spc="6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називати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lnSpc>
                          <a:spcPts val="1500"/>
                        </a:lnSpc>
                        <a:spcAft>
                          <a:spcPts val="0"/>
                        </a:spcAft>
                        <a:tabLst>
                          <a:tab pos="10775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Визначати	розмі-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3254674"/>
                  </a:ext>
                </a:extLst>
              </a:tr>
              <a:tr h="321816">
                <a:tc>
                  <a:txBody>
                    <a:bodyPr/>
                    <a:lstStyle/>
                    <a:p>
                      <a:pPr marL="4445" algn="ctr">
                        <a:lnSpc>
                          <a:spcPts val="1510"/>
                        </a:lnSpc>
                        <a:spcAft>
                          <a:spcPts val="0"/>
                        </a:spcAft>
                        <a:tabLst>
                          <a:tab pos="10883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	предметів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175"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праву,</a:t>
                      </a:r>
                      <a:r>
                        <a:rPr lang="en-US" sz="1400" spc="1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ліву</a:t>
                      </a:r>
                      <a:r>
                        <a:rPr lang="en-US" sz="1400" spc="5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руку;</a:t>
                      </a:r>
                      <a:r>
                        <a:rPr lang="en-US" sz="1400" spc="5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розкладати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702945" algn="l"/>
                          <a:tab pos="146304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щення	об’єктів	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676825"/>
                  </a:ext>
                </a:extLst>
              </a:tr>
              <a:tr h="321816">
                <a:tc>
                  <a:txBody>
                    <a:bodyPr/>
                    <a:lstStyle/>
                    <a:p>
                      <a:pPr marL="5080"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відносно</a:t>
                      </a:r>
                      <a:r>
                        <a:rPr lang="en-US" sz="1400" spc="1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себе:</a:t>
                      </a:r>
                      <a:r>
                        <a:rPr lang="en-US" sz="1400" spc="4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вгорі</a:t>
                      </a:r>
                      <a:r>
                        <a:rPr lang="en-US" sz="1400" spc="4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540" algn="ctr">
                        <a:lnSpc>
                          <a:spcPts val="1510"/>
                        </a:lnSpc>
                        <a:spcAft>
                          <a:spcPts val="0"/>
                        </a:spcAft>
                        <a:tabLst>
                          <a:tab pos="848995" algn="l"/>
                          <a:tab pos="1177925" algn="l"/>
                          <a:tab pos="189865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правою	і	лівою	рукою</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8782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довкіллі	(ближче,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230010"/>
                  </a:ext>
                </a:extLst>
              </a:tr>
              <a:tr h="322819">
                <a:tc>
                  <a:txBody>
                    <a:bodyPr/>
                    <a:lstStyle/>
                    <a:p>
                      <a:pPr marL="3175" algn="ctr">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там,</a:t>
                      </a:r>
                      <a:r>
                        <a:rPr lang="en-US" sz="1400" spc="19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де</a:t>
                      </a:r>
                      <a:r>
                        <a:rPr lang="en-US" sz="1400" spc="1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голова;</a:t>
                      </a:r>
                      <a:r>
                        <a:rPr lang="en-US" sz="1400" spc="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внизу</a:t>
                      </a:r>
                      <a:r>
                        <a:rPr lang="en-US" sz="1400" spc="1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175" algn="ctr">
                        <a:lnSpc>
                          <a:spcPts val="1515"/>
                        </a:lnSpc>
                        <a:spcAft>
                          <a:spcPts val="0"/>
                        </a:spcAft>
                        <a:tabLst>
                          <a:tab pos="1041400" algn="l"/>
                          <a:tab pos="1731645" algn="l"/>
                        </a:tabLs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предмети</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зліва</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направо</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9258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далі,	ліворуч,</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512420"/>
                  </a:ext>
                </a:extLst>
              </a:tr>
              <a:tr h="322819">
                <a:tc>
                  <a:txBody>
                    <a:bodyPr/>
                    <a:lstStyle/>
                    <a:p>
                      <a:pPr marL="2540" algn="ctr">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там,</a:t>
                      </a:r>
                      <a:r>
                        <a:rPr lang="en-US" sz="14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де</a:t>
                      </a:r>
                      <a:r>
                        <a:rPr lang="en-US" sz="1400" spc="3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ноги.</a:t>
                      </a:r>
                      <a:r>
                        <a:rPr lang="en-US" sz="1400" spc="37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Розуміти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540" algn="ctr">
                        <a:lnSpc>
                          <a:spcPts val="1515"/>
                        </a:lnSpc>
                        <a:spcAft>
                          <a:spcPts val="0"/>
                        </a:spcAft>
                        <a:tabLst>
                          <a:tab pos="1330960" algn="l"/>
                          <a:tab pos="23355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Забезпечувати	розуміння	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праворуч,</a:t>
                      </a:r>
                      <a:r>
                        <a:rPr lang="en-US" sz="1400" spc="1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en-US" sz="1400" spc="18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над,</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07707128"/>
                  </a:ext>
                </a:extLst>
              </a:tr>
              <a:tr h="321816">
                <a:tc>
                  <a:txBody>
                    <a:bodyPr/>
                    <a:lstStyle/>
                    <a:p>
                      <a:pPr marL="5080"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просторові</a:t>
                      </a:r>
                      <a:r>
                        <a:rPr lang="en-US" sz="1400" spc="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відно-шення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540" algn="ctr">
                        <a:lnSpc>
                          <a:spcPts val="1510"/>
                        </a:lnSpc>
                        <a:spcAft>
                          <a:spcPts val="0"/>
                        </a:spcAft>
                        <a:tabLst>
                          <a:tab pos="911860" algn="l"/>
                          <a:tab pos="1169035" algn="l"/>
                          <a:tab pos="20339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вживання	у	мовленні	слів: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08267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зверху,	знизу,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2074944"/>
                  </a:ext>
                </a:extLst>
              </a:tr>
              <a:tr h="321816">
                <a:tc>
                  <a:txBody>
                    <a:bodyPr/>
                    <a:lstStyle/>
                    <a:p>
                      <a:pPr marL="4445"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400" spc="23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en-US" sz="1400" spc="5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у);</a:t>
                      </a:r>
                      <a:r>
                        <a:rPr lang="en-US" sz="1400" spc="58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напрямок</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540" algn="ctr">
                        <a:lnSpc>
                          <a:spcPts val="1510"/>
                        </a:lnSpc>
                        <a:spcAft>
                          <a:spcPts val="0"/>
                        </a:spcAft>
                        <a:tabLst>
                          <a:tab pos="751840" algn="l"/>
                          <a:tab pos="17614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назад	(позаду),	ліворуч,</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попереду,</a:t>
                      </a:r>
                      <a:r>
                        <a:rPr lang="en-US" sz="14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позаду).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2018058"/>
                  </a:ext>
                </a:extLst>
              </a:tr>
              <a:tr h="321816">
                <a:tc>
                  <a:txBody>
                    <a:bodyPr/>
                    <a:lstStyle/>
                    <a:p>
                      <a:pPr marL="57150" marR="60325"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руху</a:t>
                      </a:r>
                      <a:r>
                        <a:rPr lang="en-US" sz="1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(до мене,</a:t>
                      </a:r>
                      <a:r>
                        <a:rPr lang="en-US" sz="14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 мене)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175" algn="ctr">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праворуч,</a:t>
                      </a:r>
                      <a:r>
                        <a:rPr lang="en-US" sz="1400" spc="1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угору</a:t>
                      </a:r>
                      <a:r>
                        <a:rPr lang="en-US" sz="1400" spc="4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(вгорі),</a:t>
                      </a:r>
                      <a:r>
                        <a:rPr lang="en-US" sz="1400" spc="4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вниз</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5771888"/>
                  </a:ext>
                </a:extLst>
              </a:tr>
              <a:tr h="321816">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05" algn="ctr">
                        <a:lnSpc>
                          <a:spcPts val="1510"/>
                        </a:lnSpc>
                        <a:spcAft>
                          <a:spcPts val="0"/>
                        </a:spcAft>
                        <a:tabLst>
                          <a:tab pos="952500" algn="l"/>
                          <a:tab pos="21951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(знизу),	виконувати	дії</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1659329"/>
                  </a:ext>
                </a:extLst>
              </a:tr>
              <a:tr h="322819">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175" algn="ctr">
                        <a:lnSpc>
                          <a:spcPts val="1515"/>
                        </a:lnSpc>
                        <a:spcAft>
                          <a:spcPts val="0"/>
                        </a:spcAft>
                        <a:tabLst>
                          <a:tab pos="1073785" algn="l"/>
                          <a:tab pos="1506220" algn="l"/>
                          <a:tab pos="204025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відповідно	до	цих	слів.</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9722554"/>
                  </a:ext>
                </a:extLst>
              </a:tr>
              <a:tr h="322819">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175" algn="ctr">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Позначати</a:t>
                      </a:r>
                      <a:r>
                        <a:rPr lang="en-US" sz="1400" spc="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словами</a:t>
                      </a:r>
                      <a:r>
                        <a:rPr lang="en-US" sz="1400" spc="9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положення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098876"/>
                  </a:ext>
                </a:extLst>
              </a:tr>
              <a:tr h="322819">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175" algn="ctr">
                        <a:lnSpc>
                          <a:spcPts val="1515"/>
                        </a:lnSpc>
                        <a:spcAft>
                          <a:spcPts val="0"/>
                        </a:spcAft>
                        <a:tabLst>
                          <a:tab pos="1200785" algn="l"/>
                          <a:tab pos="17291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	у	просторі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7945">
                        <a:lnSpc>
                          <a:spcPts val="151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933557"/>
                  </a:ext>
                </a:extLst>
              </a:tr>
            </a:tbl>
          </a:graphicData>
        </a:graphic>
      </p:graphicFrame>
    </p:spTree>
    <p:extLst>
      <p:ext uri="{BB962C8B-B14F-4D97-AF65-F5344CB8AC3E}">
        <p14:creationId xmlns:p14="http://schemas.microsoft.com/office/powerpoint/2010/main" val="2497954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val="1837929951"/>
              </p:ext>
            </p:extLst>
          </p:nvPr>
        </p:nvGraphicFramePr>
        <p:xfrm>
          <a:off x="628651" y="1690687"/>
          <a:ext cx="8045086" cy="4932180"/>
        </p:xfrm>
        <a:graphic>
          <a:graphicData uri="http://schemas.openxmlformats.org/drawingml/2006/table">
            <a:tbl>
              <a:tblPr firstRow="1" firstCol="1" lastRow="1" lastCol="1" bandRow="1" bandCol="1"/>
              <a:tblGrid>
                <a:gridCol w="2602896">
                  <a:extLst>
                    <a:ext uri="{9D8B030D-6E8A-4147-A177-3AD203B41FA5}">
                      <a16:colId xmlns:a16="http://schemas.microsoft.com/office/drawing/2014/main" val="3574684949"/>
                    </a:ext>
                  </a:extLst>
                </a:gridCol>
                <a:gridCol w="3314598">
                  <a:extLst>
                    <a:ext uri="{9D8B030D-6E8A-4147-A177-3AD203B41FA5}">
                      <a16:colId xmlns:a16="http://schemas.microsoft.com/office/drawing/2014/main" val="3265785018"/>
                    </a:ext>
                  </a:extLst>
                </a:gridCol>
                <a:gridCol w="2127592">
                  <a:extLst>
                    <a:ext uri="{9D8B030D-6E8A-4147-A177-3AD203B41FA5}">
                      <a16:colId xmlns:a16="http://schemas.microsoft.com/office/drawing/2014/main" val="4212136275"/>
                    </a:ext>
                  </a:extLst>
                </a:gridCol>
              </a:tblGrid>
              <a:tr h="275336">
                <a:tc gridSpan="3">
                  <a:txBody>
                    <a:bodyPr/>
                    <a:lstStyle/>
                    <a:p>
                      <a:pPr marL="2000250" marR="1993265" algn="ctr">
                        <a:lnSpc>
                          <a:spcPts val="1520"/>
                        </a:lnSpc>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5-ий</a:t>
                      </a:r>
                      <a:r>
                        <a:rPr lang="en-US" sz="1400" b="1"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рік життя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318501684"/>
                  </a:ext>
                </a:extLst>
              </a:tr>
              <a:tr h="272779">
                <a:tc>
                  <a:txBody>
                    <a:bodyPr/>
                    <a:lstStyle/>
                    <a:p>
                      <a:pPr marL="67945">
                        <a:lnSpc>
                          <a:spcPts val="15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Продовжувати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675">
                        <a:lnSpc>
                          <a:spcPts val="15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Вправляти</a:t>
                      </a:r>
                      <a:r>
                        <a:rPr lang="en-US" sz="1400" spc="3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дітей</a:t>
                      </a:r>
                      <a:r>
                        <a:rPr lang="en-US" sz="1400" spc="3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у</a:t>
                      </a:r>
                      <a:r>
                        <a:rPr lang="en-US" sz="1400" spc="3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визначенні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lnSpc>
                          <a:spcPts val="1500"/>
                        </a:lnSpc>
                        <a:spcAft>
                          <a:spcPts val="0"/>
                        </a:spcAft>
                        <a:tabLst>
                          <a:tab pos="14585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Орієнтуватися	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7967050"/>
                  </a:ext>
                </a:extLst>
              </a:tr>
              <a:tr h="273631">
                <a:tc>
                  <a:txBody>
                    <a:bodyPr/>
                    <a:lstStyle/>
                    <a:p>
                      <a:pPr marL="67945">
                        <a:lnSpc>
                          <a:spcPts val="1510"/>
                        </a:lnSpc>
                        <a:spcAft>
                          <a:spcPts val="0"/>
                        </a:spcAft>
                        <a:tabLst>
                          <a:tab pos="139065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формувати	вміння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напрямку</a:t>
                      </a:r>
                      <a:r>
                        <a:rPr lang="en-US" sz="1400" spc="28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руху</a:t>
                      </a:r>
                      <a:r>
                        <a:rPr lang="en-US" sz="1400" spc="28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відносно</a:t>
                      </a:r>
                      <a:r>
                        <a:rPr lang="en-US" sz="1400" spc="3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себе: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4146429"/>
                  </a:ext>
                </a:extLst>
              </a:tr>
              <a:tr h="273631">
                <a:tc>
                  <a:txBody>
                    <a:bodyPr/>
                    <a:lstStyle/>
                    <a:p>
                      <a:pPr marL="67945">
                        <a:lnSpc>
                          <a:spcPts val="1510"/>
                        </a:lnSpc>
                        <a:spcAft>
                          <a:spcPts val="0"/>
                        </a:spcAft>
                        <a:tabLst>
                          <a:tab pos="181991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орієнтуватися	у</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4116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вгору-вниз;	вперед-назад;</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розміщення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09763"/>
                  </a:ext>
                </a:extLst>
              </a:tr>
              <a:tr h="273631">
                <a:tc>
                  <a:txBody>
                    <a:bodyPr/>
                    <a:lstStyle/>
                    <a:p>
                      <a:pPr marL="67945">
                        <a:lnSpc>
                          <a:spcPts val="1510"/>
                        </a:lnSpc>
                        <a:spcAft>
                          <a:spcPts val="0"/>
                        </a:spcAft>
                        <a:tabLst>
                          <a:tab pos="93408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просторі,	позна-чаючи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197421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праворуч-ліворуч.	Вчити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8763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об’єктів	відносно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5271311"/>
                  </a:ext>
                </a:extLst>
              </a:tr>
              <a:tr h="273631">
                <a:tc>
                  <a:txBody>
                    <a:bodyPr/>
                    <a:lstStyle/>
                    <a:p>
                      <a:pPr marL="67945">
                        <a:lnSpc>
                          <a:spcPts val="1510"/>
                        </a:lnSpc>
                        <a:spcAft>
                          <a:spcPts val="0"/>
                        </a:spcAft>
                        <a:tabLst>
                          <a:tab pos="143573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своє	місце-</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рухатися</a:t>
                      </a:r>
                      <a:r>
                        <a:rPr lang="en-US" sz="1400" spc="3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у</a:t>
                      </a:r>
                      <a:r>
                        <a:rPr lang="en-US" sz="1400" spc="3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заданому</a:t>
                      </a:r>
                      <a:r>
                        <a:rPr lang="en-US" sz="1400" spc="3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7734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себе;	викладати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3708552"/>
                  </a:ext>
                </a:extLst>
              </a:tr>
              <a:tr h="275336">
                <a:tc>
                  <a:txBody>
                    <a:bodyPr/>
                    <a:lstStyle/>
                    <a:p>
                      <a:pPr marL="67945">
                        <a:lnSpc>
                          <a:spcPts val="1515"/>
                        </a:lnSpc>
                        <a:spcAft>
                          <a:spcPts val="0"/>
                        </a:spcAft>
                        <a:tabLst>
                          <a:tab pos="12827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знаходження,	а</a:t>
                      </a:r>
                      <a:r>
                        <a:rPr lang="en-US" sz="14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також</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tabLst>
                          <a:tab pos="894715" algn="l"/>
                          <a:tab pos="1198245" algn="l"/>
                          <a:tab pos="19812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Розуміти	та	вживати	слова: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137287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предмети	на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8872901"/>
                  </a:ext>
                </a:extLst>
              </a:tr>
              <a:tr h="275336">
                <a:tc>
                  <a:txBody>
                    <a:bodyPr/>
                    <a:lstStyle/>
                    <a:p>
                      <a:pPr marL="67945">
                        <a:lnSpc>
                          <a:spcPts val="1515"/>
                        </a:lnSpc>
                        <a:spcAft>
                          <a:spcPts val="0"/>
                        </a:spcAft>
                        <a:tabLst>
                          <a:tab pos="1073150" algn="l"/>
                          <a:tab pos="147637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предметів	та	речей</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5"/>
                        </a:lnSpc>
                        <a:spcAft>
                          <a:spcPts val="0"/>
                        </a:spcAft>
                        <a:tabLst>
                          <a:tab pos="1047115" algn="l"/>
                          <a:tab pos="19411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«нижче»,	«вище»,	«між»,</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5"/>
                        </a:lnSpc>
                        <a:spcAft>
                          <a:spcPts val="0"/>
                        </a:spcAft>
                        <a:tabLst>
                          <a:tab pos="101790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площині,	аркуші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2429315"/>
                  </a:ext>
                </a:extLst>
              </a:tr>
              <a:tr h="273631">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словами:</a:t>
                      </a:r>
                      <a:r>
                        <a:rPr lang="en-US" sz="1400" spc="2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над,</a:t>
                      </a:r>
                      <a:r>
                        <a:rPr lang="en-US" sz="1400" spc="5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під,</a:t>
                      </a:r>
                      <a:r>
                        <a:rPr lang="en-US" sz="1400" spc="5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«далеко»,</a:t>
                      </a:r>
                      <a:r>
                        <a:rPr lang="en-US" sz="14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«близько».</a:t>
                      </a:r>
                      <a:r>
                        <a:rPr lang="en-US" sz="1400" spc="3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Засвоїти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tabLst>
                          <a:tab pos="13970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паперу	за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80938187"/>
                  </a:ext>
                </a:extLst>
              </a:tr>
              <a:tr h="273631">
                <a:tc>
                  <a:txBody>
                    <a:bodyPr/>
                    <a:lstStyle/>
                    <a:p>
                      <a:pPr marL="67945">
                        <a:lnSpc>
                          <a:spcPts val="1510"/>
                        </a:lnSpc>
                        <a:spcAft>
                          <a:spcPts val="0"/>
                        </a:spcAft>
                        <a:tabLst>
                          <a:tab pos="553720" algn="l"/>
                          <a:tab pos="134112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за,	поруч,	високо,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tabLst>
                          <a:tab pos="897890" algn="l"/>
                          <a:tab pos="170053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поняття:	ліворуч,	праворуч,</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словесною</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9457129"/>
                  </a:ext>
                </a:extLst>
              </a:tr>
              <a:tr h="273631">
                <a:tc>
                  <a:txBody>
                    <a:bodyPr/>
                    <a:lstStyle/>
                    <a:p>
                      <a:pPr marL="67945">
                        <a:lnSpc>
                          <a:spcPts val="1510"/>
                        </a:lnSpc>
                        <a:spcAft>
                          <a:spcPts val="0"/>
                        </a:spcAft>
                        <a:tabLst>
                          <a:tab pos="105346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низько.	Формувати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67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посередині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вказівкою</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9524006"/>
                  </a:ext>
                </a:extLst>
              </a:tr>
              <a:tr h="273631">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розу-міння</a:t>
                      </a:r>
                      <a:r>
                        <a:rPr lang="en-US" sz="1400" spc="2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понять</a:t>
                      </a:r>
                      <a:r>
                        <a:rPr lang="en-US" sz="1400" spc="27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між,</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дорослого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1337649"/>
                  </a:ext>
                </a:extLst>
              </a:tr>
              <a:tr h="274484">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посередині,</a:t>
                      </a:r>
                      <a:r>
                        <a:rPr lang="en-US" sz="1400" spc="1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біля,</a:t>
                      </a:r>
                      <a:r>
                        <a:rPr lang="en-US" sz="1400" spc="50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поза.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7140819"/>
                  </a:ext>
                </a:extLst>
              </a:tr>
              <a:tr h="274484">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Вправляти</a:t>
                      </a:r>
                      <a:r>
                        <a:rPr lang="en-US" sz="1400" spc="8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у</a:t>
                      </a:r>
                      <a:r>
                        <a:rPr lang="en-US" sz="1400" spc="5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визначенні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5134152"/>
                  </a:ext>
                </a:extLst>
              </a:tr>
              <a:tr h="273631">
                <a:tc>
                  <a:txBody>
                    <a:bodyPr/>
                    <a:lstStyle/>
                    <a:p>
                      <a:pPr marL="67945">
                        <a:lnSpc>
                          <a:spcPts val="1510"/>
                        </a:lnSpc>
                        <a:spcAft>
                          <a:spcPts val="0"/>
                        </a:spcAft>
                        <a:tabLst>
                          <a:tab pos="133413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напря-мків:	вперед-</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6355367"/>
                  </a:ext>
                </a:extLst>
              </a:tr>
              <a:tr h="273631">
                <a:tc>
                  <a:txBody>
                    <a:bodyPr/>
                    <a:lstStyle/>
                    <a:p>
                      <a:pPr marL="67945">
                        <a:lnSpc>
                          <a:spcPts val="1510"/>
                        </a:lnSpc>
                        <a:spcAft>
                          <a:spcPts val="0"/>
                        </a:spcAft>
                        <a:tabLst>
                          <a:tab pos="103759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назад,	вгору-вниз,</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8477395"/>
                  </a:ext>
                </a:extLst>
              </a:tr>
              <a:tr h="273631">
                <a:tc>
                  <a:txBody>
                    <a:bodyPr/>
                    <a:lstStyle/>
                    <a:p>
                      <a:pPr marL="67945">
                        <a:lnSpc>
                          <a:spcPts val="1510"/>
                        </a:lnSpc>
                        <a:spcAft>
                          <a:spcPts val="0"/>
                        </a:spcAft>
                        <a:tabLst>
                          <a:tab pos="134429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зліва-напрво,	справа-</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3212921"/>
                  </a:ext>
                </a:extLst>
              </a:tr>
              <a:tr h="274484">
                <a:tc>
                  <a:txBody>
                    <a:bodyPr/>
                    <a:lstStyle/>
                    <a:p>
                      <a:pPr marL="67945">
                        <a:lnSpc>
                          <a:spcPts val="1515"/>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наліво</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7945">
                        <a:lnSpc>
                          <a:spcPts val="151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7945">
                        <a:lnSpc>
                          <a:spcPts val="1510"/>
                        </a:lnSpc>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487671"/>
                  </a:ext>
                </a:extLst>
              </a:tr>
            </a:tbl>
          </a:graphicData>
        </a:graphic>
      </p:graphicFrame>
    </p:spTree>
    <p:extLst>
      <p:ext uri="{BB962C8B-B14F-4D97-AF65-F5344CB8AC3E}">
        <p14:creationId xmlns:p14="http://schemas.microsoft.com/office/powerpoint/2010/main" val="3324210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1673</Words>
  <Application>Microsoft Office PowerPoint</Application>
  <PresentationFormat>Экран (4:3)</PresentationFormat>
  <Paragraphs>280</Paragraphs>
  <Slides>47</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53" baseType="lpstr">
      <vt:lpstr>Arial</vt:lpstr>
      <vt:lpstr>Calibri</vt:lpstr>
      <vt:lpstr>Calibri Light</vt:lpstr>
      <vt:lpstr>Times New Roman</vt:lpstr>
      <vt:lpstr>Office Theme</vt:lpstr>
      <vt:lpstr>Документ</vt:lpstr>
      <vt:lpstr>Формування просторових уявлень у дошкільників </vt:lpstr>
      <vt:lpstr>План</vt:lpstr>
      <vt:lpstr>Сутність основних понять</vt:lpstr>
      <vt:lpstr>Орієнтування в просторі</vt:lpstr>
      <vt:lpstr>Просторові уявлення включають знання</vt:lpstr>
      <vt:lpstr>Просторові уявлення</vt:lpstr>
      <vt:lpstr>Етапи роботи вихователя з дітьми</vt:lpstr>
      <vt:lpstr>Завдання та зміст формування просторових уявлень</vt:lpstr>
      <vt:lpstr>Презентация PowerPoint</vt:lpstr>
      <vt:lpstr>Презентация PowerPoint</vt:lpstr>
      <vt:lpstr>Презентация PowerPoint</vt:lpstr>
      <vt:lpstr>Особливості сприймання простору дітьми</vt:lpstr>
      <vt:lpstr>Ранній вік</vt:lpstr>
      <vt:lpstr>4 рік життя</vt:lpstr>
      <vt:lpstr>Орієнтація на аркуші паперу</vt:lpstr>
      <vt:lpstr>5 рік життя</vt:lpstr>
      <vt:lpstr>Презентация PowerPoint</vt:lpstr>
      <vt:lpstr>Розглядання картин</vt:lpstr>
      <vt:lpstr>Старші дошкільники</vt:lpstr>
      <vt:lpstr>Розвиток просторових орієнтувань</vt:lpstr>
      <vt:lpstr>Презентация PowerPoint</vt:lpstr>
      <vt:lpstr>Методика формування просторових уявлень</vt:lpstr>
      <vt:lpstr>Презентация PowerPoint</vt:lpstr>
      <vt:lpstr>Етапи розвитку просторових уявлень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Графічні диктанти</vt:lpstr>
      <vt:lpstr>Презентация PowerPoint</vt:lpstr>
      <vt:lpstr>Як виконувати математичний диктант?</vt:lpstr>
      <vt:lpstr>Презентация PowerPoint</vt:lpstr>
      <vt:lpstr>Презентация PowerPoint</vt:lpstr>
      <vt:lpstr>Презентация PowerPoint</vt:lpstr>
      <vt:lpstr>Презентация PowerPoint</vt:lpstr>
      <vt:lpstr>Види диктантів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Формування просторових уявлень у дошкільників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Геннадий</cp:lastModifiedBy>
  <cp:revision>73</cp:revision>
  <dcterms:created xsi:type="dcterms:W3CDTF">2018-09-04T12:10:47Z</dcterms:created>
  <dcterms:modified xsi:type="dcterms:W3CDTF">2022-10-17T07:15:21Z</dcterms:modified>
</cp:coreProperties>
</file>