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DE6-D492-4CBF-A14E-4C917FA638B7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922C-E2E2-4A98-8719-07F965465A5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8965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DE6-D492-4CBF-A14E-4C917FA638B7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922C-E2E2-4A98-8719-07F965465A5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98690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DE6-D492-4CBF-A14E-4C917FA638B7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922C-E2E2-4A98-8719-07F965465A5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76560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DE6-D492-4CBF-A14E-4C917FA638B7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922C-E2E2-4A98-8719-07F965465A5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4899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DE6-D492-4CBF-A14E-4C917FA638B7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922C-E2E2-4A98-8719-07F965465A5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3872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DE6-D492-4CBF-A14E-4C917FA638B7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922C-E2E2-4A98-8719-07F965465A5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5253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DE6-D492-4CBF-A14E-4C917FA638B7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922C-E2E2-4A98-8719-07F965465A5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3193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DE6-D492-4CBF-A14E-4C917FA638B7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922C-E2E2-4A98-8719-07F965465A5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63540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DE6-D492-4CBF-A14E-4C917FA638B7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922C-E2E2-4A98-8719-07F965465A5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67714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DE6-D492-4CBF-A14E-4C917FA638B7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922C-E2E2-4A98-8719-07F965465A5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7692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DE6-D492-4CBF-A14E-4C917FA638B7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922C-E2E2-4A98-8719-07F965465A5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29415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7CDE6-D492-4CBF-A14E-4C917FA638B7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A922C-E2E2-4A98-8719-07F965465A5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0711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Високомолекулярні сполуки 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Частина 3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2097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 Специфіка набухання полягає в тому, що взаємодіють і&#10;змішуються молекули різного розміру. Перехід макромолекул у&#10;фазу ро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" y="633412"/>
            <a:ext cx="10947400" cy="599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5774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Гнучкість макромолекул пов'язана із здібністю&#10;полімерних ланцюгів змінювати свою конформацію.&#10; КОНФОРМАЦІЇ (від лат. conf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785812"/>
            <a:ext cx="10414000" cy="555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4947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 Внутрішнє обертання ланок у молекулах&#10;полімерів загальмоване внаслідок взаємодії між&#10;атомами одного ланцюга і між атомам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" y="900112"/>
            <a:ext cx="11150600" cy="532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227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Утворення білкової глобули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709612"/>
            <a:ext cx="11595100" cy="574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028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Найбільш впорядкованою&#10;є спіральна конформація молекули ДНК.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" y="520700"/>
            <a:ext cx="10718800" cy="593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632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 Розчини ВМС мають деякі властивості колоїдних&#10;розчинів, оскільки розміри макромолекул&#10;відповідають розмірам частинок&#10;вис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660400"/>
            <a:ext cx="10274300" cy="581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4650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 ВМС розчиняються у тих розчинниках, до яких&#10;вони ліофільні: гідрофільні полімери розчиняються&#10;у воді та інших полярних р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758" b="20734"/>
          <a:stretch/>
        </p:blipFill>
        <p:spPr bwMode="auto">
          <a:xfrm>
            <a:off x="1104900" y="355600"/>
            <a:ext cx="10604500" cy="326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 Оскільки молекули ВМС мають дуже великі&#10;розміри, їх довжина досягає 200…400 мм, вони&#10;здатні до набухання і драглеутворен..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" t="557" r="-418" b="33994"/>
          <a:stretch/>
        </p:blipFill>
        <p:spPr bwMode="auto">
          <a:xfrm>
            <a:off x="1104900" y="3719512"/>
            <a:ext cx="8991600" cy="298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5291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 descr="LOGO&#10;2. Особливості розчинення полімерів.&#10;Набухання&#10; 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3" t="16702" b="55839"/>
          <a:stretch/>
        </p:blipFill>
        <p:spPr bwMode="auto">
          <a:xfrm>
            <a:off x="1524000" y="0"/>
            <a:ext cx="8458199" cy="161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8" name="Picture 6" descr="Взаємодія ВМС з розчинниками&#10; Механізм розчинення полімерів відрізняється від&#10;механізму розчинення низькомолекулярних реч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1612900"/>
            <a:ext cx="11061700" cy="524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9549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 Процес розчинення ВМС проходить через&#10;стадію набухання.&#10; Набухання – це довільний процес проникнення молекул&#10;розчинника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90" b="20906"/>
          <a:stretch/>
        </p:blipFill>
        <p:spPr bwMode="auto">
          <a:xfrm>
            <a:off x="952500" y="660400"/>
            <a:ext cx="9982199" cy="245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0" name="Picture 4" descr=" Ступінь набухання – це кількість рідини, що&#10;поглинається одиницею маси ВМС.&#10; 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87" b="24808"/>
          <a:stretch/>
        </p:blipFill>
        <p:spPr bwMode="auto">
          <a:xfrm>
            <a:off x="952500" y="3213100"/>
            <a:ext cx="10223500" cy="298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37833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</Words>
  <Application>Microsoft Office PowerPoint</Application>
  <PresentationFormat>Широкоэкранный</PresentationFormat>
  <Paragraphs>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Високомолекулярні сполуки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Високомолекулярні сполуки </dc:title>
  <dc:creator>Пользователь Windows</dc:creator>
  <cp:lastModifiedBy>Пользователь Windows</cp:lastModifiedBy>
  <cp:revision>2</cp:revision>
  <dcterms:created xsi:type="dcterms:W3CDTF">2021-02-20T14:00:52Z</dcterms:created>
  <dcterms:modified xsi:type="dcterms:W3CDTF">2021-02-20T14:29:26Z</dcterms:modified>
</cp:coreProperties>
</file>