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7" r:id="rId5"/>
    <p:sldId id="266" r:id="rId6"/>
    <p:sldId id="269" r:id="rId7"/>
    <p:sldId id="272" r:id="rId8"/>
    <p:sldId id="268" r:id="rId9"/>
    <p:sldId id="270" r:id="rId10"/>
    <p:sldId id="271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6600"/>
    <a:srgbClr val="996600"/>
    <a:srgbClr val="CC9900"/>
    <a:srgbClr val="FF0066"/>
    <a:srgbClr val="008000"/>
    <a:srgbClr val="99FF99"/>
    <a:srgbClr val="FF6600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2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6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3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3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1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3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270F8-9EC4-49CC-9261-4C92A0773F1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28A3-6EB0-4D1E-9613-C94BDCB2A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Ð°ÑÑÐ¸Ð½ÐºÐ¸ Ð¿Ð¾ Ð·Ð°Ð¿ÑÐ¾ÑÑ Ð²Ð¸ÑÑÑÐ¿ Ð¿ÐµÑÐµÐ´ Ð°ÑÐ´Ð¸ÑÐ¾ÑÑÑÑ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0"/>
          <a:stretch/>
        </p:blipFill>
        <p:spPr bwMode="auto">
          <a:xfrm>
            <a:off x="-1" y="3414"/>
            <a:ext cx="9202296" cy="68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704" y="2933323"/>
            <a:ext cx="7867461" cy="3924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uk-UA" altLang="ru-RU" sz="8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РИТОРИКА</a:t>
            </a:r>
            <a:br>
              <a:rPr lang="uk-UA" alt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br>
              <a:rPr lang="uk-UA" alt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Курс для охочих </a:t>
            </a:r>
            <a:b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досягти успіху </a:t>
            </a:r>
            <a:b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 професійній діяльності </a:t>
            </a:r>
            <a:b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uk-UA" alt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й отримати визнання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5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52" y="5812325"/>
            <a:ext cx="8768848" cy="104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заняттях з риторики Ви сформуєте індивідуальну мовленнєву манеру.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ÐÐ°ÑÑÐ¸Ð½ÐºÐ¸ Ð¿Ð¾ Ð·Ð°Ð¿ÑÐ¾ÑÑ Ð²Ð¸ÑÑÑÐ¿ Ð³Ð°Ð½Ð´Ð°Ð¿Ð°Ñ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7" y="7733"/>
            <a:ext cx="7620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605" y="5187636"/>
            <a:ext cx="8872395" cy="1670364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Риторика допомагає навчитись спілкуватись з представниками протилежної статі, що сприяє успіху в особистих стосунках і професійній кар'єрі.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ÑÐ¿ÑÐ»ÐºÑÐ²Ð°Ð½Ð½Ñ Ð»ÑÐ´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2642" cy="43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Ð¿ÑÐ»ÐºÑÐ²Ð°Ð½Ð½Ñ Ð»ÑÐ´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50" y="3023858"/>
            <a:ext cx="3883981" cy="2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7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23413" r="48333" b="21381"/>
          <a:stretch/>
        </p:blipFill>
        <p:spPr>
          <a:xfrm>
            <a:off x="0" y="0"/>
            <a:ext cx="2552700" cy="4059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-1899" r="44479" b="12003"/>
          <a:stretch/>
        </p:blipFill>
        <p:spPr>
          <a:xfrm>
            <a:off x="2552700" y="-106984"/>
            <a:ext cx="4165562" cy="4844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27917" r="48438" b="6249"/>
          <a:stretch/>
        </p:blipFill>
        <p:spPr>
          <a:xfrm>
            <a:off x="6262065" y="3105150"/>
            <a:ext cx="2881935" cy="3752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1805" r="27878" b="37084"/>
          <a:stretch/>
        </p:blipFill>
        <p:spPr>
          <a:xfrm>
            <a:off x="6718262" y="0"/>
            <a:ext cx="2425738" cy="3938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2700" y="4981575"/>
            <a:ext cx="370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24317" r="58036" b="7987"/>
          <a:stretch/>
        </p:blipFill>
        <p:spPr>
          <a:xfrm>
            <a:off x="0" y="3547057"/>
            <a:ext cx="25527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03" y="144855"/>
            <a:ext cx="468692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3496" y="253497"/>
            <a:ext cx="3956365" cy="6447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Є два мистецтва, які можуть піднести людину на вищий п'єдестал: одне — мистецтво доброго полководця, інше — хорошого оратора </a:t>
            </a:r>
            <a:r>
              <a:rPr lang="uk-UA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(Цицерон).</a:t>
            </a: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5786" y="3650055"/>
            <a:ext cx="4372823" cy="3123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Уміння переконувати — це мистецтво велетнів мудрості </a:t>
            </a:r>
            <a:r>
              <a:rPr lang="uk-UA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(Платон).</a:t>
            </a:r>
            <a:endParaRPr lang="uk-UA" alt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5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²ÑÑÑÑÐ¿Ð»ÐµÐ½Ð¸Ðµ Ð¿ÐµÑÐµÐ´ Ð°ÑÐ´Ð¸ÑÐ¾ÑÐ¸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" y="0"/>
            <a:ext cx="9143996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0765" y="1569550"/>
            <a:ext cx="4191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rgbClr val="FFFF00"/>
                </a:solidFill>
                <a:latin typeface="Georgia" panose="02040502050405020303" pitchFamily="18" charset="0"/>
              </a:rPr>
              <a:t>Що дає людині вивчення риторики?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748" y="4571999"/>
            <a:ext cx="90136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Людина оволодіває вмінням переконувати, а це вміння — умова успішного життя. Хто вміє переконувати, здобуває перемогу й у незначному, й у великому; хто не володіє таким умінням, — приречений на невдачу.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18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90" y="5160475"/>
            <a:ext cx="8908609" cy="1697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закінченні курсу Ви навчитеся аргументовано доказувати власну точку зору, при цьому ніяким чином не зачіпаючи гідність співрозмовника.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ÐÐ°ÑÑÐ¸Ð½ÐºÐ¸ Ð¿Ð¾ Ð·Ð°Ð¿ÑÐ¾ÑÑ ÑÐ¿ÑÐ»ÐºÑÐ²Ð°Ð½Ð½Ñ Ð»ÑÐ´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4"/>
          <a:stretch/>
        </p:blipFill>
        <p:spPr bwMode="auto">
          <a:xfrm>
            <a:off x="-1" y="-1"/>
            <a:ext cx="9149919" cy="51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90" y="5332490"/>
            <a:ext cx="8888229" cy="1525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Риторичні засоби сприяють не лише успішній взаємодії з партнером по спілкуванню, але й розумінню його думок і почуттів.</a:t>
            </a:r>
            <a:endParaRPr lang="ru-RU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/>
          <a:stretch/>
        </p:blipFill>
        <p:spPr bwMode="auto">
          <a:xfrm>
            <a:off x="-19489" y="0"/>
            <a:ext cx="9143108" cy="53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8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73" y="5504506"/>
            <a:ext cx="8609845" cy="128106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Риторика розкриває таємниці організованого словесного впливу за допомогою різноманітних </a:t>
            </a:r>
            <a:r>
              <a:rPr lang="uk-UA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мовних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засобів.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ÐÐ°ÑÑÐ¸Ð½ÐºÐ¸ Ð¿Ð¾ Ð·Ð°Ð¿ÑÐ¾ÑÑ ÑÐ¿ÑÐ»ÐºÑÐ²Ð°Ð½Ð½Ñ Ð»ÑÐ´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0"/>
          <a:stretch/>
        </p:blipFill>
        <p:spPr bwMode="auto">
          <a:xfrm>
            <a:off x="221243" y="0"/>
            <a:ext cx="8437830" cy="54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7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35" y="5631255"/>
            <a:ext cx="8424815" cy="1161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Риторика – це не лише словесне спілкування, але й обмін інформацією мовою жестів, міміки, поз.</a:t>
            </a:r>
            <a:endParaRPr lang="ru-RU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194" name="Picture 2" descr="ÐÐ°ÑÑÐ¸Ð½ÐºÐ¸ Ð¿Ð¾ Ð·Ð°Ð¿ÑÐ¾ÑÑ ÑÐ¸Ð¼Ð²Ð¾Ð»Ð¸ ÑÐ¿ÑÐ»ÐºÑÐ²Ð°Ð½Ð½Ñ Ð»ÑÐ´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 bwMode="auto">
          <a:xfrm>
            <a:off x="74093" y="403287"/>
            <a:ext cx="5348933" cy="43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28" y="1906979"/>
            <a:ext cx="53625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5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Ð¿ÑÐ»ÐºÑÐ²Ð°Ð½Ð½Ñ Ð»ÑÐ´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 t="3336" r="1298" b="4625"/>
          <a:stretch/>
        </p:blipFill>
        <p:spPr bwMode="auto">
          <a:xfrm>
            <a:off x="4175217" y="292669"/>
            <a:ext cx="4823927" cy="41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92" y="4807390"/>
            <a:ext cx="8464989" cy="19399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практиці Ви оволодієте можливостями використовувати прийоми й засоби спілкування для розв'язання складних життєвих ситуацій.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ÐÐ°ÑÑÐ¸Ð½ÐºÐ¸ Ð¿Ð¾ Ð·Ð°Ð¿ÑÐ¾ÑÑ ÑÐ¿ÑÐ»ÐºÑÐ²Ð°Ð½Ð½Ñ Ð»ÑÐ´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3" y="1007590"/>
            <a:ext cx="4534120" cy="30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7" y="4825498"/>
            <a:ext cx="8971984" cy="203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 допомогою набутих риторичних </a:t>
            </a:r>
            <a:r>
              <a:rPr lang="uk-UA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компетентностей</a:t>
            </a:r>
            <a:r>
              <a:rPr lang="uk-UA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Ви зможете яскраво й </a:t>
            </a:r>
            <a:r>
              <a:rPr lang="uk-UA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емоційно</a:t>
            </a:r>
            <a:r>
              <a:rPr lang="uk-UA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виступати, регулюючи мовленнєву поведінку відповідно до інтересів і потреб Вашої аудиторії.</a:t>
            </a:r>
            <a:endParaRPr lang="ru-RU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13790" y="0"/>
            <a:ext cx="9130210" cy="48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3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294</TotalTime>
  <Words>219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Theme</vt:lpstr>
      <vt:lpstr>РИТОРИКА  Курс для охочих  досягти успіху  в професійній діяльності  й отримати визнання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Черная Марина Николаевна</cp:lastModifiedBy>
  <cp:revision>42</cp:revision>
  <dcterms:created xsi:type="dcterms:W3CDTF">2019-03-02T12:49:42Z</dcterms:created>
  <dcterms:modified xsi:type="dcterms:W3CDTF">2019-03-05T13:11:03Z</dcterms:modified>
</cp:coreProperties>
</file>