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9BF33-50A0-49E3-8950-62ED6ADE835D}" type="doc">
      <dgm:prSet loTypeId="urn:microsoft.com/office/officeart/2008/layout/PictureStrips" loCatId="list" qsTypeId="urn:microsoft.com/office/officeart/2005/8/quickstyle/3d1" qsCatId="3D" csTypeId="urn:microsoft.com/office/officeart/2005/8/colors/colorful1" csCatId="colorful" phldr="1"/>
      <dgm:spPr/>
      <dgm:t>
        <a:bodyPr/>
        <a:lstStyle/>
        <a:p>
          <a:endParaRPr lang="ru-RU"/>
        </a:p>
      </dgm:t>
    </dgm:pt>
    <dgm:pt modelId="{B235D34A-B069-40D4-A10F-D300005188C6}">
      <dgm:prSet/>
      <dgm:spPr/>
      <dgm:t>
        <a:bodyPr/>
        <a:lstStyle/>
        <a:p>
          <a:pPr rtl="0"/>
          <a:r>
            <a:rPr lang="en-US" dirty="0" smtClean="0"/>
            <a:t>1. Communication and Teaching Productive Skills.</a:t>
          </a:r>
          <a:endParaRPr lang="ru-RU" dirty="0"/>
        </a:p>
      </dgm:t>
    </dgm:pt>
    <dgm:pt modelId="{60CE488A-CDC1-4E3B-8355-FC97F4D66C3D}" type="parTrans" cxnId="{EE9C4B79-6BC8-4528-82DB-672916B97F2F}">
      <dgm:prSet/>
      <dgm:spPr/>
      <dgm:t>
        <a:bodyPr/>
        <a:lstStyle/>
        <a:p>
          <a:endParaRPr lang="ru-RU"/>
        </a:p>
      </dgm:t>
    </dgm:pt>
    <dgm:pt modelId="{CDE212C7-B99F-47B4-B246-792FE65457B7}" type="sibTrans" cxnId="{EE9C4B79-6BC8-4528-82DB-672916B97F2F}">
      <dgm:prSet/>
      <dgm:spPr/>
      <dgm:t>
        <a:bodyPr/>
        <a:lstStyle/>
        <a:p>
          <a:endParaRPr lang="ru-RU"/>
        </a:p>
      </dgm:t>
    </dgm:pt>
    <dgm:pt modelId="{8DFDF0DE-5D83-4A90-85AE-697259AC1D8C}">
      <dgm:prSet/>
      <dgm:spPr/>
      <dgm:t>
        <a:bodyPr/>
        <a:lstStyle/>
        <a:p>
          <a:pPr rtl="0"/>
          <a:r>
            <a:rPr lang="en-US" smtClean="0"/>
            <a:t>2. Teaching Speaking.</a:t>
          </a:r>
          <a:endParaRPr lang="ru-RU"/>
        </a:p>
      </dgm:t>
    </dgm:pt>
    <dgm:pt modelId="{291F5230-F392-4665-B977-7717322C4637}" type="parTrans" cxnId="{DA9BB419-483E-4002-BCD3-093F0CEE443E}">
      <dgm:prSet/>
      <dgm:spPr/>
      <dgm:t>
        <a:bodyPr/>
        <a:lstStyle/>
        <a:p>
          <a:endParaRPr lang="ru-RU"/>
        </a:p>
      </dgm:t>
    </dgm:pt>
    <dgm:pt modelId="{7D68777D-36CF-4D45-A451-FB7ADEEBDC03}" type="sibTrans" cxnId="{DA9BB419-483E-4002-BCD3-093F0CEE443E}">
      <dgm:prSet/>
      <dgm:spPr/>
      <dgm:t>
        <a:bodyPr/>
        <a:lstStyle/>
        <a:p>
          <a:endParaRPr lang="ru-RU"/>
        </a:p>
      </dgm:t>
    </dgm:pt>
    <dgm:pt modelId="{06C1D109-90E1-4C98-8439-B69A1ED5DE71}">
      <dgm:prSet/>
      <dgm:spPr/>
      <dgm:t>
        <a:bodyPr/>
        <a:lstStyle/>
        <a:p>
          <a:pPr rtl="0"/>
          <a:r>
            <a:rPr lang="en-US" smtClean="0"/>
            <a:t>3. Teaching Writing.</a:t>
          </a:r>
          <a:endParaRPr lang="ru-RU"/>
        </a:p>
      </dgm:t>
    </dgm:pt>
    <dgm:pt modelId="{9F54F672-0BC8-4A53-A1B9-6F0D8192F93D}" type="parTrans" cxnId="{6AB46974-31B6-49C4-9382-4AD0B55FD40F}">
      <dgm:prSet/>
      <dgm:spPr/>
      <dgm:t>
        <a:bodyPr/>
        <a:lstStyle/>
        <a:p>
          <a:endParaRPr lang="ru-RU"/>
        </a:p>
      </dgm:t>
    </dgm:pt>
    <dgm:pt modelId="{5FEF2817-181E-4592-ADF2-219488FB7A30}" type="sibTrans" cxnId="{6AB46974-31B6-49C4-9382-4AD0B55FD40F}">
      <dgm:prSet/>
      <dgm:spPr/>
      <dgm:t>
        <a:bodyPr/>
        <a:lstStyle/>
        <a:p>
          <a:endParaRPr lang="ru-RU"/>
        </a:p>
      </dgm:t>
    </dgm:pt>
    <dgm:pt modelId="{13E774D1-AE31-4F70-8D98-00784A70E8BD}" type="pres">
      <dgm:prSet presAssocID="{BA69BF33-50A0-49E3-8950-62ED6ADE835D}" presName="Name0" presStyleCnt="0">
        <dgm:presLayoutVars>
          <dgm:dir/>
          <dgm:resizeHandles val="exact"/>
        </dgm:presLayoutVars>
      </dgm:prSet>
      <dgm:spPr/>
      <dgm:t>
        <a:bodyPr/>
        <a:lstStyle/>
        <a:p>
          <a:endParaRPr lang="ru-RU"/>
        </a:p>
      </dgm:t>
    </dgm:pt>
    <dgm:pt modelId="{B368A75C-D8E5-4B8C-B5C7-2E27460641D2}" type="pres">
      <dgm:prSet presAssocID="{B235D34A-B069-40D4-A10F-D300005188C6}" presName="composite" presStyleCnt="0"/>
      <dgm:spPr/>
    </dgm:pt>
    <dgm:pt modelId="{2C4963B9-50EF-49F4-AA7D-A6FF9BAB5ECA}" type="pres">
      <dgm:prSet presAssocID="{B235D34A-B069-40D4-A10F-D300005188C6}" presName="rect1" presStyleLbl="trAlignAcc1" presStyleIdx="0" presStyleCnt="3">
        <dgm:presLayoutVars>
          <dgm:bulletEnabled val="1"/>
        </dgm:presLayoutVars>
      </dgm:prSet>
      <dgm:spPr/>
      <dgm:t>
        <a:bodyPr/>
        <a:lstStyle/>
        <a:p>
          <a:endParaRPr lang="ru-RU"/>
        </a:p>
      </dgm:t>
    </dgm:pt>
    <dgm:pt modelId="{09FAE913-B873-4635-A5E6-662EA77BD251}" type="pres">
      <dgm:prSet presAssocID="{B235D34A-B069-40D4-A10F-D300005188C6}" presName="rect2" presStyleLbl="fgImgPlace1" presStyleIdx="0" presStyleCnt="3" custScaleX="194138" custLinFactNeighborX="-65956" custLinFactNeighborY="7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A3598A6E-9B55-4739-94E9-581A00A7359E}" type="pres">
      <dgm:prSet presAssocID="{CDE212C7-B99F-47B4-B246-792FE65457B7}" presName="sibTrans" presStyleCnt="0"/>
      <dgm:spPr/>
    </dgm:pt>
    <dgm:pt modelId="{FD7FF3DD-3A1B-45A8-8E9A-8B1927D9D4A6}" type="pres">
      <dgm:prSet presAssocID="{8DFDF0DE-5D83-4A90-85AE-697259AC1D8C}" presName="composite" presStyleCnt="0"/>
      <dgm:spPr/>
    </dgm:pt>
    <dgm:pt modelId="{EF0890CC-342A-4EE1-837C-AE8B1428B1B9}" type="pres">
      <dgm:prSet presAssocID="{8DFDF0DE-5D83-4A90-85AE-697259AC1D8C}" presName="rect1" presStyleLbl="trAlignAcc1" presStyleIdx="1" presStyleCnt="3">
        <dgm:presLayoutVars>
          <dgm:bulletEnabled val="1"/>
        </dgm:presLayoutVars>
      </dgm:prSet>
      <dgm:spPr/>
      <dgm:t>
        <a:bodyPr/>
        <a:lstStyle/>
        <a:p>
          <a:endParaRPr lang="ru-RU"/>
        </a:p>
      </dgm:t>
    </dgm:pt>
    <dgm:pt modelId="{D937C60E-8470-4B6D-9A3E-534496942F7A}" type="pres">
      <dgm:prSet presAssocID="{8DFDF0DE-5D83-4A90-85AE-697259AC1D8C}" presName="rect2" presStyleLbl="fgImgPlace1" presStyleIdx="1" presStyleCnt="3" custScaleX="199870" custLinFactNeighborX="-64523" custLinFactNeighborY="-195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C2DD9688-0B94-4883-8141-CACA7C5BCD2B}" type="pres">
      <dgm:prSet presAssocID="{7D68777D-36CF-4D45-A451-FB7ADEEBDC03}" presName="sibTrans" presStyleCnt="0"/>
      <dgm:spPr/>
    </dgm:pt>
    <dgm:pt modelId="{92A295DF-6ADE-48F9-B210-CCDE451E9EFA}" type="pres">
      <dgm:prSet presAssocID="{06C1D109-90E1-4C98-8439-B69A1ED5DE71}" presName="composite" presStyleCnt="0"/>
      <dgm:spPr/>
    </dgm:pt>
    <dgm:pt modelId="{A153A52B-DD6F-440D-8ADE-3429D2A969BF}" type="pres">
      <dgm:prSet presAssocID="{06C1D109-90E1-4C98-8439-B69A1ED5DE71}" presName="rect1" presStyleLbl="trAlignAcc1" presStyleIdx="2" presStyleCnt="3">
        <dgm:presLayoutVars>
          <dgm:bulletEnabled val="1"/>
        </dgm:presLayoutVars>
      </dgm:prSet>
      <dgm:spPr/>
      <dgm:t>
        <a:bodyPr/>
        <a:lstStyle/>
        <a:p>
          <a:endParaRPr lang="ru-RU"/>
        </a:p>
      </dgm:t>
    </dgm:pt>
    <dgm:pt modelId="{2FE8F481-55E7-4F3C-919E-8D5B38CB6E89}" type="pres">
      <dgm:prSet presAssocID="{06C1D109-90E1-4C98-8439-B69A1ED5DE71}" presName="rect2" presStyleLbl="fgImgPlace1" presStyleIdx="2" presStyleCnt="3" custScaleX="209721" custLinFactNeighborX="-70050" custLinFactNeighborY="664"/>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Lst>
  <dgm:cxnLst>
    <dgm:cxn modelId="{DA9BB419-483E-4002-BCD3-093F0CEE443E}" srcId="{BA69BF33-50A0-49E3-8950-62ED6ADE835D}" destId="{8DFDF0DE-5D83-4A90-85AE-697259AC1D8C}" srcOrd="1" destOrd="0" parTransId="{291F5230-F392-4665-B977-7717322C4637}" sibTransId="{7D68777D-36CF-4D45-A451-FB7ADEEBDC03}"/>
    <dgm:cxn modelId="{0828F309-B0DA-49ED-9D22-AC8FBB582D3D}" type="presOf" srcId="{8DFDF0DE-5D83-4A90-85AE-697259AC1D8C}" destId="{EF0890CC-342A-4EE1-837C-AE8B1428B1B9}" srcOrd="0" destOrd="0" presId="urn:microsoft.com/office/officeart/2008/layout/PictureStrips"/>
    <dgm:cxn modelId="{75EEE2ED-0DCA-4BFE-B0A8-F312FA728608}" type="presOf" srcId="{B235D34A-B069-40D4-A10F-D300005188C6}" destId="{2C4963B9-50EF-49F4-AA7D-A6FF9BAB5ECA}" srcOrd="0" destOrd="0" presId="urn:microsoft.com/office/officeart/2008/layout/PictureStrips"/>
    <dgm:cxn modelId="{7FB5B471-0C3F-4287-8BA2-0368F1D1BCBF}" type="presOf" srcId="{BA69BF33-50A0-49E3-8950-62ED6ADE835D}" destId="{13E774D1-AE31-4F70-8D98-00784A70E8BD}" srcOrd="0" destOrd="0" presId="urn:microsoft.com/office/officeart/2008/layout/PictureStrips"/>
    <dgm:cxn modelId="{EE9C4B79-6BC8-4528-82DB-672916B97F2F}" srcId="{BA69BF33-50A0-49E3-8950-62ED6ADE835D}" destId="{B235D34A-B069-40D4-A10F-D300005188C6}" srcOrd="0" destOrd="0" parTransId="{60CE488A-CDC1-4E3B-8355-FC97F4D66C3D}" sibTransId="{CDE212C7-B99F-47B4-B246-792FE65457B7}"/>
    <dgm:cxn modelId="{0673A3FA-30C4-4FDC-8EE5-649FB67E4253}" type="presOf" srcId="{06C1D109-90E1-4C98-8439-B69A1ED5DE71}" destId="{A153A52B-DD6F-440D-8ADE-3429D2A969BF}" srcOrd="0" destOrd="0" presId="urn:microsoft.com/office/officeart/2008/layout/PictureStrips"/>
    <dgm:cxn modelId="{6AB46974-31B6-49C4-9382-4AD0B55FD40F}" srcId="{BA69BF33-50A0-49E3-8950-62ED6ADE835D}" destId="{06C1D109-90E1-4C98-8439-B69A1ED5DE71}" srcOrd="2" destOrd="0" parTransId="{9F54F672-0BC8-4A53-A1B9-6F0D8192F93D}" sibTransId="{5FEF2817-181E-4592-ADF2-219488FB7A30}"/>
    <dgm:cxn modelId="{66E6BD34-2264-44F8-A8EC-225DF3ECCD9A}" type="presParOf" srcId="{13E774D1-AE31-4F70-8D98-00784A70E8BD}" destId="{B368A75C-D8E5-4B8C-B5C7-2E27460641D2}" srcOrd="0" destOrd="0" presId="urn:microsoft.com/office/officeart/2008/layout/PictureStrips"/>
    <dgm:cxn modelId="{D3AA65AB-130B-4693-82CA-21107FEAEEFC}" type="presParOf" srcId="{B368A75C-D8E5-4B8C-B5C7-2E27460641D2}" destId="{2C4963B9-50EF-49F4-AA7D-A6FF9BAB5ECA}" srcOrd="0" destOrd="0" presId="urn:microsoft.com/office/officeart/2008/layout/PictureStrips"/>
    <dgm:cxn modelId="{A136EBEF-B7A2-4742-9BD1-6A99CE990CE0}" type="presParOf" srcId="{B368A75C-D8E5-4B8C-B5C7-2E27460641D2}" destId="{09FAE913-B873-4635-A5E6-662EA77BD251}" srcOrd="1" destOrd="0" presId="urn:microsoft.com/office/officeart/2008/layout/PictureStrips"/>
    <dgm:cxn modelId="{34A785EB-1A63-4647-8ECF-77BFC0D5DB6A}" type="presParOf" srcId="{13E774D1-AE31-4F70-8D98-00784A70E8BD}" destId="{A3598A6E-9B55-4739-94E9-581A00A7359E}" srcOrd="1" destOrd="0" presId="urn:microsoft.com/office/officeart/2008/layout/PictureStrips"/>
    <dgm:cxn modelId="{7D6496B5-8906-4382-9493-08622A0D8E37}" type="presParOf" srcId="{13E774D1-AE31-4F70-8D98-00784A70E8BD}" destId="{FD7FF3DD-3A1B-45A8-8E9A-8B1927D9D4A6}" srcOrd="2" destOrd="0" presId="urn:microsoft.com/office/officeart/2008/layout/PictureStrips"/>
    <dgm:cxn modelId="{93418E8C-6425-4D1A-B280-6AE420352F1A}" type="presParOf" srcId="{FD7FF3DD-3A1B-45A8-8E9A-8B1927D9D4A6}" destId="{EF0890CC-342A-4EE1-837C-AE8B1428B1B9}" srcOrd="0" destOrd="0" presId="urn:microsoft.com/office/officeart/2008/layout/PictureStrips"/>
    <dgm:cxn modelId="{EED87D1C-C9DF-4AE1-AC5E-CC536F9E1888}" type="presParOf" srcId="{FD7FF3DD-3A1B-45A8-8E9A-8B1927D9D4A6}" destId="{D937C60E-8470-4B6D-9A3E-534496942F7A}" srcOrd="1" destOrd="0" presId="urn:microsoft.com/office/officeart/2008/layout/PictureStrips"/>
    <dgm:cxn modelId="{D412BDB5-33E4-481A-8BC1-E959D2D097B9}" type="presParOf" srcId="{13E774D1-AE31-4F70-8D98-00784A70E8BD}" destId="{C2DD9688-0B94-4883-8141-CACA7C5BCD2B}" srcOrd="3" destOrd="0" presId="urn:microsoft.com/office/officeart/2008/layout/PictureStrips"/>
    <dgm:cxn modelId="{BED4ED39-4A04-46C4-BB64-BAB01487E4CF}" type="presParOf" srcId="{13E774D1-AE31-4F70-8D98-00784A70E8BD}" destId="{92A295DF-6ADE-48F9-B210-CCDE451E9EFA}" srcOrd="4" destOrd="0" presId="urn:microsoft.com/office/officeart/2008/layout/PictureStrips"/>
    <dgm:cxn modelId="{EA21823A-6EB1-483F-ACE8-E7601F627C71}" type="presParOf" srcId="{92A295DF-6ADE-48F9-B210-CCDE451E9EFA}" destId="{A153A52B-DD6F-440D-8ADE-3429D2A969BF}" srcOrd="0" destOrd="0" presId="urn:microsoft.com/office/officeart/2008/layout/PictureStrips"/>
    <dgm:cxn modelId="{A9CBB798-C3B7-4C47-A5F0-9A29A4D808B1}" type="presParOf" srcId="{92A295DF-6ADE-48F9-B210-CCDE451E9EFA}" destId="{2FE8F481-55E7-4F3C-919E-8D5B38CB6E8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D5B15A-FF56-4426-8600-DFC0C9415B73}" type="doc">
      <dgm:prSet loTypeId="urn:microsoft.com/office/officeart/2005/8/layout/vList2" loCatId="list" qsTypeId="urn:microsoft.com/office/officeart/2005/8/quickstyle/simple3" qsCatId="simple" csTypeId="urn:microsoft.com/office/officeart/2005/8/colors/accent3_5" csCatId="accent3"/>
      <dgm:spPr/>
      <dgm:t>
        <a:bodyPr/>
        <a:lstStyle/>
        <a:p>
          <a:endParaRPr lang="ru-RU"/>
        </a:p>
      </dgm:t>
    </dgm:pt>
    <dgm:pt modelId="{59F9AB0D-54C9-47DC-B6DC-50FFD65E86A7}">
      <dgm:prSet/>
      <dgm:spPr/>
      <dgm:t>
        <a:bodyPr/>
        <a:lstStyle/>
        <a:p>
          <a:pPr rtl="0"/>
          <a:r>
            <a:rPr lang="en-US" b="1" smtClean="0"/>
            <a:t>Practice: </a:t>
          </a:r>
          <a:r>
            <a:rPr lang="en-US" smtClean="0"/>
            <a:t>Talking about experiences, professions and characteristics.</a:t>
          </a:r>
          <a:endParaRPr lang="ru-RU"/>
        </a:p>
      </dgm:t>
    </dgm:pt>
    <dgm:pt modelId="{489009D6-0A03-4EFD-A06E-144C76588D2C}" type="parTrans" cxnId="{690E9B71-2C1F-4D37-9EAE-A0A6C9D13BC7}">
      <dgm:prSet/>
      <dgm:spPr/>
      <dgm:t>
        <a:bodyPr/>
        <a:lstStyle/>
        <a:p>
          <a:endParaRPr lang="ru-RU"/>
        </a:p>
      </dgm:t>
    </dgm:pt>
    <dgm:pt modelId="{FDA2A5A9-B767-4BB4-9556-0CA7455C5E6A}" type="sibTrans" cxnId="{690E9B71-2C1F-4D37-9EAE-A0A6C9D13BC7}">
      <dgm:prSet/>
      <dgm:spPr/>
      <dgm:t>
        <a:bodyPr/>
        <a:lstStyle/>
        <a:p>
          <a:endParaRPr lang="ru-RU"/>
        </a:p>
      </dgm:t>
    </dgm:pt>
    <dgm:pt modelId="{48794A67-DFD3-491D-B250-4D09F7EC1BEB}">
      <dgm:prSet/>
      <dgm:spPr/>
      <dgm:t>
        <a:bodyPr/>
        <a:lstStyle/>
        <a:p>
          <a:pPr rtl="0"/>
          <a:r>
            <a:rPr lang="en-US" b="1" smtClean="0"/>
            <a:t>Procedure: </a:t>
          </a:r>
          <a:endParaRPr lang="ru-RU"/>
        </a:p>
      </dgm:t>
    </dgm:pt>
    <dgm:pt modelId="{A36A0D39-2C35-44AD-B641-67875D0AFC84}" type="parTrans" cxnId="{9AEC26C8-E40A-4114-A569-F12C6C1ACA2F}">
      <dgm:prSet/>
      <dgm:spPr/>
      <dgm:t>
        <a:bodyPr/>
        <a:lstStyle/>
        <a:p>
          <a:endParaRPr lang="ru-RU"/>
        </a:p>
      </dgm:t>
    </dgm:pt>
    <dgm:pt modelId="{1F6B8D5B-2C96-4AEE-A463-46409CBCCF79}" type="sibTrans" cxnId="{9AEC26C8-E40A-4114-A569-F12C6C1ACA2F}">
      <dgm:prSet/>
      <dgm:spPr/>
      <dgm:t>
        <a:bodyPr/>
        <a:lstStyle/>
        <a:p>
          <a:endParaRPr lang="ru-RU"/>
        </a:p>
      </dgm:t>
    </dgm:pt>
    <dgm:pt modelId="{BDBDDF41-1BCA-493C-9096-AA9AA1B06D90}">
      <dgm:prSet/>
      <dgm:spPr/>
      <dgm:t>
        <a:bodyPr/>
        <a:lstStyle/>
        <a:p>
          <a:pPr rtl="0"/>
          <a:r>
            <a:rPr lang="en-US" smtClean="0"/>
            <a:t>Divide students into groups of two. One student is the interviewer, the other is the interviewee.</a:t>
          </a:r>
          <a:endParaRPr lang="ru-RU"/>
        </a:p>
      </dgm:t>
    </dgm:pt>
    <dgm:pt modelId="{191994B5-566B-4462-9AA8-06C4FE613CAE}" type="parTrans" cxnId="{1C792BF4-9905-493D-8E3D-47D1F856BBB9}">
      <dgm:prSet/>
      <dgm:spPr/>
      <dgm:t>
        <a:bodyPr/>
        <a:lstStyle/>
        <a:p>
          <a:endParaRPr lang="ru-RU"/>
        </a:p>
      </dgm:t>
    </dgm:pt>
    <dgm:pt modelId="{6C4FE093-8248-41AE-8F83-1501FD6CBEC7}" type="sibTrans" cxnId="{1C792BF4-9905-493D-8E3D-47D1F856BBB9}">
      <dgm:prSet/>
      <dgm:spPr/>
      <dgm:t>
        <a:bodyPr/>
        <a:lstStyle/>
        <a:p>
          <a:endParaRPr lang="ru-RU"/>
        </a:p>
      </dgm:t>
    </dgm:pt>
    <dgm:pt modelId="{D7D1F74D-F21F-4104-AD52-D34FF7DA3A9C}">
      <dgm:prSet/>
      <dgm:spPr/>
      <dgm:t>
        <a:bodyPr/>
        <a:lstStyle/>
        <a:p>
          <a:pPr rtl="0"/>
          <a:r>
            <a:rPr lang="en-US" smtClean="0"/>
            <a:t>Provide the interviewee with a profession and short backstory. </a:t>
          </a:r>
          <a:endParaRPr lang="ru-RU"/>
        </a:p>
      </dgm:t>
    </dgm:pt>
    <dgm:pt modelId="{696F298C-23D3-4EB3-899B-A6ACA958D350}" type="parTrans" cxnId="{6A84F460-3DF2-428A-9206-517D616707C2}">
      <dgm:prSet/>
      <dgm:spPr/>
      <dgm:t>
        <a:bodyPr/>
        <a:lstStyle/>
        <a:p>
          <a:endParaRPr lang="ru-RU"/>
        </a:p>
      </dgm:t>
    </dgm:pt>
    <dgm:pt modelId="{4D44978D-9886-4029-BE49-3882E08147A3}" type="sibTrans" cxnId="{6A84F460-3DF2-428A-9206-517D616707C2}">
      <dgm:prSet/>
      <dgm:spPr/>
      <dgm:t>
        <a:bodyPr/>
        <a:lstStyle/>
        <a:p>
          <a:endParaRPr lang="ru-RU"/>
        </a:p>
      </dgm:t>
    </dgm:pt>
    <dgm:pt modelId="{27593A0C-82F3-415A-A472-66854DA33257}">
      <dgm:prSet/>
      <dgm:spPr/>
      <dgm:t>
        <a:bodyPr/>
        <a:lstStyle/>
        <a:p>
          <a:pPr rtl="0"/>
          <a:r>
            <a:rPr lang="en-US" b="1" smtClean="0"/>
            <a:t>Example: </a:t>
          </a:r>
          <a:endParaRPr lang="ru-RU"/>
        </a:p>
      </dgm:t>
    </dgm:pt>
    <dgm:pt modelId="{15922A7B-C2A0-4F2D-B99E-5B344054BE77}" type="parTrans" cxnId="{5408C95B-0464-4C4B-8E24-59F300999EED}">
      <dgm:prSet/>
      <dgm:spPr/>
      <dgm:t>
        <a:bodyPr/>
        <a:lstStyle/>
        <a:p>
          <a:endParaRPr lang="ru-RU"/>
        </a:p>
      </dgm:t>
    </dgm:pt>
    <dgm:pt modelId="{C6145013-9766-47CB-93E2-0BC92A6D381F}" type="sibTrans" cxnId="{5408C95B-0464-4C4B-8E24-59F300999EED}">
      <dgm:prSet/>
      <dgm:spPr/>
      <dgm:t>
        <a:bodyPr/>
        <a:lstStyle/>
        <a:p>
          <a:endParaRPr lang="ru-RU"/>
        </a:p>
      </dgm:t>
    </dgm:pt>
    <dgm:pt modelId="{3AD7BBFB-2ABC-4E29-A478-E909A1172183}">
      <dgm:prSet custT="1"/>
      <dgm:spPr/>
      <dgm:t>
        <a:bodyPr/>
        <a:lstStyle/>
        <a:p>
          <a:pPr rtl="0"/>
          <a:r>
            <a:rPr lang="en-US" sz="1800" i="1" dirty="0" smtClean="0"/>
            <a:t>Student A: Where did you study?</a:t>
          </a:r>
          <a:endParaRPr lang="ru-RU" sz="1800" dirty="0"/>
        </a:p>
      </dgm:t>
    </dgm:pt>
    <dgm:pt modelId="{A0C1CCB9-9835-4545-B0B2-3127BC50A14B}" type="parTrans" cxnId="{53B2440F-B33E-4B5B-9A47-351764666D2E}">
      <dgm:prSet/>
      <dgm:spPr/>
      <dgm:t>
        <a:bodyPr/>
        <a:lstStyle/>
        <a:p>
          <a:endParaRPr lang="ru-RU"/>
        </a:p>
      </dgm:t>
    </dgm:pt>
    <dgm:pt modelId="{E7632055-8275-40CF-82F1-9AB7E4BBD4AB}" type="sibTrans" cxnId="{53B2440F-B33E-4B5B-9A47-351764666D2E}">
      <dgm:prSet/>
      <dgm:spPr/>
      <dgm:t>
        <a:bodyPr/>
        <a:lstStyle/>
        <a:p>
          <a:endParaRPr lang="ru-RU"/>
        </a:p>
      </dgm:t>
    </dgm:pt>
    <dgm:pt modelId="{302BE442-3329-4553-BFD6-322A02258D58}">
      <dgm:prSet custT="1"/>
      <dgm:spPr/>
      <dgm:t>
        <a:bodyPr/>
        <a:lstStyle/>
        <a:p>
          <a:pPr rtl="0"/>
          <a:r>
            <a:rPr lang="en-US" sz="1800" i="1" dirty="0" smtClean="0"/>
            <a:t>Student B: I studied at ABC University. </a:t>
          </a:r>
          <a:endParaRPr lang="ru-RU" sz="1800" dirty="0"/>
        </a:p>
      </dgm:t>
    </dgm:pt>
    <dgm:pt modelId="{0D8551AE-8828-48D6-9FF2-D4368EA49A2D}" type="parTrans" cxnId="{EACD82AE-8B5D-4F57-8B1F-5AC403E4650C}">
      <dgm:prSet/>
      <dgm:spPr/>
      <dgm:t>
        <a:bodyPr/>
        <a:lstStyle/>
        <a:p>
          <a:endParaRPr lang="ru-RU"/>
        </a:p>
      </dgm:t>
    </dgm:pt>
    <dgm:pt modelId="{BE69C345-8354-4CD6-B336-1627BF007719}" type="sibTrans" cxnId="{EACD82AE-8B5D-4F57-8B1F-5AC403E4650C}">
      <dgm:prSet/>
      <dgm:spPr/>
      <dgm:t>
        <a:bodyPr/>
        <a:lstStyle/>
        <a:p>
          <a:endParaRPr lang="ru-RU"/>
        </a:p>
      </dgm:t>
    </dgm:pt>
    <dgm:pt modelId="{F1CCEE30-24B4-4BDE-9883-1D24A568E86E}">
      <dgm:prSet custT="1"/>
      <dgm:spPr/>
      <dgm:t>
        <a:bodyPr/>
        <a:lstStyle/>
        <a:p>
          <a:pPr rtl="0"/>
          <a:r>
            <a:rPr lang="en-US" sz="1800" i="1" dirty="0" smtClean="0"/>
            <a:t>Student A: What did you study?</a:t>
          </a:r>
          <a:endParaRPr lang="ru-RU" sz="1800" dirty="0"/>
        </a:p>
      </dgm:t>
    </dgm:pt>
    <dgm:pt modelId="{3D27183F-0B94-4998-82AF-B55EEF085ECC}" type="parTrans" cxnId="{6F17EB6A-B327-4859-90BC-EF70249A686C}">
      <dgm:prSet/>
      <dgm:spPr/>
      <dgm:t>
        <a:bodyPr/>
        <a:lstStyle/>
        <a:p>
          <a:endParaRPr lang="ru-RU"/>
        </a:p>
      </dgm:t>
    </dgm:pt>
    <dgm:pt modelId="{AC5BB2C2-BE07-4FFC-9249-EB3E30068BE9}" type="sibTrans" cxnId="{6F17EB6A-B327-4859-90BC-EF70249A686C}">
      <dgm:prSet/>
      <dgm:spPr/>
      <dgm:t>
        <a:bodyPr/>
        <a:lstStyle/>
        <a:p>
          <a:endParaRPr lang="ru-RU"/>
        </a:p>
      </dgm:t>
    </dgm:pt>
    <dgm:pt modelId="{2267F0CB-DE52-4AD0-804F-1AB0DA7E7881}">
      <dgm:prSet custT="1"/>
      <dgm:spPr/>
      <dgm:t>
        <a:bodyPr/>
        <a:lstStyle/>
        <a:p>
          <a:pPr rtl="0"/>
          <a:r>
            <a:rPr lang="en-US" sz="1800" i="1" dirty="0" smtClean="0"/>
            <a:t>Student B: I studied medicine. </a:t>
          </a:r>
          <a:endParaRPr lang="ru-RU" sz="1800" dirty="0"/>
        </a:p>
      </dgm:t>
    </dgm:pt>
    <dgm:pt modelId="{CDE49A8D-BE7F-4114-84E3-5F188EBEC15D}" type="parTrans" cxnId="{D4958154-38F4-448A-AC63-FEA6E8232493}">
      <dgm:prSet/>
      <dgm:spPr/>
      <dgm:t>
        <a:bodyPr/>
        <a:lstStyle/>
        <a:p>
          <a:endParaRPr lang="ru-RU"/>
        </a:p>
      </dgm:t>
    </dgm:pt>
    <dgm:pt modelId="{73C54A7F-AE4C-4E5A-A16E-DDB27C9D506D}" type="sibTrans" cxnId="{D4958154-38F4-448A-AC63-FEA6E8232493}">
      <dgm:prSet/>
      <dgm:spPr/>
      <dgm:t>
        <a:bodyPr/>
        <a:lstStyle/>
        <a:p>
          <a:endParaRPr lang="ru-RU"/>
        </a:p>
      </dgm:t>
    </dgm:pt>
    <dgm:pt modelId="{45A8E908-B7AE-4296-8653-2A75678FDECB}">
      <dgm:prSet custT="1"/>
      <dgm:spPr/>
      <dgm:t>
        <a:bodyPr/>
        <a:lstStyle/>
        <a:p>
          <a:pPr rtl="0"/>
          <a:r>
            <a:rPr lang="en-US" sz="1800" i="1" dirty="0" smtClean="0"/>
            <a:t>Student A: What are your strengths?</a:t>
          </a:r>
          <a:endParaRPr lang="ru-RU" sz="1800" dirty="0"/>
        </a:p>
      </dgm:t>
    </dgm:pt>
    <dgm:pt modelId="{EF53B5F8-EDB1-486A-AD28-DAB9DD5353FE}" type="parTrans" cxnId="{4F12F6EB-5661-4D6F-A428-EEC37E874CF6}">
      <dgm:prSet/>
      <dgm:spPr/>
      <dgm:t>
        <a:bodyPr/>
        <a:lstStyle/>
        <a:p>
          <a:endParaRPr lang="ru-RU"/>
        </a:p>
      </dgm:t>
    </dgm:pt>
    <dgm:pt modelId="{E9DE5EAB-724E-4A6B-B0F1-27475DD1E0D3}" type="sibTrans" cxnId="{4F12F6EB-5661-4D6F-A428-EEC37E874CF6}">
      <dgm:prSet/>
      <dgm:spPr/>
      <dgm:t>
        <a:bodyPr/>
        <a:lstStyle/>
        <a:p>
          <a:endParaRPr lang="ru-RU"/>
        </a:p>
      </dgm:t>
    </dgm:pt>
    <dgm:pt modelId="{D0C3767A-FB89-4CB3-9A0B-A406DCAF0256}">
      <dgm:prSet custT="1"/>
      <dgm:spPr/>
      <dgm:t>
        <a:bodyPr/>
        <a:lstStyle/>
        <a:p>
          <a:pPr rtl="0"/>
          <a:r>
            <a:rPr lang="en-US" sz="1800" i="1" dirty="0" smtClean="0"/>
            <a:t>Student B: I’m hardworking and passionate. </a:t>
          </a:r>
          <a:endParaRPr lang="ru-RU" sz="1800" dirty="0"/>
        </a:p>
      </dgm:t>
    </dgm:pt>
    <dgm:pt modelId="{96F0764B-617C-4FE6-A7B5-5F65B09F1543}" type="parTrans" cxnId="{6A1C7776-3D90-4CE5-94BC-A3178846917B}">
      <dgm:prSet/>
      <dgm:spPr/>
      <dgm:t>
        <a:bodyPr/>
        <a:lstStyle/>
        <a:p>
          <a:endParaRPr lang="ru-RU"/>
        </a:p>
      </dgm:t>
    </dgm:pt>
    <dgm:pt modelId="{34F5CCFD-9399-416F-B11B-ED48931254F3}" type="sibTrans" cxnId="{6A1C7776-3D90-4CE5-94BC-A3178846917B}">
      <dgm:prSet/>
      <dgm:spPr/>
      <dgm:t>
        <a:bodyPr/>
        <a:lstStyle/>
        <a:p>
          <a:endParaRPr lang="ru-RU"/>
        </a:p>
      </dgm:t>
    </dgm:pt>
    <dgm:pt modelId="{03BD641A-8ACE-455F-8959-70A52713C170}" type="pres">
      <dgm:prSet presAssocID="{98D5B15A-FF56-4426-8600-DFC0C9415B73}" presName="linear" presStyleCnt="0">
        <dgm:presLayoutVars>
          <dgm:animLvl val="lvl"/>
          <dgm:resizeHandles val="exact"/>
        </dgm:presLayoutVars>
      </dgm:prSet>
      <dgm:spPr/>
      <dgm:t>
        <a:bodyPr/>
        <a:lstStyle/>
        <a:p>
          <a:endParaRPr lang="ru-RU"/>
        </a:p>
      </dgm:t>
    </dgm:pt>
    <dgm:pt modelId="{4320417F-7AC2-4EB1-8D19-82BC82A3756D}" type="pres">
      <dgm:prSet presAssocID="{59F9AB0D-54C9-47DC-B6DC-50FFD65E86A7}" presName="parentText" presStyleLbl="node1" presStyleIdx="0" presStyleCnt="3" custLinFactY="-44513" custLinFactNeighborX="-749" custLinFactNeighborY="-100000">
        <dgm:presLayoutVars>
          <dgm:chMax val="0"/>
          <dgm:bulletEnabled val="1"/>
        </dgm:presLayoutVars>
      </dgm:prSet>
      <dgm:spPr/>
      <dgm:t>
        <a:bodyPr/>
        <a:lstStyle/>
        <a:p>
          <a:endParaRPr lang="ru-RU"/>
        </a:p>
      </dgm:t>
    </dgm:pt>
    <dgm:pt modelId="{2CE75EA4-639A-4AC2-A674-08C68B1569C1}" type="pres">
      <dgm:prSet presAssocID="{FDA2A5A9-B767-4BB4-9556-0CA7455C5E6A}" presName="spacer" presStyleCnt="0"/>
      <dgm:spPr/>
    </dgm:pt>
    <dgm:pt modelId="{84794DBB-8C58-404B-B336-6996BB6F6FA8}" type="pres">
      <dgm:prSet presAssocID="{48794A67-DFD3-491D-B250-4D09F7EC1BEB}" presName="parentText" presStyleLbl="node1" presStyleIdx="1" presStyleCnt="3" custLinFactNeighborX="126" custLinFactNeighborY="-29425">
        <dgm:presLayoutVars>
          <dgm:chMax val="0"/>
          <dgm:bulletEnabled val="1"/>
        </dgm:presLayoutVars>
      </dgm:prSet>
      <dgm:spPr/>
      <dgm:t>
        <a:bodyPr/>
        <a:lstStyle/>
        <a:p>
          <a:endParaRPr lang="ru-RU"/>
        </a:p>
      </dgm:t>
    </dgm:pt>
    <dgm:pt modelId="{C9B42272-4C65-46A8-AA2E-5616B6689F51}" type="pres">
      <dgm:prSet presAssocID="{48794A67-DFD3-491D-B250-4D09F7EC1BEB}" presName="childText" presStyleLbl="revTx" presStyleIdx="0" presStyleCnt="2">
        <dgm:presLayoutVars>
          <dgm:bulletEnabled val="1"/>
        </dgm:presLayoutVars>
      </dgm:prSet>
      <dgm:spPr/>
      <dgm:t>
        <a:bodyPr/>
        <a:lstStyle/>
        <a:p>
          <a:endParaRPr lang="ru-RU"/>
        </a:p>
      </dgm:t>
    </dgm:pt>
    <dgm:pt modelId="{89A89DBD-C4CF-423D-B169-8405D4EE5A12}" type="pres">
      <dgm:prSet presAssocID="{27593A0C-82F3-415A-A472-66854DA33257}" presName="parentText" presStyleLbl="node1" presStyleIdx="2" presStyleCnt="3">
        <dgm:presLayoutVars>
          <dgm:chMax val="0"/>
          <dgm:bulletEnabled val="1"/>
        </dgm:presLayoutVars>
      </dgm:prSet>
      <dgm:spPr/>
      <dgm:t>
        <a:bodyPr/>
        <a:lstStyle/>
        <a:p>
          <a:endParaRPr lang="ru-RU"/>
        </a:p>
      </dgm:t>
    </dgm:pt>
    <dgm:pt modelId="{F4FAD3E9-2EA0-4EF1-967A-49C483D2C3E7}" type="pres">
      <dgm:prSet presAssocID="{27593A0C-82F3-415A-A472-66854DA33257}" presName="childText" presStyleLbl="revTx" presStyleIdx="1" presStyleCnt="2">
        <dgm:presLayoutVars>
          <dgm:bulletEnabled val="1"/>
        </dgm:presLayoutVars>
      </dgm:prSet>
      <dgm:spPr/>
      <dgm:t>
        <a:bodyPr/>
        <a:lstStyle/>
        <a:p>
          <a:endParaRPr lang="ru-RU"/>
        </a:p>
      </dgm:t>
    </dgm:pt>
  </dgm:ptLst>
  <dgm:cxnLst>
    <dgm:cxn modelId="{4F12F6EB-5661-4D6F-A428-EEC37E874CF6}" srcId="{27593A0C-82F3-415A-A472-66854DA33257}" destId="{45A8E908-B7AE-4296-8653-2A75678FDECB}" srcOrd="4" destOrd="0" parTransId="{EF53B5F8-EDB1-486A-AD28-DAB9DD5353FE}" sibTransId="{E9DE5EAB-724E-4A6B-B0F1-27475DD1E0D3}"/>
    <dgm:cxn modelId="{6F17EB6A-B327-4859-90BC-EF70249A686C}" srcId="{27593A0C-82F3-415A-A472-66854DA33257}" destId="{F1CCEE30-24B4-4BDE-9883-1D24A568E86E}" srcOrd="2" destOrd="0" parTransId="{3D27183F-0B94-4998-82AF-B55EEF085ECC}" sibTransId="{AC5BB2C2-BE07-4FFC-9249-EB3E30068BE9}"/>
    <dgm:cxn modelId="{DB98630B-DDEA-4549-A73E-2CD01B9031BA}" type="presOf" srcId="{59F9AB0D-54C9-47DC-B6DC-50FFD65E86A7}" destId="{4320417F-7AC2-4EB1-8D19-82BC82A3756D}" srcOrd="0" destOrd="0" presId="urn:microsoft.com/office/officeart/2005/8/layout/vList2"/>
    <dgm:cxn modelId="{E00E1238-A56F-4D32-ACC4-DAD8D88F5D4A}" type="presOf" srcId="{D7D1F74D-F21F-4104-AD52-D34FF7DA3A9C}" destId="{C9B42272-4C65-46A8-AA2E-5616B6689F51}" srcOrd="0" destOrd="1" presId="urn:microsoft.com/office/officeart/2005/8/layout/vList2"/>
    <dgm:cxn modelId="{6A1C7776-3D90-4CE5-94BC-A3178846917B}" srcId="{27593A0C-82F3-415A-A472-66854DA33257}" destId="{D0C3767A-FB89-4CB3-9A0B-A406DCAF0256}" srcOrd="5" destOrd="0" parTransId="{96F0764B-617C-4FE6-A7B5-5F65B09F1543}" sibTransId="{34F5CCFD-9399-416F-B11B-ED48931254F3}"/>
    <dgm:cxn modelId="{864A0CF7-8225-4F8E-B142-3B42448CD597}" type="presOf" srcId="{302BE442-3329-4553-BFD6-322A02258D58}" destId="{F4FAD3E9-2EA0-4EF1-967A-49C483D2C3E7}" srcOrd="0" destOrd="1" presId="urn:microsoft.com/office/officeart/2005/8/layout/vList2"/>
    <dgm:cxn modelId="{9AEC26C8-E40A-4114-A569-F12C6C1ACA2F}" srcId="{98D5B15A-FF56-4426-8600-DFC0C9415B73}" destId="{48794A67-DFD3-491D-B250-4D09F7EC1BEB}" srcOrd="1" destOrd="0" parTransId="{A36A0D39-2C35-44AD-B641-67875D0AFC84}" sibTransId="{1F6B8D5B-2C96-4AEE-A463-46409CBCCF79}"/>
    <dgm:cxn modelId="{690E9B71-2C1F-4D37-9EAE-A0A6C9D13BC7}" srcId="{98D5B15A-FF56-4426-8600-DFC0C9415B73}" destId="{59F9AB0D-54C9-47DC-B6DC-50FFD65E86A7}" srcOrd="0" destOrd="0" parTransId="{489009D6-0A03-4EFD-A06E-144C76588D2C}" sibTransId="{FDA2A5A9-B767-4BB4-9556-0CA7455C5E6A}"/>
    <dgm:cxn modelId="{B3E779CB-C770-4676-8615-A3EAA587C6D9}" type="presOf" srcId="{48794A67-DFD3-491D-B250-4D09F7EC1BEB}" destId="{84794DBB-8C58-404B-B336-6996BB6F6FA8}" srcOrd="0" destOrd="0" presId="urn:microsoft.com/office/officeart/2005/8/layout/vList2"/>
    <dgm:cxn modelId="{53B2440F-B33E-4B5B-9A47-351764666D2E}" srcId="{27593A0C-82F3-415A-A472-66854DA33257}" destId="{3AD7BBFB-2ABC-4E29-A478-E909A1172183}" srcOrd="0" destOrd="0" parTransId="{A0C1CCB9-9835-4545-B0B2-3127BC50A14B}" sibTransId="{E7632055-8275-40CF-82F1-9AB7E4BBD4AB}"/>
    <dgm:cxn modelId="{D4958154-38F4-448A-AC63-FEA6E8232493}" srcId="{27593A0C-82F3-415A-A472-66854DA33257}" destId="{2267F0CB-DE52-4AD0-804F-1AB0DA7E7881}" srcOrd="3" destOrd="0" parTransId="{CDE49A8D-BE7F-4114-84E3-5F188EBEC15D}" sibTransId="{73C54A7F-AE4C-4E5A-A16E-DDB27C9D506D}"/>
    <dgm:cxn modelId="{D4E87D84-C7B0-413E-AF0E-9934C4CD445B}" type="presOf" srcId="{BDBDDF41-1BCA-493C-9096-AA9AA1B06D90}" destId="{C9B42272-4C65-46A8-AA2E-5616B6689F51}" srcOrd="0" destOrd="0" presId="urn:microsoft.com/office/officeart/2005/8/layout/vList2"/>
    <dgm:cxn modelId="{C397857A-3319-4001-B0DB-7E8CC2193536}" type="presOf" srcId="{45A8E908-B7AE-4296-8653-2A75678FDECB}" destId="{F4FAD3E9-2EA0-4EF1-967A-49C483D2C3E7}" srcOrd="0" destOrd="4" presId="urn:microsoft.com/office/officeart/2005/8/layout/vList2"/>
    <dgm:cxn modelId="{6A84F460-3DF2-428A-9206-517D616707C2}" srcId="{48794A67-DFD3-491D-B250-4D09F7EC1BEB}" destId="{D7D1F74D-F21F-4104-AD52-D34FF7DA3A9C}" srcOrd="1" destOrd="0" parTransId="{696F298C-23D3-4EB3-899B-A6ACA958D350}" sibTransId="{4D44978D-9886-4029-BE49-3882E08147A3}"/>
    <dgm:cxn modelId="{EACD82AE-8B5D-4F57-8B1F-5AC403E4650C}" srcId="{27593A0C-82F3-415A-A472-66854DA33257}" destId="{302BE442-3329-4553-BFD6-322A02258D58}" srcOrd="1" destOrd="0" parTransId="{0D8551AE-8828-48D6-9FF2-D4368EA49A2D}" sibTransId="{BE69C345-8354-4CD6-B336-1627BF007719}"/>
    <dgm:cxn modelId="{FB1800AD-F34A-4F7F-B81E-9460935D4375}" type="presOf" srcId="{98D5B15A-FF56-4426-8600-DFC0C9415B73}" destId="{03BD641A-8ACE-455F-8959-70A52713C170}" srcOrd="0" destOrd="0" presId="urn:microsoft.com/office/officeart/2005/8/layout/vList2"/>
    <dgm:cxn modelId="{CBFBAE87-A65A-491F-BF7D-6447EEC777AB}" type="presOf" srcId="{D0C3767A-FB89-4CB3-9A0B-A406DCAF0256}" destId="{F4FAD3E9-2EA0-4EF1-967A-49C483D2C3E7}" srcOrd="0" destOrd="5" presId="urn:microsoft.com/office/officeart/2005/8/layout/vList2"/>
    <dgm:cxn modelId="{1C792BF4-9905-493D-8E3D-47D1F856BBB9}" srcId="{48794A67-DFD3-491D-B250-4D09F7EC1BEB}" destId="{BDBDDF41-1BCA-493C-9096-AA9AA1B06D90}" srcOrd="0" destOrd="0" parTransId="{191994B5-566B-4462-9AA8-06C4FE613CAE}" sibTransId="{6C4FE093-8248-41AE-8F83-1501FD6CBEC7}"/>
    <dgm:cxn modelId="{96FF4E70-2E68-4BE6-90A0-052201688310}" type="presOf" srcId="{27593A0C-82F3-415A-A472-66854DA33257}" destId="{89A89DBD-C4CF-423D-B169-8405D4EE5A12}" srcOrd="0" destOrd="0" presId="urn:microsoft.com/office/officeart/2005/8/layout/vList2"/>
    <dgm:cxn modelId="{5408C95B-0464-4C4B-8E24-59F300999EED}" srcId="{98D5B15A-FF56-4426-8600-DFC0C9415B73}" destId="{27593A0C-82F3-415A-A472-66854DA33257}" srcOrd="2" destOrd="0" parTransId="{15922A7B-C2A0-4F2D-B99E-5B344054BE77}" sibTransId="{C6145013-9766-47CB-93E2-0BC92A6D381F}"/>
    <dgm:cxn modelId="{446B09AC-AFD1-472C-81CA-6CFBE1CC8735}" type="presOf" srcId="{2267F0CB-DE52-4AD0-804F-1AB0DA7E7881}" destId="{F4FAD3E9-2EA0-4EF1-967A-49C483D2C3E7}" srcOrd="0" destOrd="3" presId="urn:microsoft.com/office/officeart/2005/8/layout/vList2"/>
    <dgm:cxn modelId="{902C8CDC-2B25-4D6C-9277-9DF46D569A62}" type="presOf" srcId="{3AD7BBFB-2ABC-4E29-A478-E909A1172183}" destId="{F4FAD3E9-2EA0-4EF1-967A-49C483D2C3E7}" srcOrd="0" destOrd="0" presId="urn:microsoft.com/office/officeart/2005/8/layout/vList2"/>
    <dgm:cxn modelId="{196C156D-26AC-40C3-9A9F-8C9F4D8F1945}" type="presOf" srcId="{F1CCEE30-24B4-4BDE-9883-1D24A568E86E}" destId="{F4FAD3E9-2EA0-4EF1-967A-49C483D2C3E7}" srcOrd="0" destOrd="2" presId="urn:microsoft.com/office/officeart/2005/8/layout/vList2"/>
    <dgm:cxn modelId="{081C1653-EF9E-40BF-8849-BBA8D1759890}" type="presParOf" srcId="{03BD641A-8ACE-455F-8959-70A52713C170}" destId="{4320417F-7AC2-4EB1-8D19-82BC82A3756D}" srcOrd="0" destOrd="0" presId="urn:microsoft.com/office/officeart/2005/8/layout/vList2"/>
    <dgm:cxn modelId="{DB361500-894B-4683-BDB4-8699783F674D}" type="presParOf" srcId="{03BD641A-8ACE-455F-8959-70A52713C170}" destId="{2CE75EA4-639A-4AC2-A674-08C68B1569C1}" srcOrd="1" destOrd="0" presId="urn:microsoft.com/office/officeart/2005/8/layout/vList2"/>
    <dgm:cxn modelId="{7C4320CB-01C0-4867-8AB5-C25C74D14A3D}" type="presParOf" srcId="{03BD641A-8ACE-455F-8959-70A52713C170}" destId="{84794DBB-8C58-404B-B336-6996BB6F6FA8}" srcOrd="2" destOrd="0" presId="urn:microsoft.com/office/officeart/2005/8/layout/vList2"/>
    <dgm:cxn modelId="{29A83565-97F5-49AD-8F81-D60062CDA5DB}" type="presParOf" srcId="{03BD641A-8ACE-455F-8959-70A52713C170}" destId="{C9B42272-4C65-46A8-AA2E-5616B6689F51}" srcOrd="3" destOrd="0" presId="urn:microsoft.com/office/officeart/2005/8/layout/vList2"/>
    <dgm:cxn modelId="{28FE97D5-A626-43F1-A2DE-E863BB4A41A9}" type="presParOf" srcId="{03BD641A-8ACE-455F-8959-70A52713C170}" destId="{89A89DBD-C4CF-423D-B169-8405D4EE5A12}" srcOrd="4" destOrd="0" presId="urn:microsoft.com/office/officeart/2005/8/layout/vList2"/>
    <dgm:cxn modelId="{17565DD4-74E9-416D-A7D8-72CA7443902A}" type="presParOf" srcId="{03BD641A-8ACE-455F-8959-70A52713C170}" destId="{F4FAD3E9-2EA0-4EF1-967A-49C483D2C3E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09DCCF-8775-479C-8EBC-3FBB8AFF2F53}" type="doc">
      <dgm:prSet loTypeId="urn:microsoft.com/office/officeart/2005/8/layout/vList2" loCatId="list" qsTypeId="urn:microsoft.com/office/officeart/2005/8/quickstyle/simple3" qsCatId="simple" csTypeId="urn:microsoft.com/office/officeart/2005/8/colors/accent5_5" csCatId="accent5"/>
      <dgm:spPr/>
      <dgm:t>
        <a:bodyPr/>
        <a:lstStyle/>
        <a:p>
          <a:endParaRPr lang="ru-RU"/>
        </a:p>
      </dgm:t>
    </dgm:pt>
    <dgm:pt modelId="{9ADB8EC5-9C1E-4AA8-B073-5693035D40A1}">
      <dgm:prSet/>
      <dgm:spPr/>
      <dgm:t>
        <a:bodyPr/>
        <a:lstStyle/>
        <a:p>
          <a:pPr rtl="0"/>
          <a:r>
            <a:rPr lang="en-US" b="1" smtClean="0"/>
            <a:t>Practice: </a:t>
          </a:r>
          <a:r>
            <a:rPr lang="en-US" smtClean="0"/>
            <a:t>Food vocabulary and amounts.</a:t>
          </a:r>
          <a:endParaRPr lang="ru-RU"/>
        </a:p>
      </dgm:t>
    </dgm:pt>
    <dgm:pt modelId="{5734B31B-DC13-4332-8D63-4B341794CBC4}" type="parTrans" cxnId="{D0A33CBB-C7CC-40AC-B63D-7ECC9C86FD4C}">
      <dgm:prSet/>
      <dgm:spPr/>
      <dgm:t>
        <a:bodyPr/>
        <a:lstStyle/>
        <a:p>
          <a:endParaRPr lang="ru-RU"/>
        </a:p>
      </dgm:t>
    </dgm:pt>
    <dgm:pt modelId="{090147F3-CDF5-4D78-8CF8-B9FE8CA9EDD8}" type="sibTrans" cxnId="{D0A33CBB-C7CC-40AC-B63D-7ECC9C86FD4C}">
      <dgm:prSet/>
      <dgm:spPr/>
      <dgm:t>
        <a:bodyPr/>
        <a:lstStyle/>
        <a:p>
          <a:endParaRPr lang="ru-RU"/>
        </a:p>
      </dgm:t>
    </dgm:pt>
    <dgm:pt modelId="{5558941C-04F6-4663-A6B8-5750D7BD30D2}">
      <dgm:prSet/>
      <dgm:spPr/>
      <dgm:t>
        <a:bodyPr/>
        <a:lstStyle/>
        <a:p>
          <a:pPr rtl="0"/>
          <a:r>
            <a:rPr lang="en-US" b="1" smtClean="0"/>
            <a:t>Procedure: </a:t>
          </a:r>
          <a:endParaRPr lang="ru-RU"/>
        </a:p>
      </dgm:t>
    </dgm:pt>
    <dgm:pt modelId="{9E21992C-102C-46C6-B488-D0C6D1BCA9FA}" type="parTrans" cxnId="{2EA93178-865A-4CC3-83EF-3D56AFDDA14D}">
      <dgm:prSet/>
      <dgm:spPr/>
      <dgm:t>
        <a:bodyPr/>
        <a:lstStyle/>
        <a:p>
          <a:endParaRPr lang="ru-RU"/>
        </a:p>
      </dgm:t>
    </dgm:pt>
    <dgm:pt modelId="{5A7F7C91-DB8A-4A9E-8831-503189135B5C}" type="sibTrans" cxnId="{2EA93178-865A-4CC3-83EF-3D56AFDDA14D}">
      <dgm:prSet/>
      <dgm:spPr/>
      <dgm:t>
        <a:bodyPr/>
        <a:lstStyle/>
        <a:p>
          <a:endParaRPr lang="ru-RU"/>
        </a:p>
      </dgm:t>
    </dgm:pt>
    <dgm:pt modelId="{18857FB3-FCEF-4C0C-BED0-C7A2230E503F}">
      <dgm:prSet/>
      <dgm:spPr/>
      <dgm:t>
        <a:bodyPr/>
        <a:lstStyle/>
        <a:p>
          <a:pPr rtl="0"/>
          <a:r>
            <a:rPr lang="en-US" smtClean="0"/>
            <a:t>One student is the Chef, the other is the Shopper.</a:t>
          </a:r>
          <a:endParaRPr lang="ru-RU"/>
        </a:p>
      </dgm:t>
    </dgm:pt>
    <dgm:pt modelId="{FE9D530E-3ABE-4B2A-868E-4D2A3589E25B}" type="parTrans" cxnId="{6236E3A8-A666-4C0C-BC65-4D43C098A7F3}">
      <dgm:prSet/>
      <dgm:spPr/>
      <dgm:t>
        <a:bodyPr/>
        <a:lstStyle/>
        <a:p>
          <a:endParaRPr lang="ru-RU"/>
        </a:p>
      </dgm:t>
    </dgm:pt>
    <dgm:pt modelId="{AFD1DFA1-C208-469B-BD09-77D62D1D9BBF}" type="sibTrans" cxnId="{6236E3A8-A666-4C0C-BC65-4D43C098A7F3}">
      <dgm:prSet/>
      <dgm:spPr/>
      <dgm:t>
        <a:bodyPr/>
        <a:lstStyle/>
        <a:p>
          <a:endParaRPr lang="ru-RU"/>
        </a:p>
      </dgm:t>
    </dgm:pt>
    <dgm:pt modelId="{E3E10DBC-442C-497E-8271-2EF67D4151BA}">
      <dgm:prSet/>
      <dgm:spPr/>
      <dgm:t>
        <a:bodyPr/>
        <a:lstStyle/>
        <a:p>
          <a:pPr rtl="0"/>
          <a:r>
            <a:rPr lang="en-US" smtClean="0"/>
            <a:t>Provide the Chef with a recipe using simple food words and measurements. </a:t>
          </a:r>
          <a:endParaRPr lang="ru-RU"/>
        </a:p>
      </dgm:t>
    </dgm:pt>
    <dgm:pt modelId="{00E6530D-5946-4AC4-B968-421B27629E77}" type="parTrans" cxnId="{36215287-A3DA-403B-86B3-EEABB095B7A6}">
      <dgm:prSet/>
      <dgm:spPr/>
      <dgm:t>
        <a:bodyPr/>
        <a:lstStyle/>
        <a:p>
          <a:endParaRPr lang="ru-RU"/>
        </a:p>
      </dgm:t>
    </dgm:pt>
    <dgm:pt modelId="{7DFBC3DB-E90E-4B3B-86B0-895400535020}" type="sibTrans" cxnId="{36215287-A3DA-403B-86B3-EEABB095B7A6}">
      <dgm:prSet/>
      <dgm:spPr/>
      <dgm:t>
        <a:bodyPr/>
        <a:lstStyle/>
        <a:p>
          <a:endParaRPr lang="ru-RU"/>
        </a:p>
      </dgm:t>
    </dgm:pt>
    <dgm:pt modelId="{2F4B70B6-2E24-4F30-A51B-AFE0BA5B06D1}">
      <dgm:prSet/>
      <dgm:spPr/>
      <dgm:t>
        <a:bodyPr/>
        <a:lstStyle/>
        <a:p>
          <a:pPr rtl="0"/>
          <a:r>
            <a:rPr lang="en-US" smtClean="0"/>
            <a:t>The Shopper must create a shopping list based on the Chef’s dish. </a:t>
          </a:r>
          <a:endParaRPr lang="ru-RU"/>
        </a:p>
      </dgm:t>
    </dgm:pt>
    <dgm:pt modelId="{0436BB86-1417-4054-A515-7AAEA416942A}" type="parTrans" cxnId="{16F2D7D3-ABC7-4EFF-9E2D-881085E0E165}">
      <dgm:prSet/>
      <dgm:spPr/>
      <dgm:t>
        <a:bodyPr/>
        <a:lstStyle/>
        <a:p>
          <a:endParaRPr lang="ru-RU"/>
        </a:p>
      </dgm:t>
    </dgm:pt>
    <dgm:pt modelId="{349A774B-8B8F-4319-80D7-9417D12623C5}" type="sibTrans" cxnId="{16F2D7D3-ABC7-4EFF-9E2D-881085E0E165}">
      <dgm:prSet/>
      <dgm:spPr/>
      <dgm:t>
        <a:bodyPr/>
        <a:lstStyle/>
        <a:p>
          <a:endParaRPr lang="ru-RU"/>
        </a:p>
      </dgm:t>
    </dgm:pt>
    <dgm:pt modelId="{896E3FF5-BECF-433D-8D00-90084429C523}">
      <dgm:prSet/>
      <dgm:spPr/>
      <dgm:t>
        <a:bodyPr/>
        <a:lstStyle/>
        <a:p>
          <a:pPr rtl="0"/>
          <a:r>
            <a:rPr lang="en-US" b="1" smtClean="0"/>
            <a:t>Example: </a:t>
          </a:r>
          <a:endParaRPr lang="ru-RU"/>
        </a:p>
      </dgm:t>
    </dgm:pt>
    <dgm:pt modelId="{CE2759AF-4B13-4B53-B547-C8897F29CFA0}" type="parTrans" cxnId="{C85F3F84-A777-4BED-9C1F-FC34989E55E2}">
      <dgm:prSet/>
      <dgm:spPr/>
      <dgm:t>
        <a:bodyPr/>
        <a:lstStyle/>
        <a:p>
          <a:endParaRPr lang="ru-RU"/>
        </a:p>
      </dgm:t>
    </dgm:pt>
    <dgm:pt modelId="{F840CDD3-7B0B-40C1-A8CE-FDF31DA51801}" type="sibTrans" cxnId="{C85F3F84-A777-4BED-9C1F-FC34989E55E2}">
      <dgm:prSet/>
      <dgm:spPr/>
      <dgm:t>
        <a:bodyPr/>
        <a:lstStyle/>
        <a:p>
          <a:endParaRPr lang="ru-RU"/>
        </a:p>
      </dgm:t>
    </dgm:pt>
    <dgm:pt modelId="{527F5E53-CE0B-44D4-8310-50CFEE50C367}">
      <dgm:prSet/>
      <dgm:spPr/>
      <dgm:t>
        <a:bodyPr/>
        <a:lstStyle/>
        <a:p>
          <a:pPr rtl="0"/>
          <a:r>
            <a:rPr lang="en-US" i="1" smtClean="0"/>
            <a:t>Shopper: What are you making?</a:t>
          </a:r>
          <a:endParaRPr lang="ru-RU"/>
        </a:p>
      </dgm:t>
    </dgm:pt>
    <dgm:pt modelId="{1255C49F-7AEC-4AA2-B453-369CA314476D}" type="parTrans" cxnId="{4BB11A6E-CDC4-4047-A9BC-02D705E8D1FE}">
      <dgm:prSet/>
      <dgm:spPr/>
      <dgm:t>
        <a:bodyPr/>
        <a:lstStyle/>
        <a:p>
          <a:endParaRPr lang="ru-RU"/>
        </a:p>
      </dgm:t>
    </dgm:pt>
    <dgm:pt modelId="{585A6283-3392-4DA6-944A-2A72002DF6D8}" type="sibTrans" cxnId="{4BB11A6E-CDC4-4047-A9BC-02D705E8D1FE}">
      <dgm:prSet/>
      <dgm:spPr/>
      <dgm:t>
        <a:bodyPr/>
        <a:lstStyle/>
        <a:p>
          <a:endParaRPr lang="ru-RU"/>
        </a:p>
      </dgm:t>
    </dgm:pt>
    <dgm:pt modelId="{7BCD0907-E11D-425E-9B91-09C943381655}">
      <dgm:prSet/>
      <dgm:spPr/>
      <dgm:t>
        <a:bodyPr/>
        <a:lstStyle/>
        <a:p>
          <a:pPr rtl="0"/>
          <a:r>
            <a:rPr lang="en-US" i="1" dirty="0" smtClean="0"/>
            <a:t>Chef: Caesar Salad. </a:t>
          </a:r>
          <a:endParaRPr lang="ru-RU" dirty="0"/>
        </a:p>
      </dgm:t>
    </dgm:pt>
    <dgm:pt modelId="{4A90C5AD-AEE0-40FC-84B9-BC447F078F6B}" type="parTrans" cxnId="{B249F28E-DA80-43BF-BE8C-758C2C8C81B4}">
      <dgm:prSet/>
      <dgm:spPr/>
      <dgm:t>
        <a:bodyPr/>
        <a:lstStyle/>
        <a:p>
          <a:endParaRPr lang="ru-RU"/>
        </a:p>
      </dgm:t>
    </dgm:pt>
    <dgm:pt modelId="{6FEB7EAF-3DBC-403C-BE7D-1548DD9E8237}" type="sibTrans" cxnId="{B249F28E-DA80-43BF-BE8C-758C2C8C81B4}">
      <dgm:prSet/>
      <dgm:spPr/>
      <dgm:t>
        <a:bodyPr/>
        <a:lstStyle/>
        <a:p>
          <a:endParaRPr lang="ru-RU"/>
        </a:p>
      </dgm:t>
    </dgm:pt>
    <dgm:pt modelId="{67D474A1-8B61-4AED-AF1F-C1B0614ADFC1}">
      <dgm:prSet/>
      <dgm:spPr/>
      <dgm:t>
        <a:bodyPr/>
        <a:lstStyle/>
        <a:p>
          <a:pPr rtl="0"/>
          <a:r>
            <a:rPr lang="en-US" i="1" dirty="0" smtClean="0"/>
            <a:t>Shopper: What do I need to buy?</a:t>
          </a:r>
          <a:endParaRPr lang="ru-RU" dirty="0"/>
        </a:p>
      </dgm:t>
    </dgm:pt>
    <dgm:pt modelId="{ECE526D3-F9F2-43BF-BF58-2978F13EE7F6}" type="parTrans" cxnId="{F7EDE3AC-E34C-4F0F-8957-F08C53633366}">
      <dgm:prSet/>
      <dgm:spPr/>
      <dgm:t>
        <a:bodyPr/>
        <a:lstStyle/>
        <a:p>
          <a:endParaRPr lang="ru-RU"/>
        </a:p>
      </dgm:t>
    </dgm:pt>
    <dgm:pt modelId="{4E2B55CA-0779-47A7-9BE4-517FDE31E912}" type="sibTrans" cxnId="{F7EDE3AC-E34C-4F0F-8957-F08C53633366}">
      <dgm:prSet/>
      <dgm:spPr/>
      <dgm:t>
        <a:bodyPr/>
        <a:lstStyle/>
        <a:p>
          <a:endParaRPr lang="ru-RU"/>
        </a:p>
      </dgm:t>
    </dgm:pt>
    <dgm:pt modelId="{3EA28718-C383-4445-B6A3-5E2223A4A654}">
      <dgm:prSet/>
      <dgm:spPr/>
      <dgm:t>
        <a:bodyPr/>
        <a:lstStyle/>
        <a:p>
          <a:pPr rtl="0"/>
          <a:r>
            <a:rPr lang="en-US" i="1" smtClean="0"/>
            <a:t>Chef: Lettuce, cucumbers, chicken, and cheese. </a:t>
          </a:r>
          <a:endParaRPr lang="ru-RU"/>
        </a:p>
      </dgm:t>
    </dgm:pt>
    <dgm:pt modelId="{E66C213A-C94E-48F3-8A25-385D3B533CE8}" type="parTrans" cxnId="{921E924D-1F4C-4E25-BD67-0EC2C68862F7}">
      <dgm:prSet/>
      <dgm:spPr/>
      <dgm:t>
        <a:bodyPr/>
        <a:lstStyle/>
        <a:p>
          <a:endParaRPr lang="ru-RU"/>
        </a:p>
      </dgm:t>
    </dgm:pt>
    <dgm:pt modelId="{E8031541-DB96-459A-AD65-BE0F7F2E3173}" type="sibTrans" cxnId="{921E924D-1F4C-4E25-BD67-0EC2C68862F7}">
      <dgm:prSet/>
      <dgm:spPr/>
      <dgm:t>
        <a:bodyPr/>
        <a:lstStyle/>
        <a:p>
          <a:endParaRPr lang="ru-RU"/>
        </a:p>
      </dgm:t>
    </dgm:pt>
    <dgm:pt modelId="{E347ED5C-9BFB-461A-BF1F-704FCE9C87A8}">
      <dgm:prSet/>
      <dgm:spPr/>
      <dgm:t>
        <a:bodyPr/>
        <a:lstStyle/>
        <a:p>
          <a:pPr rtl="0"/>
          <a:r>
            <a:rPr lang="en-US" i="1" smtClean="0"/>
            <a:t>Shopper: What kind of cheese?</a:t>
          </a:r>
          <a:endParaRPr lang="ru-RU"/>
        </a:p>
      </dgm:t>
    </dgm:pt>
    <dgm:pt modelId="{7FE6483C-1AEA-469D-8793-441F8C0506BB}" type="parTrans" cxnId="{D6B9C815-A370-4FB2-A255-0CD052572B5D}">
      <dgm:prSet/>
      <dgm:spPr/>
      <dgm:t>
        <a:bodyPr/>
        <a:lstStyle/>
        <a:p>
          <a:endParaRPr lang="ru-RU"/>
        </a:p>
      </dgm:t>
    </dgm:pt>
    <dgm:pt modelId="{8EB5D638-285B-4211-B02A-3F3F9CA97451}" type="sibTrans" cxnId="{D6B9C815-A370-4FB2-A255-0CD052572B5D}">
      <dgm:prSet/>
      <dgm:spPr/>
      <dgm:t>
        <a:bodyPr/>
        <a:lstStyle/>
        <a:p>
          <a:endParaRPr lang="ru-RU"/>
        </a:p>
      </dgm:t>
    </dgm:pt>
    <dgm:pt modelId="{EE65605A-D03A-4DEB-83F3-9DCF953CCB1D}">
      <dgm:prSet/>
      <dgm:spPr/>
      <dgm:t>
        <a:bodyPr/>
        <a:lstStyle/>
        <a:p>
          <a:pPr rtl="0"/>
          <a:r>
            <a:rPr lang="en-US" i="1" smtClean="0"/>
            <a:t>Chef: Parmesan. </a:t>
          </a:r>
          <a:endParaRPr lang="ru-RU"/>
        </a:p>
      </dgm:t>
    </dgm:pt>
    <dgm:pt modelId="{983FACA7-63EF-43C2-B29B-10415A449523}" type="parTrans" cxnId="{874A1B8E-E001-4667-B150-A83F44505024}">
      <dgm:prSet/>
      <dgm:spPr/>
      <dgm:t>
        <a:bodyPr/>
        <a:lstStyle/>
        <a:p>
          <a:endParaRPr lang="ru-RU"/>
        </a:p>
      </dgm:t>
    </dgm:pt>
    <dgm:pt modelId="{AE90CF3F-7EF0-41DE-8517-99659786417F}" type="sibTrans" cxnId="{874A1B8E-E001-4667-B150-A83F44505024}">
      <dgm:prSet/>
      <dgm:spPr/>
      <dgm:t>
        <a:bodyPr/>
        <a:lstStyle/>
        <a:p>
          <a:endParaRPr lang="ru-RU"/>
        </a:p>
      </dgm:t>
    </dgm:pt>
    <dgm:pt modelId="{A42078BA-4F46-47E2-80D3-AAB39069416E}" type="pres">
      <dgm:prSet presAssocID="{4809DCCF-8775-479C-8EBC-3FBB8AFF2F53}" presName="linear" presStyleCnt="0">
        <dgm:presLayoutVars>
          <dgm:animLvl val="lvl"/>
          <dgm:resizeHandles val="exact"/>
        </dgm:presLayoutVars>
      </dgm:prSet>
      <dgm:spPr/>
      <dgm:t>
        <a:bodyPr/>
        <a:lstStyle/>
        <a:p>
          <a:endParaRPr lang="ru-RU"/>
        </a:p>
      </dgm:t>
    </dgm:pt>
    <dgm:pt modelId="{3EB90EB9-E8A9-4C1E-8A36-27CE866BEBC2}" type="pres">
      <dgm:prSet presAssocID="{9ADB8EC5-9C1E-4AA8-B073-5693035D40A1}" presName="parentText" presStyleLbl="node1" presStyleIdx="0" presStyleCnt="3">
        <dgm:presLayoutVars>
          <dgm:chMax val="0"/>
          <dgm:bulletEnabled val="1"/>
        </dgm:presLayoutVars>
      </dgm:prSet>
      <dgm:spPr/>
      <dgm:t>
        <a:bodyPr/>
        <a:lstStyle/>
        <a:p>
          <a:endParaRPr lang="ru-RU"/>
        </a:p>
      </dgm:t>
    </dgm:pt>
    <dgm:pt modelId="{3E1F294C-B623-491C-8AA8-8A1E947A98F8}" type="pres">
      <dgm:prSet presAssocID="{090147F3-CDF5-4D78-8CF8-B9FE8CA9EDD8}" presName="spacer" presStyleCnt="0"/>
      <dgm:spPr/>
    </dgm:pt>
    <dgm:pt modelId="{4EA559AB-60B3-40B0-BEB1-17F9DEF75079}" type="pres">
      <dgm:prSet presAssocID="{5558941C-04F6-4663-A6B8-5750D7BD30D2}" presName="parentText" presStyleLbl="node1" presStyleIdx="1" presStyleCnt="3">
        <dgm:presLayoutVars>
          <dgm:chMax val="0"/>
          <dgm:bulletEnabled val="1"/>
        </dgm:presLayoutVars>
      </dgm:prSet>
      <dgm:spPr/>
      <dgm:t>
        <a:bodyPr/>
        <a:lstStyle/>
        <a:p>
          <a:endParaRPr lang="ru-RU"/>
        </a:p>
      </dgm:t>
    </dgm:pt>
    <dgm:pt modelId="{37A2E3F9-0C2B-4A6C-9EF0-57FC48CDD493}" type="pres">
      <dgm:prSet presAssocID="{5558941C-04F6-4663-A6B8-5750D7BD30D2}" presName="childText" presStyleLbl="revTx" presStyleIdx="0" presStyleCnt="2">
        <dgm:presLayoutVars>
          <dgm:bulletEnabled val="1"/>
        </dgm:presLayoutVars>
      </dgm:prSet>
      <dgm:spPr/>
      <dgm:t>
        <a:bodyPr/>
        <a:lstStyle/>
        <a:p>
          <a:endParaRPr lang="ru-RU"/>
        </a:p>
      </dgm:t>
    </dgm:pt>
    <dgm:pt modelId="{06864033-5A58-4B14-9A47-64EA383B68BD}" type="pres">
      <dgm:prSet presAssocID="{896E3FF5-BECF-433D-8D00-90084429C523}" presName="parentText" presStyleLbl="node1" presStyleIdx="2" presStyleCnt="3">
        <dgm:presLayoutVars>
          <dgm:chMax val="0"/>
          <dgm:bulletEnabled val="1"/>
        </dgm:presLayoutVars>
      </dgm:prSet>
      <dgm:spPr/>
      <dgm:t>
        <a:bodyPr/>
        <a:lstStyle/>
        <a:p>
          <a:endParaRPr lang="ru-RU"/>
        </a:p>
      </dgm:t>
    </dgm:pt>
    <dgm:pt modelId="{3954C67B-6828-4495-85CB-76960E71586D}" type="pres">
      <dgm:prSet presAssocID="{896E3FF5-BECF-433D-8D00-90084429C523}" presName="childText" presStyleLbl="revTx" presStyleIdx="1" presStyleCnt="2">
        <dgm:presLayoutVars>
          <dgm:bulletEnabled val="1"/>
        </dgm:presLayoutVars>
      </dgm:prSet>
      <dgm:spPr/>
      <dgm:t>
        <a:bodyPr/>
        <a:lstStyle/>
        <a:p>
          <a:endParaRPr lang="ru-RU"/>
        </a:p>
      </dgm:t>
    </dgm:pt>
  </dgm:ptLst>
  <dgm:cxnLst>
    <dgm:cxn modelId="{E4C0EEC7-7B73-4DDD-A9A7-598CD0C4B5AD}" type="presOf" srcId="{7BCD0907-E11D-425E-9B91-09C943381655}" destId="{3954C67B-6828-4495-85CB-76960E71586D}" srcOrd="0" destOrd="1" presId="urn:microsoft.com/office/officeart/2005/8/layout/vList2"/>
    <dgm:cxn modelId="{D0A33CBB-C7CC-40AC-B63D-7ECC9C86FD4C}" srcId="{4809DCCF-8775-479C-8EBC-3FBB8AFF2F53}" destId="{9ADB8EC5-9C1E-4AA8-B073-5693035D40A1}" srcOrd="0" destOrd="0" parTransId="{5734B31B-DC13-4332-8D63-4B341794CBC4}" sibTransId="{090147F3-CDF5-4D78-8CF8-B9FE8CA9EDD8}"/>
    <dgm:cxn modelId="{211CAD1A-8469-44CC-9691-BF61432307D4}" type="presOf" srcId="{67D474A1-8B61-4AED-AF1F-C1B0614ADFC1}" destId="{3954C67B-6828-4495-85CB-76960E71586D}" srcOrd="0" destOrd="2" presId="urn:microsoft.com/office/officeart/2005/8/layout/vList2"/>
    <dgm:cxn modelId="{2F433658-11DD-4326-A354-7DF75096B8E7}" type="presOf" srcId="{EE65605A-D03A-4DEB-83F3-9DCF953CCB1D}" destId="{3954C67B-6828-4495-85CB-76960E71586D}" srcOrd="0" destOrd="5" presId="urn:microsoft.com/office/officeart/2005/8/layout/vList2"/>
    <dgm:cxn modelId="{0A49C940-B1C9-4EB2-A218-5FB8488B797F}" type="presOf" srcId="{18857FB3-FCEF-4C0C-BED0-C7A2230E503F}" destId="{37A2E3F9-0C2B-4A6C-9EF0-57FC48CDD493}" srcOrd="0" destOrd="0" presId="urn:microsoft.com/office/officeart/2005/8/layout/vList2"/>
    <dgm:cxn modelId="{6236E3A8-A666-4C0C-BC65-4D43C098A7F3}" srcId="{5558941C-04F6-4663-A6B8-5750D7BD30D2}" destId="{18857FB3-FCEF-4C0C-BED0-C7A2230E503F}" srcOrd="0" destOrd="0" parTransId="{FE9D530E-3ABE-4B2A-868E-4D2A3589E25B}" sibTransId="{AFD1DFA1-C208-469B-BD09-77D62D1D9BBF}"/>
    <dgm:cxn modelId="{20A4901E-4F87-40F2-8226-3B88D2B6126A}" type="presOf" srcId="{896E3FF5-BECF-433D-8D00-90084429C523}" destId="{06864033-5A58-4B14-9A47-64EA383B68BD}" srcOrd="0" destOrd="0" presId="urn:microsoft.com/office/officeart/2005/8/layout/vList2"/>
    <dgm:cxn modelId="{16F2D7D3-ABC7-4EFF-9E2D-881085E0E165}" srcId="{5558941C-04F6-4663-A6B8-5750D7BD30D2}" destId="{2F4B70B6-2E24-4F30-A51B-AFE0BA5B06D1}" srcOrd="2" destOrd="0" parTransId="{0436BB86-1417-4054-A515-7AAEA416942A}" sibTransId="{349A774B-8B8F-4319-80D7-9417D12623C5}"/>
    <dgm:cxn modelId="{8C768E81-80AE-4A74-B020-18E5100EC0BA}" type="presOf" srcId="{3EA28718-C383-4445-B6A3-5E2223A4A654}" destId="{3954C67B-6828-4495-85CB-76960E71586D}" srcOrd="0" destOrd="3" presId="urn:microsoft.com/office/officeart/2005/8/layout/vList2"/>
    <dgm:cxn modelId="{36215287-A3DA-403B-86B3-EEABB095B7A6}" srcId="{5558941C-04F6-4663-A6B8-5750D7BD30D2}" destId="{E3E10DBC-442C-497E-8271-2EF67D4151BA}" srcOrd="1" destOrd="0" parTransId="{00E6530D-5946-4AC4-B968-421B27629E77}" sibTransId="{7DFBC3DB-E90E-4B3B-86B0-895400535020}"/>
    <dgm:cxn modelId="{B9289BE6-F707-4F05-8C9E-5AA3E12508F9}" type="presOf" srcId="{527F5E53-CE0B-44D4-8310-50CFEE50C367}" destId="{3954C67B-6828-4495-85CB-76960E71586D}" srcOrd="0" destOrd="0" presId="urn:microsoft.com/office/officeart/2005/8/layout/vList2"/>
    <dgm:cxn modelId="{58C8E2CD-6D89-404A-A533-BE08D19382B9}" type="presOf" srcId="{5558941C-04F6-4663-A6B8-5750D7BD30D2}" destId="{4EA559AB-60B3-40B0-BEB1-17F9DEF75079}" srcOrd="0" destOrd="0" presId="urn:microsoft.com/office/officeart/2005/8/layout/vList2"/>
    <dgm:cxn modelId="{F7EDE3AC-E34C-4F0F-8957-F08C53633366}" srcId="{896E3FF5-BECF-433D-8D00-90084429C523}" destId="{67D474A1-8B61-4AED-AF1F-C1B0614ADFC1}" srcOrd="2" destOrd="0" parTransId="{ECE526D3-F9F2-43BF-BF58-2978F13EE7F6}" sibTransId="{4E2B55CA-0779-47A7-9BE4-517FDE31E912}"/>
    <dgm:cxn modelId="{D6B9C815-A370-4FB2-A255-0CD052572B5D}" srcId="{896E3FF5-BECF-433D-8D00-90084429C523}" destId="{E347ED5C-9BFB-461A-BF1F-704FCE9C87A8}" srcOrd="4" destOrd="0" parTransId="{7FE6483C-1AEA-469D-8793-441F8C0506BB}" sibTransId="{8EB5D638-285B-4211-B02A-3F3F9CA97451}"/>
    <dgm:cxn modelId="{921E924D-1F4C-4E25-BD67-0EC2C68862F7}" srcId="{896E3FF5-BECF-433D-8D00-90084429C523}" destId="{3EA28718-C383-4445-B6A3-5E2223A4A654}" srcOrd="3" destOrd="0" parTransId="{E66C213A-C94E-48F3-8A25-385D3B533CE8}" sibTransId="{E8031541-DB96-459A-AD65-BE0F7F2E3173}"/>
    <dgm:cxn modelId="{B01D151D-35AD-488E-B6B1-E4DB8536CE64}" type="presOf" srcId="{E347ED5C-9BFB-461A-BF1F-704FCE9C87A8}" destId="{3954C67B-6828-4495-85CB-76960E71586D}" srcOrd="0" destOrd="4" presId="urn:microsoft.com/office/officeart/2005/8/layout/vList2"/>
    <dgm:cxn modelId="{2EA93178-865A-4CC3-83EF-3D56AFDDA14D}" srcId="{4809DCCF-8775-479C-8EBC-3FBB8AFF2F53}" destId="{5558941C-04F6-4663-A6B8-5750D7BD30D2}" srcOrd="1" destOrd="0" parTransId="{9E21992C-102C-46C6-B488-D0C6D1BCA9FA}" sibTransId="{5A7F7C91-DB8A-4A9E-8831-503189135B5C}"/>
    <dgm:cxn modelId="{B249F28E-DA80-43BF-BE8C-758C2C8C81B4}" srcId="{896E3FF5-BECF-433D-8D00-90084429C523}" destId="{7BCD0907-E11D-425E-9B91-09C943381655}" srcOrd="1" destOrd="0" parTransId="{4A90C5AD-AEE0-40FC-84B9-BC447F078F6B}" sibTransId="{6FEB7EAF-3DBC-403C-BE7D-1548DD9E8237}"/>
    <dgm:cxn modelId="{8AA47DD7-9953-49AB-BA57-57746AFF1957}" type="presOf" srcId="{E3E10DBC-442C-497E-8271-2EF67D4151BA}" destId="{37A2E3F9-0C2B-4A6C-9EF0-57FC48CDD493}" srcOrd="0" destOrd="1" presId="urn:microsoft.com/office/officeart/2005/8/layout/vList2"/>
    <dgm:cxn modelId="{C85F3F84-A777-4BED-9C1F-FC34989E55E2}" srcId="{4809DCCF-8775-479C-8EBC-3FBB8AFF2F53}" destId="{896E3FF5-BECF-433D-8D00-90084429C523}" srcOrd="2" destOrd="0" parTransId="{CE2759AF-4B13-4B53-B547-C8897F29CFA0}" sibTransId="{F840CDD3-7B0B-40C1-A8CE-FDF31DA51801}"/>
    <dgm:cxn modelId="{874A1B8E-E001-4667-B150-A83F44505024}" srcId="{896E3FF5-BECF-433D-8D00-90084429C523}" destId="{EE65605A-D03A-4DEB-83F3-9DCF953CCB1D}" srcOrd="5" destOrd="0" parTransId="{983FACA7-63EF-43C2-B29B-10415A449523}" sibTransId="{AE90CF3F-7EF0-41DE-8517-99659786417F}"/>
    <dgm:cxn modelId="{4BB11A6E-CDC4-4047-A9BC-02D705E8D1FE}" srcId="{896E3FF5-BECF-433D-8D00-90084429C523}" destId="{527F5E53-CE0B-44D4-8310-50CFEE50C367}" srcOrd="0" destOrd="0" parTransId="{1255C49F-7AEC-4AA2-B453-369CA314476D}" sibTransId="{585A6283-3392-4DA6-944A-2A72002DF6D8}"/>
    <dgm:cxn modelId="{F15C1052-9B1B-49B9-A085-F38B726F936E}" type="presOf" srcId="{9ADB8EC5-9C1E-4AA8-B073-5693035D40A1}" destId="{3EB90EB9-E8A9-4C1E-8A36-27CE866BEBC2}" srcOrd="0" destOrd="0" presId="urn:microsoft.com/office/officeart/2005/8/layout/vList2"/>
    <dgm:cxn modelId="{D5DC2B85-8F9E-407D-B7C2-54052366E01B}" type="presOf" srcId="{2F4B70B6-2E24-4F30-A51B-AFE0BA5B06D1}" destId="{37A2E3F9-0C2B-4A6C-9EF0-57FC48CDD493}" srcOrd="0" destOrd="2" presId="urn:microsoft.com/office/officeart/2005/8/layout/vList2"/>
    <dgm:cxn modelId="{5BBE50A9-0311-4EEE-B797-87A1F1B9C502}" type="presOf" srcId="{4809DCCF-8775-479C-8EBC-3FBB8AFF2F53}" destId="{A42078BA-4F46-47E2-80D3-AAB39069416E}" srcOrd="0" destOrd="0" presId="urn:microsoft.com/office/officeart/2005/8/layout/vList2"/>
    <dgm:cxn modelId="{08BBFA23-4283-493E-9251-B048470A7DBD}" type="presParOf" srcId="{A42078BA-4F46-47E2-80D3-AAB39069416E}" destId="{3EB90EB9-E8A9-4C1E-8A36-27CE866BEBC2}" srcOrd="0" destOrd="0" presId="urn:microsoft.com/office/officeart/2005/8/layout/vList2"/>
    <dgm:cxn modelId="{E54E24E9-56F0-4BBF-8C66-4A26A4FA052F}" type="presParOf" srcId="{A42078BA-4F46-47E2-80D3-AAB39069416E}" destId="{3E1F294C-B623-491C-8AA8-8A1E947A98F8}" srcOrd="1" destOrd="0" presId="urn:microsoft.com/office/officeart/2005/8/layout/vList2"/>
    <dgm:cxn modelId="{F3647049-CCE8-4F41-9C7D-760CFD15ABC8}" type="presParOf" srcId="{A42078BA-4F46-47E2-80D3-AAB39069416E}" destId="{4EA559AB-60B3-40B0-BEB1-17F9DEF75079}" srcOrd="2" destOrd="0" presId="urn:microsoft.com/office/officeart/2005/8/layout/vList2"/>
    <dgm:cxn modelId="{6098A7E1-2BFB-4303-8F0F-15FC4EBE5965}" type="presParOf" srcId="{A42078BA-4F46-47E2-80D3-AAB39069416E}" destId="{37A2E3F9-0C2B-4A6C-9EF0-57FC48CDD493}" srcOrd="3" destOrd="0" presId="urn:microsoft.com/office/officeart/2005/8/layout/vList2"/>
    <dgm:cxn modelId="{4A3C1CE1-FACF-4E45-967F-63A1728846CD}" type="presParOf" srcId="{A42078BA-4F46-47E2-80D3-AAB39069416E}" destId="{06864033-5A58-4B14-9A47-64EA383B68BD}" srcOrd="4" destOrd="0" presId="urn:microsoft.com/office/officeart/2005/8/layout/vList2"/>
    <dgm:cxn modelId="{FB9B07EC-F6C6-4911-93E4-8C5973FF7290}" type="presParOf" srcId="{A42078BA-4F46-47E2-80D3-AAB39069416E}" destId="{3954C67B-6828-4495-85CB-76960E71586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3130E2-E40F-4416-8BB2-B4C5A9458E0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A888B5AC-6802-436A-8196-A20AA9ADF053}">
      <dgm:prSet/>
      <dgm:spPr/>
      <dgm:t>
        <a:bodyPr/>
        <a:lstStyle/>
        <a:p>
          <a:pPr rtl="0"/>
          <a:r>
            <a:rPr lang="en-US" b="1" smtClean="0"/>
            <a:t>Practice: </a:t>
          </a:r>
          <a:r>
            <a:rPr lang="en-US" smtClean="0"/>
            <a:t>Speaking.</a:t>
          </a:r>
          <a:endParaRPr lang="ru-RU"/>
        </a:p>
      </dgm:t>
    </dgm:pt>
    <dgm:pt modelId="{92EB318A-4F69-4E1C-A9D8-82F7C97301B5}" type="parTrans" cxnId="{6203B90D-A047-4547-A233-3B9782E97411}">
      <dgm:prSet/>
      <dgm:spPr/>
      <dgm:t>
        <a:bodyPr/>
        <a:lstStyle/>
        <a:p>
          <a:endParaRPr lang="ru-RU"/>
        </a:p>
      </dgm:t>
    </dgm:pt>
    <dgm:pt modelId="{9B77E611-E789-4EFF-BA21-C540E31AB6E4}" type="sibTrans" cxnId="{6203B90D-A047-4547-A233-3B9782E97411}">
      <dgm:prSet/>
      <dgm:spPr/>
      <dgm:t>
        <a:bodyPr/>
        <a:lstStyle/>
        <a:p>
          <a:endParaRPr lang="ru-RU"/>
        </a:p>
      </dgm:t>
    </dgm:pt>
    <dgm:pt modelId="{A971FE9F-BEE1-4FDA-A9C1-6FE954887265}">
      <dgm:prSet/>
      <dgm:spPr/>
      <dgm:t>
        <a:bodyPr/>
        <a:lstStyle/>
        <a:p>
          <a:pPr rtl="0"/>
          <a:r>
            <a:rPr lang="en-US" b="1" smtClean="0"/>
            <a:t>Procedure: </a:t>
          </a:r>
          <a:endParaRPr lang="ru-RU"/>
        </a:p>
      </dgm:t>
    </dgm:pt>
    <dgm:pt modelId="{F6187CC1-799B-4216-80C4-EF21663E75B1}" type="parTrans" cxnId="{207402A4-DD6F-4DF9-9AA1-066E7D2F6986}">
      <dgm:prSet/>
      <dgm:spPr/>
      <dgm:t>
        <a:bodyPr/>
        <a:lstStyle/>
        <a:p>
          <a:endParaRPr lang="ru-RU"/>
        </a:p>
      </dgm:t>
    </dgm:pt>
    <dgm:pt modelId="{1BF2610E-9CA7-420E-852E-640E35CC3676}" type="sibTrans" cxnId="{207402A4-DD6F-4DF9-9AA1-066E7D2F6986}">
      <dgm:prSet/>
      <dgm:spPr/>
      <dgm:t>
        <a:bodyPr/>
        <a:lstStyle/>
        <a:p>
          <a:endParaRPr lang="ru-RU"/>
        </a:p>
      </dgm:t>
    </dgm:pt>
    <dgm:pt modelId="{4EA738E6-F095-47D5-AE12-B9CA8C9D6078}">
      <dgm:prSet/>
      <dgm:spPr/>
      <dgm:t>
        <a:bodyPr/>
        <a:lstStyle/>
        <a:p>
          <a:pPr rtl="0"/>
          <a:r>
            <a:rPr lang="en-US" dirty="0" smtClean="0"/>
            <a:t>One student thinks of an item or object (or has a picture of it). </a:t>
          </a:r>
          <a:endParaRPr lang="ru-RU" dirty="0"/>
        </a:p>
      </dgm:t>
    </dgm:pt>
    <dgm:pt modelId="{BDE9565E-2BA9-4D76-BF42-23768C42D011}" type="parTrans" cxnId="{2D8239AA-F85A-4DD2-A64B-B19AB339FEA5}">
      <dgm:prSet/>
      <dgm:spPr/>
      <dgm:t>
        <a:bodyPr/>
        <a:lstStyle/>
        <a:p>
          <a:endParaRPr lang="ru-RU"/>
        </a:p>
      </dgm:t>
    </dgm:pt>
    <dgm:pt modelId="{10455B76-1D35-4438-98E4-817FD2733C0C}" type="sibTrans" cxnId="{2D8239AA-F85A-4DD2-A64B-B19AB339FEA5}">
      <dgm:prSet/>
      <dgm:spPr/>
      <dgm:t>
        <a:bodyPr/>
        <a:lstStyle/>
        <a:p>
          <a:endParaRPr lang="ru-RU"/>
        </a:p>
      </dgm:t>
    </dgm:pt>
    <dgm:pt modelId="{2CAA8B41-97AB-4C07-A4BF-BEFD3D1FCA1D}">
      <dgm:prSet/>
      <dgm:spPr/>
      <dgm:t>
        <a:bodyPr/>
        <a:lstStyle/>
        <a:p>
          <a:pPr rtl="0"/>
          <a:r>
            <a:rPr lang="en-US" smtClean="0"/>
            <a:t>The other students must ask questions in order to figure out what item the student is thinking of. </a:t>
          </a:r>
          <a:endParaRPr lang="ru-RU"/>
        </a:p>
      </dgm:t>
    </dgm:pt>
    <dgm:pt modelId="{37E3DD38-7DE6-4265-B14D-B965390F42E9}" type="parTrans" cxnId="{2B279B87-E8B2-487E-9611-618836F90462}">
      <dgm:prSet/>
      <dgm:spPr/>
      <dgm:t>
        <a:bodyPr/>
        <a:lstStyle/>
        <a:p>
          <a:endParaRPr lang="ru-RU"/>
        </a:p>
      </dgm:t>
    </dgm:pt>
    <dgm:pt modelId="{010D1E8C-8198-4431-AC1F-30B81851EE86}" type="sibTrans" cxnId="{2B279B87-E8B2-487E-9611-618836F90462}">
      <dgm:prSet/>
      <dgm:spPr/>
      <dgm:t>
        <a:bodyPr/>
        <a:lstStyle/>
        <a:p>
          <a:endParaRPr lang="ru-RU"/>
        </a:p>
      </dgm:t>
    </dgm:pt>
    <dgm:pt modelId="{6A76C17C-1D6D-4FE1-8159-B4F80B4A4166}">
      <dgm:prSet/>
      <dgm:spPr/>
      <dgm:t>
        <a:bodyPr/>
        <a:lstStyle/>
        <a:p>
          <a:pPr rtl="0"/>
          <a:r>
            <a:rPr lang="en-US" smtClean="0"/>
            <a:t>The questions should be “yes” or “no” questions. </a:t>
          </a:r>
          <a:endParaRPr lang="ru-RU"/>
        </a:p>
      </dgm:t>
    </dgm:pt>
    <dgm:pt modelId="{C42DBF2F-4999-4D24-BACE-1159F05CF59B}" type="parTrans" cxnId="{81C36B72-A858-422A-A25B-0597CABBC0C2}">
      <dgm:prSet/>
      <dgm:spPr/>
      <dgm:t>
        <a:bodyPr/>
        <a:lstStyle/>
        <a:p>
          <a:endParaRPr lang="ru-RU"/>
        </a:p>
      </dgm:t>
    </dgm:pt>
    <dgm:pt modelId="{EF802A5D-A2BF-424C-BC6E-4863DFCCDAE9}" type="sibTrans" cxnId="{81C36B72-A858-422A-A25B-0597CABBC0C2}">
      <dgm:prSet/>
      <dgm:spPr/>
      <dgm:t>
        <a:bodyPr/>
        <a:lstStyle/>
        <a:p>
          <a:endParaRPr lang="ru-RU"/>
        </a:p>
      </dgm:t>
    </dgm:pt>
    <dgm:pt modelId="{C3B8160C-F730-4C8C-9254-E3A62DECFF16}">
      <dgm:prSet/>
      <dgm:spPr/>
      <dgm:t>
        <a:bodyPr/>
        <a:lstStyle/>
        <a:p>
          <a:pPr rtl="0"/>
          <a:r>
            <a:rPr lang="en-US" smtClean="0"/>
            <a:t>If the students can’t guess the item within 20 questions, the student who’s thinking of the item wins the game.</a:t>
          </a:r>
          <a:endParaRPr lang="ru-RU"/>
        </a:p>
      </dgm:t>
    </dgm:pt>
    <dgm:pt modelId="{41D75719-A85F-48A8-ADC0-D1B61188FA5E}" type="parTrans" cxnId="{D77571A9-7660-4565-BACC-F48EAAE8133C}">
      <dgm:prSet/>
      <dgm:spPr/>
      <dgm:t>
        <a:bodyPr/>
        <a:lstStyle/>
        <a:p>
          <a:endParaRPr lang="ru-RU"/>
        </a:p>
      </dgm:t>
    </dgm:pt>
    <dgm:pt modelId="{EFBDEE1B-E144-4F3E-8F1B-62288E8181DD}" type="sibTrans" cxnId="{D77571A9-7660-4565-BACC-F48EAAE8133C}">
      <dgm:prSet/>
      <dgm:spPr/>
      <dgm:t>
        <a:bodyPr/>
        <a:lstStyle/>
        <a:p>
          <a:endParaRPr lang="ru-RU"/>
        </a:p>
      </dgm:t>
    </dgm:pt>
    <dgm:pt modelId="{07CB18A0-347A-401C-B01B-CE8D8A24AA73}">
      <dgm:prSet/>
      <dgm:spPr/>
      <dgm:t>
        <a:bodyPr/>
        <a:lstStyle/>
        <a:p>
          <a:pPr rtl="0"/>
          <a:r>
            <a:rPr lang="en-US" b="1" smtClean="0"/>
            <a:t>Example: </a:t>
          </a:r>
          <a:endParaRPr lang="ru-RU"/>
        </a:p>
      </dgm:t>
    </dgm:pt>
    <dgm:pt modelId="{5E001C8F-43D1-4015-9CE4-1015ACE24419}" type="parTrans" cxnId="{33553B91-4D98-4D45-BCEA-9C2B41CD8F8C}">
      <dgm:prSet/>
      <dgm:spPr/>
      <dgm:t>
        <a:bodyPr/>
        <a:lstStyle/>
        <a:p>
          <a:endParaRPr lang="ru-RU"/>
        </a:p>
      </dgm:t>
    </dgm:pt>
    <dgm:pt modelId="{90B1C73C-AE22-4565-B1F8-385383329A39}" type="sibTrans" cxnId="{33553B91-4D98-4D45-BCEA-9C2B41CD8F8C}">
      <dgm:prSet/>
      <dgm:spPr/>
      <dgm:t>
        <a:bodyPr/>
        <a:lstStyle/>
        <a:p>
          <a:endParaRPr lang="ru-RU"/>
        </a:p>
      </dgm:t>
    </dgm:pt>
    <dgm:pt modelId="{08762814-7CD6-4187-98D0-7C5787657D3A}">
      <dgm:prSet/>
      <dgm:spPr/>
      <dgm:t>
        <a:bodyPr/>
        <a:lstStyle/>
        <a:p>
          <a:pPr rtl="0"/>
          <a:r>
            <a:rPr lang="en-US" i="1" smtClean="0"/>
            <a:t>Student B: Is it alive? </a:t>
          </a:r>
          <a:endParaRPr lang="ru-RU"/>
        </a:p>
      </dgm:t>
    </dgm:pt>
    <dgm:pt modelId="{3ED32EB6-4B7C-4CFC-A25F-CC64AD0BC8CE}" type="parTrans" cxnId="{0057CFDA-0849-425A-8709-D276972938CC}">
      <dgm:prSet/>
      <dgm:spPr/>
      <dgm:t>
        <a:bodyPr/>
        <a:lstStyle/>
        <a:p>
          <a:endParaRPr lang="ru-RU"/>
        </a:p>
      </dgm:t>
    </dgm:pt>
    <dgm:pt modelId="{26E80664-3FD4-4FFB-9D22-FD0D2AA6C3A6}" type="sibTrans" cxnId="{0057CFDA-0849-425A-8709-D276972938CC}">
      <dgm:prSet/>
      <dgm:spPr/>
      <dgm:t>
        <a:bodyPr/>
        <a:lstStyle/>
        <a:p>
          <a:endParaRPr lang="ru-RU"/>
        </a:p>
      </dgm:t>
    </dgm:pt>
    <dgm:pt modelId="{5930B3FB-CE39-48D9-B2BF-EBDD8E1823EB}">
      <dgm:prSet/>
      <dgm:spPr/>
      <dgm:t>
        <a:bodyPr/>
        <a:lstStyle/>
        <a:p>
          <a:pPr rtl="0"/>
          <a:r>
            <a:rPr lang="en-US" i="1" smtClean="0"/>
            <a:t>Student A: No.</a:t>
          </a:r>
          <a:endParaRPr lang="ru-RU"/>
        </a:p>
      </dgm:t>
    </dgm:pt>
    <dgm:pt modelId="{3C78F9BA-B88F-474B-A25E-AC44D5D47AC4}" type="parTrans" cxnId="{AFB53092-A853-4A6F-A5FB-24CCE38B1846}">
      <dgm:prSet/>
      <dgm:spPr/>
      <dgm:t>
        <a:bodyPr/>
        <a:lstStyle/>
        <a:p>
          <a:endParaRPr lang="ru-RU"/>
        </a:p>
      </dgm:t>
    </dgm:pt>
    <dgm:pt modelId="{72CBE2C1-DBF7-4242-A2C4-EB3E5B5DDB9E}" type="sibTrans" cxnId="{AFB53092-A853-4A6F-A5FB-24CCE38B1846}">
      <dgm:prSet/>
      <dgm:spPr/>
      <dgm:t>
        <a:bodyPr/>
        <a:lstStyle/>
        <a:p>
          <a:endParaRPr lang="ru-RU"/>
        </a:p>
      </dgm:t>
    </dgm:pt>
    <dgm:pt modelId="{F02896B1-B951-4D78-9187-C30E2034B8B4}">
      <dgm:prSet/>
      <dgm:spPr/>
      <dgm:t>
        <a:bodyPr/>
        <a:lstStyle/>
        <a:p>
          <a:pPr rtl="0"/>
          <a:r>
            <a:rPr lang="en-US" i="1" smtClean="0"/>
            <a:t>Student C: Is it bigger than my desk? </a:t>
          </a:r>
          <a:endParaRPr lang="ru-RU"/>
        </a:p>
      </dgm:t>
    </dgm:pt>
    <dgm:pt modelId="{68A0C87B-1E1B-44F5-83EF-59F5B20113A8}" type="parTrans" cxnId="{A5C03A8F-2CAD-4EC9-A488-21215E25E546}">
      <dgm:prSet/>
      <dgm:spPr/>
      <dgm:t>
        <a:bodyPr/>
        <a:lstStyle/>
        <a:p>
          <a:endParaRPr lang="ru-RU"/>
        </a:p>
      </dgm:t>
    </dgm:pt>
    <dgm:pt modelId="{6822CCAD-C743-4D23-9FE8-6F009263696E}" type="sibTrans" cxnId="{A5C03A8F-2CAD-4EC9-A488-21215E25E546}">
      <dgm:prSet/>
      <dgm:spPr/>
      <dgm:t>
        <a:bodyPr/>
        <a:lstStyle/>
        <a:p>
          <a:endParaRPr lang="ru-RU"/>
        </a:p>
      </dgm:t>
    </dgm:pt>
    <dgm:pt modelId="{4B9AA3C4-5B96-4E96-BE2E-2A8E40BBF8D7}">
      <dgm:prSet/>
      <dgm:spPr/>
      <dgm:t>
        <a:bodyPr/>
        <a:lstStyle/>
        <a:p>
          <a:pPr rtl="0"/>
          <a:r>
            <a:rPr lang="en-US" i="1" smtClean="0"/>
            <a:t>Student A: Yes.</a:t>
          </a:r>
          <a:endParaRPr lang="ru-RU"/>
        </a:p>
      </dgm:t>
    </dgm:pt>
    <dgm:pt modelId="{D1B04AD1-3012-4D36-A67E-1A197A529D62}" type="parTrans" cxnId="{6D7B09AC-74B4-4DDB-9945-407C08784667}">
      <dgm:prSet/>
      <dgm:spPr/>
      <dgm:t>
        <a:bodyPr/>
        <a:lstStyle/>
        <a:p>
          <a:endParaRPr lang="ru-RU"/>
        </a:p>
      </dgm:t>
    </dgm:pt>
    <dgm:pt modelId="{E7A676FA-07FF-4D9C-8560-A7028EE4817B}" type="sibTrans" cxnId="{6D7B09AC-74B4-4DDB-9945-407C08784667}">
      <dgm:prSet/>
      <dgm:spPr/>
      <dgm:t>
        <a:bodyPr/>
        <a:lstStyle/>
        <a:p>
          <a:endParaRPr lang="ru-RU"/>
        </a:p>
      </dgm:t>
    </dgm:pt>
    <dgm:pt modelId="{568D7B8D-33DE-43A1-9152-D4B2F36C006D}" type="pres">
      <dgm:prSet presAssocID="{163130E2-E40F-4416-8BB2-B4C5A9458E0C}" presName="linear" presStyleCnt="0">
        <dgm:presLayoutVars>
          <dgm:animLvl val="lvl"/>
          <dgm:resizeHandles val="exact"/>
        </dgm:presLayoutVars>
      </dgm:prSet>
      <dgm:spPr/>
      <dgm:t>
        <a:bodyPr/>
        <a:lstStyle/>
        <a:p>
          <a:endParaRPr lang="ru-RU"/>
        </a:p>
      </dgm:t>
    </dgm:pt>
    <dgm:pt modelId="{6AC5DEAF-2D94-4E92-B2DB-C10B135C5C20}" type="pres">
      <dgm:prSet presAssocID="{A888B5AC-6802-436A-8196-A20AA9ADF053}" presName="parentText" presStyleLbl="node1" presStyleIdx="0" presStyleCnt="3">
        <dgm:presLayoutVars>
          <dgm:chMax val="0"/>
          <dgm:bulletEnabled val="1"/>
        </dgm:presLayoutVars>
      </dgm:prSet>
      <dgm:spPr/>
      <dgm:t>
        <a:bodyPr/>
        <a:lstStyle/>
        <a:p>
          <a:endParaRPr lang="ru-RU"/>
        </a:p>
      </dgm:t>
    </dgm:pt>
    <dgm:pt modelId="{DBA31986-43AD-472F-9847-8EAED63A19BA}" type="pres">
      <dgm:prSet presAssocID="{9B77E611-E789-4EFF-BA21-C540E31AB6E4}" presName="spacer" presStyleCnt="0"/>
      <dgm:spPr/>
    </dgm:pt>
    <dgm:pt modelId="{1B701433-448F-4271-8924-94A72997F54C}" type="pres">
      <dgm:prSet presAssocID="{A971FE9F-BEE1-4FDA-A9C1-6FE954887265}" presName="parentText" presStyleLbl="node1" presStyleIdx="1" presStyleCnt="3">
        <dgm:presLayoutVars>
          <dgm:chMax val="0"/>
          <dgm:bulletEnabled val="1"/>
        </dgm:presLayoutVars>
      </dgm:prSet>
      <dgm:spPr/>
      <dgm:t>
        <a:bodyPr/>
        <a:lstStyle/>
        <a:p>
          <a:endParaRPr lang="ru-RU"/>
        </a:p>
      </dgm:t>
    </dgm:pt>
    <dgm:pt modelId="{62B95B4C-E768-4DA9-98C4-9EE6021FCD07}" type="pres">
      <dgm:prSet presAssocID="{A971FE9F-BEE1-4FDA-A9C1-6FE954887265}" presName="childText" presStyleLbl="revTx" presStyleIdx="0" presStyleCnt="2">
        <dgm:presLayoutVars>
          <dgm:bulletEnabled val="1"/>
        </dgm:presLayoutVars>
      </dgm:prSet>
      <dgm:spPr/>
      <dgm:t>
        <a:bodyPr/>
        <a:lstStyle/>
        <a:p>
          <a:endParaRPr lang="ru-RU"/>
        </a:p>
      </dgm:t>
    </dgm:pt>
    <dgm:pt modelId="{68F8806A-8737-4C48-BD04-7068A421469C}" type="pres">
      <dgm:prSet presAssocID="{07CB18A0-347A-401C-B01B-CE8D8A24AA73}" presName="parentText" presStyleLbl="node1" presStyleIdx="2" presStyleCnt="3">
        <dgm:presLayoutVars>
          <dgm:chMax val="0"/>
          <dgm:bulletEnabled val="1"/>
        </dgm:presLayoutVars>
      </dgm:prSet>
      <dgm:spPr/>
      <dgm:t>
        <a:bodyPr/>
        <a:lstStyle/>
        <a:p>
          <a:endParaRPr lang="ru-RU"/>
        </a:p>
      </dgm:t>
    </dgm:pt>
    <dgm:pt modelId="{1C0C0191-4B48-41ED-9E50-7EA60A763025}" type="pres">
      <dgm:prSet presAssocID="{07CB18A0-347A-401C-B01B-CE8D8A24AA73}" presName="childText" presStyleLbl="revTx" presStyleIdx="1" presStyleCnt="2">
        <dgm:presLayoutVars>
          <dgm:bulletEnabled val="1"/>
        </dgm:presLayoutVars>
      </dgm:prSet>
      <dgm:spPr/>
      <dgm:t>
        <a:bodyPr/>
        <a:lstStyle/>
        <a:p>
          <a:endParaRPr lang="ru-RU"/>
        </a:p>
      </dgm:t>
    </dgm:pt>
  </dgm:ptLst>
  <dgm:cxnLst>
    <dgm:cxn modelId="{1D54D52A-C790-402C-BA58-737B3436847D}" type="presOf" srcId="{4B9AA3C4-5B96-4E96-BE2E-2A8E40BBF8D7}" destId="{1C0C0191-4B48-41ED-9E50-7EA60A763025}" srcOrd="0" destOrd="3" presId="urn:microsoft.com/office/officeart/2005/8/layout/vList2"/>
    <dgm:cxn modelId="{33553B91-4D98-4D45-BCEA-9C2B41CD8F8C}" srcId="{163130E2-E40F-4416-8BB2-B4C5A9458E0C}" destId="{07CB18A0-347A-401C-B01B-CE8D8A24AA73}" srcOrd="2" destOrd="0" parTransId="{5E001C8F-43D1-4015-9CE4-1015ACE24419}" sibTransId="{90B1C73C-AE22-4565-B1F8-385383329A39}"/>
    <dgm:cxn modelId="{AFB53092-A853-4A6F-A5FB-24CCE38B1846}" srcId="{07CB18A0-347A-401C-B01B-CE8D8A24AA73}" destId="{5930B3FB-CE39-48D9-B2BF-EBDD8E1823EB}" srcOrd="1" destOrd="0" parTransId="{3C78F9BA-B88F-474B-A25E-AC44D5D47AC4}" sibTransId="{72CBE2C1-DBF7-4242-A2C4-EB3E5B5DDB9E}"/>
    <dgm:cxn modelId="{2D8239AA-F85A-4DD2-A64B-B19AB339FEA5}" srcId="{A971FE9F-BEE1-4FDA-A9C1-6FE954887265}" destId="{4EA738E6-F095-47D5-AE12-B9CA8C9D6078}" srcOrd="0" destOrd="0" parTransId="{BDE9565E-2BA9-4D76-BF42-23768C42D011}" sibTransId="{10455B76-1D35-4438-98E4-817FD2733C0C}"/>
    <dgm:cxn modelId="{69AD703B-FD49-483C-8A45-96E7A68E4683}" type="presOf" srcId="{163130E2-E40F-4416-8BB2-B4C5A9458E0C}" destId="{568D7B8D-33DE-43A1-9152-D4B2F36C006D}" srcOrd="0" destOrd="0" presId="urn:microsoft.com/office/officeart/2005/8/layout/vList2"/>
    <dgm:cxn modelId="{83118DA8-6215-4595-85AA-B0BA07D44B6A}" type="presOf" srcId="{08762814-7CD6-4187-98D0-7C5787657D3A}" destId="{1C0C0191-4B48-41ED-9E50-7EA60A763025}" srcOrd="0" destOrd="0" presId="urn:microsoft.com/office/officeart/2005/8/layout/vList2"/>
    <dgm:cxn modelId="{2B279B87-E8B2-487E-9611-618836F90462}" srcId="{A971FE9F-BEE1-4FDA-A9C1-6FE954887265}" destId="{2CAA8B41-97AB-4C07-A4BF-BEFD3D1FCA1D}" srcOrd="1" destOrd="0" parTransId="{37E3DD38-7DE6-4265-B14D-B965390F42E9}" sibTransId="{010D1E8C-8198-4431-AC1F-30B81851EE86}"/>
    <dgm:cxn modelId="{6D7B09AC-74B4-4DDB-9945-407C08784667}" srcId="{07CB18A0-347A-401C-B01B-CE8D8A24AA73}" destId="{4B9AA3C4-5B96-4E96-BE2E-2A8E40BBF8D7}" srcOrd="3" destOrd="0" parTransId="{D1B04AD1-3012-4D36-A67E-1A197A529D62}" sibTransId="{E7A676FA-07FF-4D9C-8560-A7028EE4817B}"/>
    <dgm:cxn modelId="{6203B90D-A047-4547-A233-3B9782E97411}" srcId="{163130E2-E40F-4416-8BB2-B4C5A9458E0C}" destId="{A888B5AC-6802-436A-8196-A20AA9ADF053}" srcOrd="0" destOrd="0" parTransId="{92EB318A-4F69-4E1C-A9D8-82F7C97301B5}" sibTransId="{9B77E611-E789-4EFF-BA21-C540E31AB6E4}"/>
    <dgm:cxn modelId="{9CDEAC73-0DEA-42E2-A7BD-EEED84E26259}" type="presOf" srcId="{F02896B1-B951-4D78-9187-C30E2034B8B4}" destId="{1C0C0191-4B48-41ED-9E50-7EA60A763025}" srcOrd="0" destOrd="2" presId="urn:microsoft.com/office/officeart/2005/8/layout/vList2"/>
    <dgm:cxn modelId="{BE403718-185E-4746-973C-37A22BAA8B59}" type="presOf" srcId="{C3B8160C-F730-4C8C-9254-E3A62DECFF16}" destId="{62B95B4C-E768-4DA9-98C4-9EE6021FCD07}" srcOrd="0" destOrd="3" presId="urn:microsoft.com/office/officeart/2005/8/layout/vList2"/>
    <dgm:cxn modelId="{D77571A9-7660-4565-BACC-F48EAAE8133C}" srcId="{A971FE9F-BEE1-4FDA-A9C1-6FE954887265}" destId="{C3B8160C-F730-4C8C-9254-E3A62DECFF16}" srcOrd="3" destOrd="0" parTransId="{41D75719-A85F-48A8-ADC0-D1B61188FA5E}" sibTransId="{EFBDEE1B-E144-4F3E-8F1B-62288E8181DD}"/>
    <dgm:cxn modelId="{8BDC1846-48B9-4187-99FD-77C5E7DBBA9E}" type="presOf" srcId="{6A76C17C-1D6D-4FE1-8159-B4F80B4A4166}" destId="{62B95B4C-E768-4DA9-98C4-9EE6021FCD07}" srcOrd="0" destOrd="2" presId="urn:microsoft.com/office/officeart/2005/8/layout/vList2"/>
    <dgm:cxn modelId="{1D9951E8-EFAE-4536-AAF6-B25772EF2D77}" type="presOf" srcId="{4EA738E6-F095-47D5-AE12-B9CA8C9D6078}" destId="{62B95B4C-E768-4DA9-98C4-9EE6021FCD07}" srcOrd="0" destOrd="0" presId="urn:microsoft.com/office/officeart/2005/8/layout/vList2"/>
    <dgm:cxn modelId="{81C36B72-A858-422A-A25B-0597CABBC0C2}" srcId="{A971FE9F-BEE1-4FDA-A9C1-6FE954887265}" destId="{6A76C17C-1D6D-4FE1-8159-B4F80B4A4166}" srcOrd="2" destOrd="0" parTransId="{C42DBF2F-4999-4D24-BACE-1159F05CF59B}" sibTransId="{EF802A5D-A2BF-424C-BC6E-4863DFCCDAE9}"/>
    <dgm:cxn modelId="{0AAFCE2B-21B8-4363-8FBA-85E8C61ACD55}" type="presOf" srcId="{5930B3FB-CE39-48D9-B2BF-EBDD8E1823EB}" destId="{1C0C0191-4B48-41ED-9E50-7EA60A763025}" srcOrd="0" destOrd="1" presId="urn:microsoft.com/office/officeart/2005/8/layout/vList2"/>
    <dgm:cxn modelId="{D256BDCE-09A0-4CBC-9DA0-EB81E31C4405}" type="presOf" srcId="{A888B5AC-6802-436A-8196-A20AA9ADF053}" destId="{6AC5DEAF-2D94-4E92-B2DB-C10B135C5C20}" srcOrd="0" destOrd="0" presId="urn:microsoft.com/office/officeart/2005/8/layout/vList2"/>
    <dgm:cxn modelId="{A5C03A8F-2CAD-4EC9-A488-21215E25E546}" srcId="{07CB18A0-347A-401C-B01B-CE8D8A24AA73}" destId="{F02896B1-B951-4D78-9187-C30E2034B8B4}" srcOrd="2" destOrd="0" parTransId="{68A0C87B-1E1B-44F5-83EF-59F5B20113A8}" sibTransId="{6822CCAD-C743-4D23-9FE8-6F009263696E}"/>
    <dgm:cxn modelId="{C0FA4FD4-CCEC-4520-B677-77F942631EFF}" type="presOf" srcId="{07CB18A0-347A-401C-B01B-CE8D8A24AA73}" destId="{68F8806A-8737-4C48-BD04-7068A421469C}" srcOrd="0" destOrd="0" presId="urn:microsoft.com/office/officeart/2005/8/layout/vList2"/>
    <dgm:cxn modelId="{AD175A1B-F3E2-4112-9FF7-2258D8916C66}" type="presOf" srcId="{A971FE9F-BEE1-4FDA-A9C1-6FE954887265}" destId="{1B701433-448F-4271-8924-94A72997F54C}" srcOrd="0" destOrd="0" presId="urn:microsoft.com/office/officeart/2005/8/layout/vList2"/>
    <dgm:cxn modelId="{38ED9C16-3E1B-414B-9398-B7A1F7F48EAE}" type="presOf" srcId="{2CAA8B41-97AB-4C07-A4BF-BEFD3D1FCA1D}" destId="{62B95B4C-E768-4DA9-98C4-9EE6021FCD07}" srcOrd="0" destOrd="1" presId="urn:microsoft.com/office/officeart/2005/8/layout/vList2"/>
    <dgm:cxn modelId="{207402A4-DD6F-4DF9-9AA1-066E7D2F6986}" srcId="{163130E2-E40F-4416-8BB2-B4C5A9458E0C}" destId="{A971FE9F-BEE1-4FDA-A9C1-6FE954887265}" srcOrd="1" destOrd="0" parTransId="{F6187CC1-799B-4216-80C4-EF21663E75B1}" sibTransId="{1BF2610E-9CA7-420E-852E-640E35CC3676}"/>
    <dgm:cxn modelId="{0057CFDA-0849-425A-8709-D276972938CC}" srcId="{07CB18A0-347A-401C-B01B-CE8D8A24AA73}" destId="{08762814-7CD6-4187-98D0-7C5787657D3A}" srcOrd="0" destOrd="0" parTransId="{3ED32EB6-4B7C-4CFC-A25F-CC64AD0BC8CE}" sibTransId="{26E80664-3FD4-4FFB-9D22-FD0D2AA6C3A6}"/>
    <dgm:cxn modelId="{A6A87D55-24E2-4BF2-A38E-0088988B6963}" type="presParOf" srcId="{568D7B8D-33DE-43A1-9152-D4B2F36C006D}" destId="{6AC5DEAF-2D94-4E92-B2DB-C10B135C5C20}" srcOrd="0" destOrd="0" presId="urn:microsoft.com/office/officeart/2005/8/layout/vList2"/>
    <dgm:cxn modelId="{DCC4EF1A-6369-4E02-9FC5-91034C3F34B2}" type="presParOf" srcId="{568D7B8D-33DE-43A1-9152-D4B2F36C006D}" destId="{DBA31986-43AD-472F-9847-8EAED63A19BA}" srcOrd="1" destOrd="0" presId="urn:microsoft.com/office/officeart/2005/8/layout/vList2"/>
    <dgm:cxn modelId="{CF64F8DD-6D49-4845-89CF-4EECA59E1292}" type="presParOf" srcId="{568D7B8D-33DE-43A1-9152-D4B2F36C006D}" destId="{1B701433-448F-4271-8924-94A72997F54C}" srcOrd="2" destOrd="0" presId="urn:microsoft.com/office/officeart/2005/8/layout/vList2"/>
    <dgm:cxn modelId="{AB4F8D8B-4BD2-45DA-B35A-E935DED62601}" type="presParOf" srcId="{568D7B8D-33DE-43A1-9152-D4B2F36C006D}" destId="{62B95B4C-E768-4DA9-98C4-9EE6021FCD07}" srcOrd="3" destOrd="0" presId="urn:microsoft.com/office/officeart/2005/8/layout/vList2"/>
    <dgm:cxn modelId="{664DDA65-49D7-4FC5-9C4E-FED74293D804}" type="presParOf" srcId="{568D7B8D-33DE-43A1-9152-D4B2F36C006D}" destId="{68F8806A-8737-4C48-BD04-7068A421469C}" srcOrd="4" destOrd="0" presId="urn:microsoft.com/office/officeart/2005/8/layout/vList2"/>
    <dgm:cxn modelId="{C75F7C29-4091-4E86-9E1D-FA21E8E715B5}" type="presParOf" srcId="{568D7B8D-33DE-43A1-9152-D4B2F36C006D}" destId="{1C0C0191-4B48-41ED-9E50-7EA60A76302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7E5E86-3237-4D43-9403-694FE6B9768B}" type="doc">
      <dgm:prSet loTypeId="urn:microsoft.com/office/officeart/2005/8/layout/vList2" loCatId="list" qsTypeId="urn:microsoft.com/office/officeart/2005/8/quickstyle/simple3" qsCatId="simple" csTypeId="urn:microsoft.com/office/officeart/2005/8/colors/accent4_4" csCatId="accent4" phldr="1"/>
      <dgm:spPr/>
      <dgm:t>
        <a:bodyPr/>
        <a:lstStyle/>
        <a:p>
          <a:endParaRPr lang="ru-RU"/>
        </a:p>
      </dgm:t>
    </dgm:pt>
    <dgm:pt modelId="{4760C2E6-CD24-45F4-A46E-7D979BF13A46}">
      <dgm:prSet/>
      <dgm:spPr/>
      <dgm:t>
        <a:bodyPr/>
        <a:lstStyle/>
        <a:p>
          <a:pPr rtl="0"/>
          <a:r>
            <a:rPr lang="en-US" smtClean="0"/>
            <a:t>All you need:</a:t>
          </a:r>
          <a:endParaRPr lang="ru-RU"/>
        </a:p>
      </dgm:t>
    </dgm:pt>
    <dgm:pt modelId="{F3676E4F-5CC8-4DC4-B7B9-E79657BB2A26}" type="parTrans" cxnId="{CEE531EF-C4F8-4531-8832-C6D78030691B}">
      <dgm:prSet/>
      <dgm:spPr/>
      <dgm:t>
        <a:bodyPr/>
        <a:lstStyle/>
        <a:p>
          <a:endParaRPr lang="ru-RU"/>
        </a:p>
      </dgm:t>
    </dgm:pt>
    <dgm:pt modelId="{86C512FA-5F03-4AC0-8913-8AD3A111321D}" type="sibTrans" cxnId="{CEE531EF-C4F8-4531-8832-C6D78030691B}">
      <dgm:prSet/>
      <dgm:spPr/>
      <dgm:t>
        <a:bodyPr/>
        <a:lstStyle/>
        <a:p>
          <a:endParaRPr lang="ru-RU"/>
        </a:p>
      </dgm:t>
    </dgm:pt>
    <dgm:pt modelId="{972D8DD0-6A40-4BD0-9970-9B43E636175E}">
      <dgm:prSet/>
      <dgm:spPr/>
      <dgm:t>
        <a:bodyPr/>
        <a:lstStyle/>
        <a:p>
          <a:pPr rtl="0"/>
          <a:r>
            <a:rPr lang="en-US" smtClean="0"/>
            <a:t>one standard die </a:t>
          </a:r>
          <a:endParaRPr lang="ru-RU"/>
        </a:p>
      </dgm:t>
    </dgm:pt>
    <dgm:pt modelId="{8CF227D2-AD2F-4471-902F-2E8A83E28C98}" type="parTrans" cxnId="{9D16FABE-BBB3-4294-AD43-E156001DC8F8}">
      <dgm:prSet/>
      <dgm:spPr/>
      <dgm:t>
        <a:bodyPr/>
        <a:lstStyle/>
        <a:p>
          <a:endParaRPr lang="ru-RU"/>
        </a:p>
      </dgm:t>
    </dgm:pt>
    <dgm:pt modelId="{13D08C7D-A294-4DC4-A7E5-0421B23AE0AE}" type="sibTrans" cxnId="{9D16FABE-BBB3-4294-AD43-E156001DC8F8}">
      <dgm:prSet/>
      <dgm:spPr/>
      <dgm:t>
        <a:bodyPr/>
        <a:lstStyle/>
        <a:p>
          <a:endParaRPr lang="ru-RU"/>
        </a:p>
      </dgm:t>
    </dgm:pt>
    <dgm:pt modelId="{7318C865-9E4A-4944-B8C8-911C1BE0BB47}">
      <dgm:prSet/>
      <dgm:spPr/>
      <dgm:t>
        <a:bodyPr/>
        <a:lstStyle/>
        <a:p>
          <a:pPr rtl="0"/>
          <a:r>
            <a:rPr lang="en-US" smtClean="0"/>
            <a:t>6 questions – either ice breakers or ones that elicit opinions, experience or other personal thoughts. </a:t>
          </a:r>
          <a:endParaRPr lang="ru-RU"/>
        </a:p>
      </dgm:t>
    </dgm:pt>
    <dgm:pt modelId="{506ADC7E-C211-46D5-8CE0-623EA43EE86A}" type="parTrans" cxnId="{DFC96F08-FAD6-4D58-8AA2-3C8A8B89E8F3}">
      <dgm:prSet/>
      <dgm:spPr/>
      <dgm:t>
        <a:bodyPr/>
        <a:lstStyle/>
        <a:p>
          <a:endParaRPr lang="ru-RU"/>
        </a:p>
      </dgm:t>
    </dgm:pt>
    <dgm:pt modelId="{49ECCC77-FAC7-4FB3-8854-261340D80E8F}" type="sibTrans" cxnId="{DFC96F08-FAD6-4D58-8AA2-3C8A8B89E8F3}">
      <dgm:prSet/>
      <dgm:spPr/>
      <dgm:t>
        <a:bodyPr/>
        <a:lstStyle/>
        <a:p>
          <a:endParaRPr lang="ru-RU"/>
        </a:p>
      </dgm:t>
    </dgm:pt>
    <dgm:pt modelId="{B42D20B5-7EEE-4950-82CF-431D3CDE1B7F}">
      <dgm:prSet/>
      <dgm:spPr/>
      <dgm:t>
        <a:bodyPr/>
        <a:lstStyle/>
        <a:p>
          <a:pPr rtl="0"/>
          <a:r>
            <a:rPr lang="en-US" smtClean="0"/>
            <a:t>What you should do:</a:t>
          </a:r>
          <a:endParaRPr lang="ru-RU"/>
        </a:p>
      </dgm:t>
    </dgm:pt>
    <dgm:pt modelId="{3D284C13-8CEC-45C7-A6E2-5D29EDABF5F2}" type="parTrans" cxnId="{A5BCC652-2133-4538-B924-1974A75A0D66}">
      <dgm:prSet/>
      <dgm:spPr/>
      <dgm:t>
        <a:bodyPr/>
        <a:lstStyle/>
        <a:p>
          <a:endParaRPr lang="ru-RU"/>
        </a:p>
      </dgm:t>
    </dgm:pt>
    <dgm:pt modelId="{43B3A4F1-5051-4770-A8E7-340E888C77BB}" type="sibTrans" cxnId="{A5BCC652-2133-4538-B924-1974A75A0D66}">
      <dgm:prSet/>
      <dgm:spPr/>
      <dgm:t>
        <a:bodyPr/>
        <a:lstStyle/>
        <a:p>
          <a:endParaRPr lang="ru-RU"/>
        </a:p>
      </dgm:t>
    </dgm:pt>
    <dgm:pt modelId="{765A689B-F97D-4EF7-8A82-43959F049221}">
      <dgm:prSet/>
      <dgm:spPr/>
      <dgm:t>
        <a:bodyPr/>
        <a:lstStyle/>
        <a:p>
          <a:pPr rtl="0"/>
          <a:r>
            <a:rPr lang="en-US" dirty="0" smtClean="0"/>
            <a:t>Give the students a list of numbered questions. </a:t>
          </a:r>
          <a:endParaRPr lang="ru-RU" dirty="0"/>
        </a:p>
      </dgm:t>
    </dgm:pt>
    <dgm:pt modelId="{12003CF3-A671-4EAB-8435-436A7EAB38F7}" type="parTrans" cxnId="{428ADFCC-4F6E-4471-BC0E-E686AE01BB4C}">
      <dgm:prSet/>
      <dgm:spPr/>
      <dgm:t>
        <a:bodyPr/>
        <a:lstStyle/>
        <a:p>
          <a:endParaRPr lang="ru-RU"/>
        </a:p>
      </dgm:t>
    </dgm:pt>
    <dgm:pt modelId="{D5DEB9EF-D1EF-4FD4-813E-84999EC731D2}" type="sibTrans" cxnId="{428ADFCC-4F6E-4471-BC0E-E686AE01BB4C}">
      <dgm:prSet/>
      <dgm:spPr/>
      <dgm:t>
        <a:bodyPr/>
        <a:lstStyle/>
        <a:p>
          <a:endParaRPr lang="ru-RU"/>
        </a:p>
      </dgm:t>
    </dgm:pt>
    <dgm:pt modelId="{265303DE-14DA-4600-A038-518E8E75C6A7}">
      <dgm:prSet/>
      <dgm:spPr/>
      <dgm:t>
        <a:bodyPr/>
        <a:lstStyle/>
        <a:p>
          <a:pPr rtl="0"/>
          <a:r>
            <a:rPr lang="en-US" dirty="0" smtClean="0"/>
            <a:t>Have students take turns rolling the die. </a:t>
          </a:r>
          <a:endParaRPr lang="ru-RU" dirty="0"/>
        </a:p>
      </dgm:t>
    </dgm:pt>
    <dgm:pt modelId="{2D7016CB-3ED4-47B1-860A-2402E6DCAF54}" type="parTrans" cxnId="{34AA6A6A-088B-4195-A8ED-1601E5210061}">
      <dgm:prSet/>
      <dgm:spPr/>
      <dgm:t>
        <a:bodyPr/>
        <a:lstStyle/>
        <a:p>
          <a:endParaRPr lang="ru-RU"/>
        </a:p>
      </dgm:t>
    </dgm:pt>
    <dgm:pt modelId="{B7A61A01-7E9C-4863-AF45-A2BCF0519584}" type="sibTrans" cxnId="{34AA6A6A-088B-4195-A8ED-1601E5210061}">
      <dgm:prSet/>
      <dgm:spPr/>
      <dgm:t>
        <a:bodyPr/>
        <a:lstStyle/>
        <a:p>
          <a:endParaRPr lang="ru-RU"/>
        </a:p>
      </dgm:t>
    </dgm:pt>
    <dgm:pt modelId="{7341433E-193D-4484-9FDF-49CEE270AE54}">
      <dgm:prSet/>
      <dgm:spPr/>
      <dgm:t>
        <a:bodyPr/>
        <a:lstStyle/>
        <a:p>
          <a:pPr rtl="0"/>
          <a:r>
            <a:rPr lang="en-US" dirty="0" smtClean="0"/>
            <a:t>Whatever number they roll, that is the question they must answer. </a:t>
          </a:r>
          <a:endParaRPr lang="ru-RU" dirty="0"/>
        </a:p>
      </dgm:t>
    </dgm:pt>
    <dgm:pt modelId="{C39548B7-E48A-484C-9322-0D0707B4182B}" type="parTrans" cxnId="{B75CEDB7-30F4-486D-AE26-719C9963E903}">
      <dgm:prSet/>
      <dgm:spPr/>
      <dgm:t>
        <a:bodyPr/>
        <a:lstStyle/>
        <a:p>
          <a:endParaRPr lang="ru-RU"/>
        </a:p>
      </dgm:t>
    </dgm:pt>
    <dgm:pt modelId="{C88642AB-1812-4020-815E-203FEBEB33D3}" type="sibTrans" cxnId="{B75CEDB7-30F4-486D-AE26-719C9963E903}">
      <dgm:prSet/>
      <dgm:spPr/>
      <dgm:t>
        <a:bodyPr/>
        <a:lstStyle/>
        <a:p>
          <a:endParaRPr lang="ru-RU"/>
        </a:p>
      </dgm:t>
    </dgm:pt>
    <dgm:pt modelId="{5DFC58C0-3183-44A2-8212-5A96926B8742}" type="pres">
      <dgm:prSet presAssocID="{3A7E5E86-3237-4D43-9403-694FE6B9768B}" presName="linear" presStyleCnt="0">
        <dgm:presLayoutVars>
          <dgm:animLvl val="lvl"/>
          <dgm:resizeHandles val="exact"/>
        </dgm:presLayoutVars>
      </dgm:prSet>
      <dgm:spPr/>
      <dgm:t>
        <a:bodyPr/>
        <a:lstStyle/>
        <a:p>
          <a:endParaRPr lang="ru-RU"/>
        </a:p>
      </dgm:t>
    </dgm:pt>
    <dgm:pt modelId="{09CAE6E6-291E-4BEB-A325-2345FB98E422}" type="pres">
      <dgm:prSet presAssocID="{4760C2E6-CD24-45F4-A46E-7D979BF13A46}" presName="parentText" presStyleLbl="node1" presStyleIdx="0" presStyleCnt="2">
        <dgm:presLayoutVars>
          <dgm:chMax val="0"/>
          <dgm:bulletEnabled val="1"/>
        </dgm:presLayoutVars>
      </dgm:prSet>
      <dgm:spPr/>
      <dgm:t>
        <a:bodyPr/>
        <a:lstStyle/>
        <a:p>
          <a:endParaRPr lang="ru-RU"/>
        </a:p>
      </dgm:t>
    </dgm:pt>
    <dgm:pt modelId="{9D2FEF7D-BA3A-4D35-9C60-AFD7D2BF116C}" type="pres">
      <dgm:prSet presAssocID="{4760C2E6-CD24-45F4-A46E-7D979BF13A46}" presName="childText" presStyleLbl="revTx" presStyleIdx="0" presStyleCnt="2">
        <dgm:presLayoutVars>
          <dgm:bulletEnabled val="1"/>
        </dgm:presLayoutVars>
      </dgm:prSet>
      <dgm:spPr/>
      <dgm:t>
        <a:bodyPr/>
        <a:lstStyle/>
        <a:p>
          <a:endParaRPr lang="ru-RU"/>
        </a:p>
      </dgm:t>
    </dgm:pt>
    <dgm:pt modelId="{BBDEB6A1-EBC6-4BFD-B17D-D49F8DFA9850}" type="pres">
      <dgm:prSet presAssocID="{B42D20B5-7EEE-4950-82CF-431D3CDE1B7F}" presName="parentText" presStyleLbl="node1" presStyleIdx="1" presStyleCnt="2">
        <dgm:presLayoutVars>
          <dgm:chMax val="0"/>
          <dgm:bulletEnabled val="1"/>
        </dgm:presLayoutVars>
      </dgm:prSet>
      <dgm:spPr/>
      <dgm:t>
        <a:bodyPr/>
        <a:lstStyle/>
        <a:p>
          <a:endParaRPr lang="ru-RU"/>
        </a:p>
      </dgm:t>
    </dgm:pt>
    <dgm:pt modelId="{79C26D2B-9CEA-47BC-A596-820319350F11}" type="pres">
      <dgm:prSet presAssocID="{B42D20B5-7EEE-4950-82CF-431D3CDE1B7F}" presName="childText" presStyleLbl="revTx" presStyleIdx="1" presStyleCnt="2">
        <dgm:presLayoutVars>
          <dgm:bulletEnabled val="1"/>
        </dgm:presLayoutVars>
      </dgm:prSet>
      <dgm:spPr/>
      <dgm:t>
        <a:bodyPr/>
        <a:lstStyle/>
        <a:p>
          <a:endParaRPr lang="ru-RU"/>
        </a:p>
      </dgm:t>
    </dgm:pt>
  </dgm:ptLst>
  <dgm:cxnLst>
    <dgm:cxn modelId="{35DE1F1D-A662-43AA-B369-9DC9E96F4050}" type="presOf" srcId="{972D8DD0-6A40-4BD0-9970-9B43E636175E}" destId="{9D2FEF7D-BA3A-4D35-9C60-AFD7D2BF116C}" srcOrd="0" destOrd="0" presId="urn:microsoft.com/office/officeart/2005/8/layout/vList2"/>
    <dgm:cxn modelId="{4D85C233-6802-46AF-A7AB-8193708C1F10}" type="presOf" srcId="{765A689B-F97D-4EF7-8A82-43959F049221}" destId="{79C26D2B-9CEA-47BC-A596-820319350F11}" srcOrd="0" destOrd="0" presId="urn:microsoft.com/office/officeart/2005/8/layout/vList2"/>
    <dgm:cxn modelId="{DFC96F08-FAD6-4D58-8AA2-3C8A8B89E8F3}" srcId="{4760C2E6-CD24-45F4-A46E-7D979BF13A46}" destId="{7318C865-9E4A-4944-B8C8-911C1BE0BB47}" srcOrd="1" destOrd="0" parTransId="{506ADC7E-C211-46D5-8CE0-623EA43EE86A}" sibTransId="{49ECCC77-FAC7-4FB3-8854-261340D80E8F}"/>
    <dgm:cxn modelId="{CEE531EF-C4F8-4531-8832-C6D78030691B}" srcId="{3A7E5E86-3237-4D43-9403-694FE6B9768B}" destId="{4760C2E6-CD24-45F4-A46E-7D979BF13A46}" srcOrd="0" destOrd="0" parTransId="{F3676E4F-5CC8-4DC4-B7B9-E79657BB2A26}" sibTransId="{86C512FA-5F03-4AC0-8913-8AD3A111321D}"/>
    <dgm:cxn modelId="{D75ACD96-B811-46D7-8AEC-58EADC87BDB4}" type="presOf" srcId="{7341433E-193D-4484-9FDF-49CEE270AE54}" destId="{79C26D2B-9CEA-47BC-A596-820319350F11}" srcOrd="0" destOrd="2" presId="urn:microsoft.com/office/officeart/2005/8/layout/vList2"/>
    <dgm:cxn modelId="{2E153A9D-8775-4F12-B76D-9166CA02516D}" type="presOf" srcId="{4760C2E6-CD24-45F4-A46E-7D979BF13A46}" destId="{09CAE6E6-291E-4BEB-A325-2345FB98E422}" srcOrd="0" destOrd="0" presId="urn:microsoft.com/office/officeart/2005/8/layout/vList2"/>
    <dgm:cxn modelId="{F3F3B260-CF85-4D5F-8E9F-6018B2735FBF}" type="presOf" srcId="{7318C865-9E4A-4944-B8C8-911C1BE0BB47}" destId="{9D2FEF7D-BA3A-4D35-9C60-AFD7D2BF116C}" srcOrd="0" destOrd="1" presId="urn:microsoft.com/office/officeart/2005/8/layout/vList2"/>
    <dgm:cxn modelId="{CCD5FF10-3296-476F-85CE-64E7E6E20016}" type="presOf" srcId="{B42D20B5-7EEE-4950-82CF-431D3CDE1B7F}" destId="{BBDEB6A1-EBC6-4BFD-B17D-D49F8DFA9850}" srcOrd="0" destOrd="0" presId="urn:microsoft.com/office/officeart/2005/8/layout/vList2"/>
    <dgm:cxn modelId="{A5BCC652-2133-4538-B924-1974A75A0D66}" srcId="{3A7E5E86-3237-4D43-9403-694FE6B9768B}" destId="{B42D20B5-7EEE-4950-82CF-431D3CDE1B7F}" srcOrd="1" destOrd="0" parTransId="{3D284C13-8CEC-45C7-A6E2-5D29EDABF5F2}" sibTransId="{43B3A4F1-5051-4770-A8E7-340E888C77BB}"/>
    <dgm:cxn modelId="{9D16FABE-BBB3-4294-AD43-E156001DC8F8}" srcId="{4760C2E6-CD24-45F4-A46E-7D979BF13A46}" destId="{972D8DD0-6A40-4BD0-9970-9B43E636175E}" srcOrd="0" destOrd="0" parTransId="{8CF227D2-AD2F-4471-902F-2E8A83E28C98}" sibTransId="{13D08C7D-A294-4DC4-A7E5-0421B23AE0AE}"/>
    <dgm:cxn modelId="{34AA6A6A-088B-4195-A8ED-1601E5210061}" srcId="{B42D20B5-7EEE-4950-82CF-431D3CDE1B7F}" destId="{265303DE-14DA-4600-A038-518E8E75C6A7}" srcOrd="1" destOrd="0" parTransId="{2D7016CB-3ED4-47B1-860A-2402E6DCAF54}" sibTransId="{B7A61A01-7E9C-4863-AF45-A2BCF0519584}"/>
    <dgm:cxn modelId="{B75CEDB7-30F4-486D-AE26-719C9963E903}" srcId="{B42D20B5-7EEE-4950-82CF-431D3CDE1B7F}" destId="{7341433E-193D-4484-9FDF-49CEE270AE54}" srcOrd="2" destOrd="0" parTransId="{C39548B7-E48A-484C-9322-0D0707B4182B}" sibTransId="{C88642AB-1812-4020-815E-203FEBEB33D3}"/>
    <dgm:cxn modelId="{B41EE68A-E343-42A2-95C9-038DEE8CFEF4}" type="presOf" srcId="{265303DE-14DA-4600-A038-518E8E75C6A7}" destId="{79C26D2B-9CEA-47BC-A596-820319350F11}" srcOrd="0" destOrd="1" presId="urn:microsoft.com/office/officeart/2005/8/layout/vList2"/>
    <dgm:cxn modelId="{25BE7495-84D0-455F-81BC-20BBE463877C}" type="presOf" srcId="{3A7E5E86-3237-4D43-9403-694FE6B9768B}" destId="{5DFC58C0-3183-44A2-8212-5A96926B8742}" srcOrd="0" destOrd="0" presId="urn:microsoft.com/office/officeart/2005/8/layout/vList2"/>
    <dgm:cxn modelId="{428ADFCC-4F6E-4471-BC0E-E686AE01BB4C}" srcId="{B42D20B5-7EEE-4950-82CF-431D3CDE1B7F}" destId="{765A689B-F97D-4EF7-8A82-43959F049221}" srcOrd="0" destOrd="0" parTransId="{12003CF3-A671-4EAB-8435-436A7EAB38F7}" sibTransId="{D5DEB9EF-D1EF-4FD4-813E-84999EC731D2}"/>
    <dgm:cxn modelId="{80E34BA9-9CF1-4D0C-8D0B-CE9C04652DB6}" type="presParOf" srcId="{5DFC58C0-3183-44A2-8212-5A96926B8742}" destId="{09CAE6E6-291E-4BEB-A325-2345FB98E422}" srcOrd="0" destOrd="0" presId="urn:microsoft.com/office/officeart/2005/8/layout/vList2"/>
    <dgm:cxn modelId="{C05FD2F0-217F-4637-90EF-1011F22651BD}" type="presParOf" srcId="{5DFC58C0-3183-44A2-8212-5A96926B8742}" destId="{9D2FEF7D-BA3A-4D35-9C60-AFD7D2BF116C}" srcOrd="1" destOrd="0" presId="urn:microsoft.com/office/officeart/2005/8/layout/vList2"/>
    <dgm:cxn modelId="{1786C3F7-FAE8-42FF-8C1C-326F2F4EE3B8}" type="presParOf" srcId="{5DFC58C0-3183-44A2-8212-5A96926B8742}" destId="{BBDEB6A1-EBC6-4BFD-B17D-D49F8DFA9850}" srcOrd="2" destOrd="0" presId="urn:microsoft.com/office/officeart/2005/8/layout/vList2"/>
    <dgm:cxn modelId="{B85778F1-BE76-4874-99F9-3CBB133345C1}" type="presParOf" srcId="{5DFC58C0-3183-44A2-8212-5A96926B8742}" destId="{79C26D2B-9CEA-47BC-A596-820319350F1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A1ED7D-89C8-404B-9EDA-4A5EFD9AE7EE}"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ru-RU"/>
        </a:p>
      </dgm:t>
    </dgm:pt>
    <dgm:pt modelId="{2EB2DD05-3561-45BE-8EE8-CEF85C5E0984}">
      <dgm:prSet/>
      <dgm:spPr/>
      <dgm:t>
        <a:bodyPr/>
        <a:lstStyle/>
        <a:p>
          <a:pPr rtl="0"/>
          <a:r>
            <a:rPr lang="en-US" b="1" dirty="0" smtClean="0"/>
            <a:t>Practice:</a:t>
          </a:r>
          <a:r>
            <a:rPr lang="en-US" dirty="0" smtClean="0"/>
            <a:t> Question-Answer Patterns</a:t>
          </a:r>
          <a:endParaRPr lang="ru-RU" dirty="0"/>
        </a:p>
      </dgm:t>
    </dgm:pt>
    <dgm:pt modelId="{B6B6D2AF-B7EE-4016-93AA-F3C4F41FF217}" type="parTrans" cxnId="{D3CA6733-1ECC-4E41-BE63-112F8BEA1C7E}">
      <dgm:prSet/>
      <dgm:spPr/>
      <dgm:t>
        <a:bodyPr/>
        <a:lstStyle/>
        <a:p>
          <a:endParaRPr lang="ru-RU"/>
        </a:p>
      </dgm:t>
    </dgm:pt>
    <dgm:pt modelId="{55295F6F-20AA-4405-A781-9536D4AB5A8E}" type="sibTrans" cxnId="{D3CA6733-1ECC-4E41-BE63-112F8BEA1C7E}">
      <dgm:prSet/>
      <dgm:spPr/>
      <dgm:t>
        <a:bodyPr/>
        <a:lstStyle/>
        <a:p>
          <a:endParaRPr lang="ru-RU"/>
        </a:p>
      </dgm:t>
    </dgm:pt>
    <dgm:pt modelId="{F911320B-B298-429C-ACDC-E74B1E74A3EE}">
      <dgm:prSet/>
      <dgm:spPr/>
      <dgm:t>
        <a:bodyPr/>
        <a:lstStyle/>
        <a:p>
          <a:pPr rtl="0"/>
          <a:r>
            <a:rPr lang="en-US" b="1" smtClean="0"/>
            <a:t>Procedure: </a:t>
          </a:r>
          <a:endParaRPr lang="ru-RU"/>
        </a:p>
      </dgm:t>
    </dgm:pt>
    <dgm:pt modelId="{85973C3D-6506-42DA-BD31-39337AA42AC5}" type="parTrans" cxnId="{970F6F23-FEF0-497F-8BB4-12D6D815CAFA}">
      <dgm:prSet/>
      <dgm:spPr/>
      <dgm:t>
        <a:bodyPr/>
        <a:lstStyle/>
        <a:p>
          <a:endParaRPr lang="ru-RU"/>
        </a:p>
      </dgm:t>
    </dgm:pt>
    <dgm:pt modelId="{3AB8DE6B-B734-4F46-937B-373884DD5D18}" type="sibTrans" cxnId="{970F6F23-FEF0-497F-8BB4-12D6D815CAFA}">
      <dgm:prSet/>
      <dgm:spPr/>
      <dgm:t>
        <a:bodyPr/>
        <a:lstStyle/>
        <a:p>
          <a:endParaRPr lang="ru-RU"/>
        </a:p>
      </dgm:t>
    </dgm:pt>
    <dgm:pt modelId="{02871C59-34A7-417D-8F85-7091BBAD82C9}">
      <dgm:prSet/>
      <dgm:spPr/>
      <dgm:t>
        <a:bodyPr/>
        <a:lstStyle/>
        <a:p>
          <a:pPr rtl="0"/>
          <a:r>
            <a:rPr lang="en-US" smtClean="0"/>
            <a:t>A student is put in the ‘hot seat’ and subjected to a barrage of questions. </a:t>
          </a:r>
          <a:endParaRPr lang="ru-RU"/>
        </a:p>
      </dgm:t>
    </dgm:pt>
    <dgm:pt modelId="{D9A98A23-088A-4A28-A9F4-82AE03363C4B}" type="parTrans" cxnId="{07016EBD-72B3-45E1-BCE2-73ABBCC57DFB}">
      <dgm:prSet/>
      <dgm:spPr/>
      <dgm:t>
        <a:bodyPr/>
        <a:lstStyle/>
        <a:p>
          <a:endParaRPr lang="ru-RU"/>
        </a:p>
      </dgm:t>
    </dgm:pt>
    <dgm:pt modelId="{CE49645A-8804-486D-A4A5-5B8BF7C77147}" type="sibTrans" cxnId="{07016EBD-72B3-45E1-BCE2-73ABBCC57DFB}">
      <dgm:prSet/>
      <dgm:spPr/>
      <dgm:t>
        <a:bodyPr/>
        <a:lstStyle/>
        <a:p>
          <a:endParaRPr lang="ru-RU"/>
        </a:p>
      </dgm:t>
    </dgm:pt>
    <dgm:pt modelId="{49AC61F7-401D-4295-93B8-3FFA39D8E416}">
      <dgm:prSet/>
      <dgm:spPr/>
      <dgm:t>
        <a:bodyPr/>
        <a:lstStyle/>
        <a:p>
          <a:pPr rtl="0"/>
          <a:r>
            <a:rPr lang="en-US" smtClean="0"/>
            <a:t>Other students ask him as many questions as they know. </a:t>
          </a:r>
          <a:endParaRPr lang="ru-RU"/>
        </a:p>
      </dgm:t>
    </dgm:pt>
    <dgm:pt modelId="{9375E860-8108-4BDE-92E1-B26135272D2F}" type="parTrans" cxnId="{EC10DF79-66D2-4CE1-8A70-0A7E1240879C}">
      <dgm:prSet/>
      <dgm:spPr/>
      <dgm:t>
        <a:bodyPr/>
        <a:lstStyle/>
        <a:p>
          <a:endParaRPr lang="ru-RU"/>
        </a:p>
      </dgm:t>
    </dgm:pt>
    <dgm:pt modelId="{0333A0D9-779C-4587-8F22-3496269DB090}" type="sibTrans" cxnId="{EC10DF79-66D2-4CE1-8A70-0A7E1240879C}">
      <dgm:prSet/>
      <dgm:spPr/>
      <dgm:t>
        <a:bodyPr/>
        <a:lstStyle/>
        <a:p>
          <a:endParaRPr lang="ru-RU"/>
        </a:p>
      </dgm:t>
    </dgm:pt>
    <dgm:pt modelId="{09C085D1-718C-404F-BC5E-0A46188A6081}">
      <dgm:prSet/>
      <dgm:spPr/>
      <dgm:t>
        <a:bodyPr/>
        <a:lstStyle/>
        <a:p>
          <a:pPr rtl="0"/>
          <a:r>
            <a:rPr lang="en-US" b="1" smtClean="0"/>
            <a:t>Example:</a:t>
          </a:r>
          <a:endParaRPr lang="ru-RU"/>
        </a:p>
      </dgm:t>
    </dgm:pt>
    <dgm:pt modelId="{49499B95-16B7-4CB7-8A03-A55971B0C1D7}" type="parTrans" cxnId="{90730E45-E747-4E1F-B23A-E44EAA1F4A12}">
      <dgm:prSet/>
      <dgm:spPr/>
      <dgm:t>
        <a:bodyPr/>
        <a:lstStyle/>
        <a:p>
          <a:endParaRPr lang="ru-RU"/>
        </a:p>
      </dgm:t>
    </dgm:pt>
    <dgm:pt modelId="{739B37EF-9417-4D7E-86A8-D5828F0867E7}" type="sibTrans" cxnId="{90730E45-E747-4E1F-B23A-E44EAA1F4A12}">
      <dgm:prSet/>
      <dgm:spPr/>
      <dgm:t>
        <a:bodyPr/>
        <a:lstStyle/>
        <a:p>
          <a:endParaRPr lang="ru-RU"/>
        </a:p>
      </dgm:t>
    </dgm:pt>
    <dgm:pt modelId="{F1337253-ED01-4CE4-887C-EE85A7B939C6}">
      <dgm:prSet/>
      <dgm:spPr/>
      <dgm:t>
        <a:bodyPr/>
        <a:lstStyle/>
        <a:p>
          <a:pPr rtl="0"/>
          <a:r>
            <a:rPr lang="en-US" i="1" smtClean="0"/>
            <a:t>S1: What did you do yesterday evening?</a:t>
          </a:r>
          <a:endParaRPr lang="ru-RU"/>
        </a:p>
      </dgm:t>
    </dgm:pt>
    <dgm:pt modelId="{59702AB4-33C2-4FBA-AEFC-010A1A24ECF1}" type="parTrans" cxnId="{47A8E6F5-896A-49A3-AC44-30CBB7281CE3}">
      <dgm:prSet/>
      <dgm:spPr/>
      <dgm:t>
        <a:bodyPr/>
        <a:lstStyle/>
        <a:p>
          <a:endParaRPr lang="ru-RU"/>
        </a:p>
      </dgm:t>
    </dgm:pt>
    <dgm:pt modelId="{4C7D8C2C-6063-4A3B-8043-A578E624B1C4}" type="sibTrans" cxnId="{47A8E6F5-896A-49A3-AC44-30CBB7281CE3}">
      <dgm:prSet/>
      <dgm:spPr/>
      <dgm:t>
        <a:bodyPr/>
        <a:lstStyle/>
        <a:p>
          <a:endParaRPr lang="ru-RU"/>
        </a:p>
      </dgm:t>
    </dgm:pt>
    <dgm:pt modelId="{E2E92ABB-056A-4B7B-BF76-3A1DB1AB9652}">
      <dgm:prSet/>
      <dgm:spPr/>
      <dgm:t>
        <a:bodyPr/>
        <a:lstStyle/>
        <a:p>
          <a:pPr rtl="0"/>
          <a:r>
            <a:rPr lang="en-US" i="1" smtClean="0"/>
            <a:t>S2: I went to the supermarket. </a:t>
          </a:r>
          <a:endParaRPr lang="ru-RU"/>
        </a:p>
      </dgm:t>
    </dgm:pt>
    <dgm:pt modelId="{797C7FA5-55AB-4583-8B4F-194C11BEE5F8}" type="parTrans" cxnId="{991B9418-850C-40ED-A39F-3F3C18791923}">
      <dgm:prSet/>
      <dgm:spPr/>
      <dgm:t>
        <a:bodyPr/>
        <a:lstStyle/>
        <a:p>
          <a:endParaRPr lang="ru-RU"/>
        </a:p>
      </dgm:t>
    </dgm:pt>
    <dgm:pt modelId="{0BB7D762-5B4C-4E8A-B571-A61D8B7ACE26}" type="sibTrans" cxnId="{991B9418-850C-40ED-A39F-3F3C18791923}">
      <dgm:prSet/>
      <dgm:spPr/>
      <dgm:t>
        <a:bodyPr/>
        <a:lstStyle/>
        <a:p>
          <a:endParaRPr lang="ru-RU"/>
        </a:p>
      </dgm:t>
    </dgm:pt>
    <dgm:pt modelId="{814E5A7D-82C5-4E96-9220-EDDA6456AAB9}">
      <dgm:prSet/>
      <dgm:spPr/>
      <dgm:t>
        <a:bodyPr/>
        <a:lstStyle/>
        <a:p>
          <a:pPr rtl="0"/>
          <a:r>
            <a:rPr lang="en-US" i="1" smtClean="0"/>
            <a:t>S1: Why?</a:t>
          </a:r>
          <a:endParaRPr lang="ru-RU"/>
        </a:p>
      </dgm:t>
    </dgm:pt>
    <dgm:pt modelId="{10BA50E8-AED6-4C8A-A491-BEA329E1BA1B}" type="parTrans" cxnId="{D3BDF841-6E91-4213-A356-4BB1E792B33E}">
      <dgm:prSet/>
      <dgm:spPr/>
      <dgm:t>
        <a:bodyPr/>
        <a:lstStyle/>
        <a:p>
          <a:endParaRPr lang="ru-RU"/>
        </a:p>
      </dgm:t>
    </dgm:pt>
    <dgm:pt modelId="{0979A911-C474-4554-99BC-33269C159236}" type="sibTrans" cxnId="{D3BDF841-6E91-4213-A356-4BB1E792B33E}">
      <dgm:prSet/>
      <dgm:spPr/>
      <dgm:t>
        <a:bodyPr/>
        <a:lstStyle/>
        <a:p>
          <a:endParaRPr lang="ru-RU"/>
        </a:p>
      </dgm:t>
    </dgm:pt>
    <dgm:pt modelId="{F392AFCD-2991-4A9B-BDE1-17B460FF2567}">
      <dgm:prSet/>
      <dgm:spPr/>
      <dgm:t>
        <a:bodyPr/>
        <a:lstStyle/>
        <a:p>
          <a:pPr rtl="0"/>
          <a:r>
            <a:rPr lang="en-US" i="1" smtClean="0"/>
            <a:t>S2: Because I needed some things.</a:t>
          </a:r>
          <a:endParaRPr lang="ru-RU"/>
        </a:p>
      </dgm:t>
    </dgm:pt>
    <dgm:pt modelId="{F36974A7-BFBC-4B76-B9F1-67CCD444A789}" type="parTrans" cxnId="{004FC91C-57A9-4D22-BF20-BE3A16BCB230}">
      <dgm:prSet/>
      <dgm:spPr/>
      <dgm:t>
        <a:bodyPr/>
        <a:lstStyle/>
        <a:p>
          <a:endParaRPr lang="ru-RU"/>
        </a:p>
      </dgm:t>
    </dgm:pt>
    <dgm:pt modelId="{06228637-B90F-4E59-9C29-2A683A3260C0}" type="sibTrans" cxnId="{004FC91C-57A9-4D22-BF20-BE3A16BCB230}">
      <dgm:prSet/>
      <dgm:spPr/>
      <dgm:t>
        <a:bodyPr/>
        <a:lstStyle/>
        <a:p>
          <a:endParaRPr lang="ru-RU"/>
        </a:p>
      </dgm:t>
    </dgm:pt>
    <dgm:pt modelId="{EDABABEA-F445-4E07-8ED1-D90E8C11DF66}">
      <dgm:prSet/>
      <dgm:spPr/>
      <dgm:t>
        <a:bodyPr/>
        <a:lstStyle/>
        <a:p>
          <a:pPr rtl="0"/>
          <a:r>
            <a:rPr lang="en-US" i="1" smtClean="0"/>
            <a:t>S3: What did you buy?</a:t>
          </a:r>
          <a:endParaRPr lang="ru-RU"/>
        </a:p>
      </dgm:t>
    </dgm:pt>
    <dgm:pt modelId="{A5A2B3EA-543E-4450-94EC-5552948BF02D}" type="parTrans" cxnId="{192E5B1A-5E68-46E3-A787-EDF2B4464630}">
      <dgm:prSet/>
      <dgm:spPr/>
      <dgm:t>
        <a:bodyPr/>
        <a:lstStyle/>
        <a:p>
          <a:endParaRPr lang="ru-RU"/>
        </a:p>
      </dgm:t>
    </dgm:pt>
    <dgm:pt modelId="{D08CB551-E9A3-4798-9226-61F2D7B9FE55}" type="sibTrans" cxnId="{192E5B1A-5E68-46E3-A787-EDF2B4464630}">
      <dgm:prSet/>
      <dgm:spPr/>
      <dgm:t>
        <a:bodyPr/>
        <a:lstStyle/>
        <a:p>
          <a:endParaRPr lang="ru-RU"/>
        </a:p>
      </dgm:t>
    </dgm:pt>
    <dgm:pt modelId="{291FEE93-1A81-4CA1-A1D0-31E4F9AF2DB1}">
      <dgm:prSet/>
      <dgm:spPr/>
      <dgm:t>
        <a:bodyPr/>
        <a:lstStyle/>
        <a:p>
          <a:pPr rtl="0"/>
          <a:r>
            <a:rPr lang="en-US" i="1" smtClean="0"/>
            <a:t>S2: Eggs, milk . . . that kind of thing.</a:t>
          </a:r>
          <a:endParaRPr lang="ru-RU"/>
        </a:p>
      </dgm:t>
    </dgm:pt>
    <dgm:pt modelId="{1A0D1A72-6221-42F9-889F-A8C206266B2D}" type="parTrans" cxnId="{80F54F21-64D5-4414-9087-5D9302B7EBF1}">
      <dgm:prSet/>
      <dgm:spPr/>
      <dgm:t>
        <a:bodyPr/>
        <a:lstStyle/>
        <a:p>
          <a:endParaRPr lang="ru-RU"/>
        </a:p>
      </dgm:t>
    </dgm:pt>
    <dgm:pt modelId="{4A952E44-CBD0-41DD-A0C4-BE150DAC9926}" type="sibTrans" cxnId="{80F54F21-64D5-4414-9087-5D9302B7EBF1}">
      <dgm:prSet/>
      <dgm:spPr/>
      <dgm:t>
        <a:bodyPr/>
        <a:lstStyle/>
        <a:p>
          <a:endParaRPr lang="ru-RU"/>
        </a:p>
      </dgm:t>
    </dgm:pt>
    <dgm:pt modelId="{7DC64143-FE2B-4541-B74D-E7039BAC2648}" type="pres">
      <dgm:prSet presAssocID="{0BA1ED7D-89C8-404B-9EDA-4A5EFD9AE7EE}" presName="linear" presStyleCnt="0">
        <dgm:presLayoutVars>
          <dgm:animLvl val="lvl"/>
          <dgm:resizeHandles val="exact"/>
        </dgm:presLayoutVars>
      </dgm:prSet>
      <dgm:spPr/>
      <dgm:t>
        <a:bodyPr/>
        <a:lstStyle/>
        <a:p>
          <a:endParaRPr lang="ru-RU"/>
        </a:p>
      </dgm:t>
    </dgm:pt>
    <dgm:pt modelId="{340DAF9F-373C-40DA-B9F4-75964E72CC5B}" type="pres">
      <dgm:prSet presAssocID="{2EB2DD05-3561-45BE-8EE8-CEF85C5E0984}" presName="parentText" presStyleLbl="node1" presStyleIdx="0" presStyleCnt="3">
        <dgm:presLayoutVars>
          <dgm:chMax val="0"/>
          <dgm:bulletEnabled val="1"/>
        </dgm:presLayoutVars>
      </dgm:prSet>
      <dgm:spPr/>
      <dgm:t>
        <a:bodyPr/>
        <a:lstStyle/>
        <a:p>
          <a:endParaRPr lang="ru-RU"/>
        </a:p>
      </dgm:t>
    </dgm:pt>
    <dgm:pt modelId="{D3E3393E-B86B-40C7-86CA-9D192BB38646}" type="pres">
      <dgm:prSet presAssocID="{55295F6F-20AA-4405-A781-9536D4AB5A8E}" presName="spacer" presStyleCnt="0"/>
      <dgm:spPr/>
    </dgm:pt>
    <dgm:pt modelId="{68A37298-2AF8-4F48-9432-640DDE290102}" type="pres">
      <dgm:prSet presAssocID="{F911320B-B298-429C-ACDC-E74B1E74A3EE}" presName="parentText" presStyleLbl="node1" presStyleIdx="1" presStyleCnt="3">
        <dgm:presLayoutVars>
          <dgm:chMax val="0"/>
          <dgm:bulletEnabled val="1"/>
        </dgm:presLayoutVars>
      </dgm:prSet>
      <dgm:spPr/>
      <dgm:t>
        <a:bodyPr/>
        <a:lstStyle/>
        <a:p>
          <a:endParaRPr lang="ru-RU"/>
        </a:p>
      </dgm:t>
    </dgm:pt>
    <dgm:pt modelId="{C21BED1E-9ABC-4938-9F31-34F6204542F4}" type="pres">
      <dgm:prSet presAssocID="{F911320B-B298-429C-ACDC-E74B1E74A3EE}" presName="childText" presStyleLbl="revTx" presStyleIdx="0" presStyleCnt="2">
        <dgm:presLayoutVars>
          <dgm:bulletEnabled val="1"/>
        </dgm:presLayoutVars>
      </dgm:prSet>
      <dgm:spPr/>
      <dgm:t>
        <a:bodyPr/>
        <a:lstStyle/>
        <a:p>
          <a:endParaRPr lang="ru-RU"/>
        </a:p>
      </dgm:t>
    </dgm:pt>
    <dgm:pt modelId="{70DBFC50-D354-4956-997C-354023360181}" type="pres">
      <dgm:prSet presAssocID="{09C085D1-718C-404F-BC5E-0A46188A6081}" presName="parentText" presStyleLbl="node1" presStyleIdx="2" presStyleCnt="3">
        <dgm:presLayoutVars>
          <dgm:chMax val="0"/>
          <dgm:bulletEnabled val="1"/>
        </dgm:presLayoutVars>
      </dgm:prSet>
      <dgm:spPr/>
      <dgm:t>
        <a:bodyPr/>
        <a:lstStyle/>
        <a:p>
          <a:endParaRPr lang="ru-RU"/>
        </a:p>
      </dgm:t>
    </dgm:pt>
    <dgm:pt modelId="{02864494-4DD2-45E9-A31B-271DE91E1599}" type="pres">
      <dgm:prSet presAssocID="{09C085D1-718C-404F-BC5E-0A46188A6081}" presName="childText" presStyleLbl="revTx" presStyleIdx="1" presStyleCnt="2">
        <dgm:presLayoutVars>
          <dgm:bulletEnabled val="1"/>
        </dgm:presLayoutVars>
      </dgm:prSet>
      <dgm:spPr/>
      <dgm:t>
        <a:bodyPr/>
        <a:lstStyle/>
        <a:p>
          <a:endParaRPr lang="ru-RU"/>
        </a:p>
      </dgm:t>
    </dgm:pt>
  </dgm:ptLst>
  <dgm:cxnLst>
    <dgm:cxn modelId="{192E5B1A-5E68-46E3-A787-EDF2B4464630}" srcId="{09C085D1-718C-404F-BC5E-0A46188A6081}" destId="{EDABABEA-F445-4E07-8ED1-D90E8C11DF66}" srcOrd="4" destOrd="0" parTransId="{A5A2B3EA-543E-4450-94EC-5552948BF02D}" sibTransId="{D08CB551-E9A3-4798-9226-61F2D7B9FE55}"/>
    <dgm:cxn modelId="{EC10DF79-66D2-4CE1-8A70-0A7E1240879C}" srcId="{F911320B-B298-429C-ACDC-E74B1E74A3EE}" destId="{49AC61F7-401D-4295-93B8-3FFA39D8E416}" srcOrd="1" destOrd="0" parTransId="{9375E860-8108-4BDE-92E1-B26135272D2F}" sibTransId="{0333A0D9-779C-4587-8F22-3496269DB090}"/>
    <dgm:cxn modelId="{2C7F003C-D05C-4DEC-8376-69D1CF365DFA}" type="presOf" srcId="{F911320B-B298-429C-ACDC-E74B1E74A3EE}" destId="{68A37298-2AF8-4F48-9432-640DDE290102}" srcOrd="0" destOrd="0" presId="urn:microsoft.com/office/officeart/2005/8/layout/vList2"/>
    <dgm:cxn modelId="{80F54F21-64D5-4414-9087-5D9302B7EBF1}" srcId="{09C085D1-718C-404F-BC5E-0A46188A6081}" destId="{291FEE93-1A81-4CA1-A1D0-31E4F9AF2DB1}" srcOrd="5" destOrd="0" parTransId="{1A0D1A72-6221-42F9-889F-A8C206266B2D}" sibTransId="{4A952E44-CBD0-41DD-A0C4-BE150DAC9926}"/>
    <dgm:cxn modelId="{07016EBD-72B3-45E1-BCE2-73ABBCC57DFB}" srcId="{F911320B-B298-429C-ACDC-E74B1E74A3EE}" destId="{02871C59-34A7-417D-8F85-7091BBAD82C9}" srcOrd="0" destOrd="0" parTransId="{D9A98A23-088A-4A28-A9F4-82AE03363C4B}" sibTransId="{CE49645A-8804-486D-A4A5-5B8BF7C77147}"/>
    <dgm:cxn modelId="{15969788-FED7-4D48-94FC-114D85903AC7}" type="presOf" srcId="{02871C59-34A7-417D-8F85-7091BBAD82C9}" destId="{C21BED1E-9ABC-4938-9F31-34F6204542F4}" srcOrd="0" destOrd="0" presId="urn:microsoft.com/office/officeart/2005/8/layout/vList2"/>
    <dgm:cxn modelId="{8CA69981-AA11-4677-B441-EDD281039E24}" type="presOf" srcId="{2EB2DD05-3561-45BE-8EE8-CEF85C5E0984}" destId="{340DAF9F-373C-40DA-B9F4-75964E72CC5B}" srcOrd="0" destOrd="0" presId="urn:microsoft.com/office/officeart/2005/8/layout/vList2"/>
    <dgm:cxn modelId="{D3BDF841-6E91-4213-A356-4BB1E792B33E}" srcId="{09C085D1-718C-404F-BC5E-0A46188A6081}" destId="{814E5A7D-82C5-4E96-9220-EDDA6456AAB9}" srcOrd="2" destOrd="0" parTransId="{10BA50E8-AED6-4C8A-A491-BEA329E1BA1B}" sibTransId="{0979A911-C474-4554-99BC-33269C159236}"/>
    <dgm:cxn modelId="{DF1581FC-8796-447B-9B85-D23A98335133}" type="presOf" srcId="{291FEE93-1A81-4CA1-A1D0-31E4F9AF2DB1}" destId="{02864494-4DD2-45E9-A31B-271DE91E1599}" srcOrd="0" destOrd="5" presId="urn:microsoft.com/office/officeart/2005/8/layout/vList2"/>
    <dgm:cxn modelId="{F168CBA9-6719-49E4-8161-35947D8B6F4A}" type="presOf" srcId="{F392AFCD-2991-4A9B-BDE1-17B460FF2567}" destId="{02864494-4DD2-45E9-A31B-271DE91E1599}" srcOrd="0" destOrd="3" presId="urn:microsoft.com/office/officeart/2005/8/layout/vList2"/>
    <dgm:cxn modelId="{A831CFCB-0A13-4F8C-AB7A-FC136FF1972A}" type="presOf" srcId="{49AC61F7-401D-4295-93B8-3FFA39D8E416}" destId="{C21BED1E-9ABC-4938-9F31-34F6204542F4}" srcOrd="0" destOrd="1" presId="urn:microsoft.com/office/officeart/2005/8/layout/vList2"/>
    <dgm:cxn modelId="{47A8E6F5-896A-49A3-AC44-30CBB7281CE3}" srcId="{09C085D1-718C-404F-BC5E-0A46188A6081}" destId="{F1337253-ED01-4CE4-887C-EE85A7B939C6}" srcOrd="0" destOrd="0" parTransId="{59702AB4-33C2-4FBA-AEFC-010A1A24ECF1}" sibTransId="{4C7D8C2C-6063-4A3B-8043-A578E624B1C4}"/>
    <dgm:cxn modelId="{CDA2EB69-4AB5-4DF5-8621-C071F81FA905}" type="presOf" srcId="{EDABABEA-F445-4E07-8ED1-D90E8C11DF66}" destId="{02864494-4DD2-45E9-A31B-271DE91E1599}" srcOrd="0" destOrd="4" presId="urn:microsoft.com/office/officeart/2005/8/layout/vList2"/>
    <dgm:cxn modelId="{921A0ED2-6863-49C4-8FAA-4646695B1CC4}" type="presOf" srcId="{814E5A7D-82C5-4E96-9220-EDDA6456AAB9}" destId="{02864494-4DD2-45E9-A31B-271DE91E1599}" srcOrd="0" destOrd="2" presId="urn:microsoft.com/office/officeart/2005/8/layout/vList2"/>
    <dgm:cxn modelId="{004FC91C-57A9-4D22-BF20-BE3A16BCB230}" srcId="{09C085D1-718C-404F-BC5E-0A46188A6081}" destId="{F392AFCD-2991-4A9B-BDE1-17B460FF2567}" srcOrd="3" destOrd="0" parTransId="{F36974A7-BFBC-4B76-B9F1-67CCD444A789}" sibTransId="{06228637-B90F-4E59-9C29-2A683A3260C0}"/>
    <dgm:cxn modelId="{13008943-AC27-4111-9D30-CB163DD61DF1}" type="presOf" srcId="{0BA1ED7D-89C8-404B-9EDA-4A5EFD9AE7EE}" destId="{7DC64143-FE2B-4541-B74D-E7039BAC2648}" srcOrd="0" destOrd="0" presId="urn:microsoft.com/office/officeart/2005/8/layout/vList2"/>
    <dgm:cxn modelId="{5BA1C247-4790-4688-AA68-39B57F20D448}" type="presOf" srcId="{E2E92ABB-056A-4B7B-BF76-3A1DB1AB9652}" destId="{02864494-4DD2-45E9-A31B-271DE91E1599}" srcOrd="0" destOrd="1" presId="urn:microsoft.com/office/officeart/2005/8/layout/vList2"/>
    <dgm:cxn modelId="{991B9418-850C-40ED-A39F-3F3C18791923}" srcId="{09C085D1-718C-404F-BC5E-0A46188A6081}" destId="{E2E92ABB-056A-4B7B-BF76-3A1DB1AB9652}" srcOrd="1" destOrd="0" parTransId="{797C7FA5-55AB-4583-8B4F-194C11BEE5F8}" sibTransId="{0BB7D762-5B4C-4E8A-B571-A61D8B7ACE26}"/>
    <dgm:cxn modelId="{90730E45-E747-4E1F-B23A-E44EAA1F4A12}" srcId="{0BA1ED7D-89C8-404B-9EDA-4A5EFD9AE7EE}" destId="{09C085D1-718C-404F-BC5E-0A46188A6081}" srcOrd="2" destOrd="0" parTransId="{49499B95-16B7-4CB7-8A03-A55971B0C1D7}" sibTransId="{739B37EF-9417-4D7E-86A8-D5828F0867E7}"/>
    <dgm:cxn modelId="{D3CA6733-1ECC-4E41-BE63-112F8BEA1C7E}" srcId="{0BA1ED7D-89C8-404B-9EDA-4A5EFD9AE7EE}" destId="{2EB2DD05-3561-45BE-8EE8-CEF85C5E0984}" srcOrd="0" destOrd="0" parTransId="{B6B6D2AF-B7EE-4016-93AA-F3C4F41FF217}" sibTransId="{55295F6F-20AA-4405-A781-9536D4AB5A8E}"/>
    <dgm:cxn modelId="{ECCB9DE2-61FB-4879-A245-546D0517A67E}" type="presOf" srcId="{09C085D1-718C-404F-BC5E-0A46188A6081}" destId="{70DBFC50-D354-4956-997C-354023360181}" srcOrd="0" destOrd="0" presId="urn:microsoft.com/office/officeart/2005/8/layout/vList2"/>
    <dgm:cxn modelId="{C87D4EDD-94E2-4C85-B5A3-DF6913AF7F72}" type="presOf" srcId="{F1337253-ED01-4CE4-887C-EE85A7B939C6}" destId="{02864494-4DD2-45E9-A31B-271DE91E1599}" srcOrd="0" destOrd="0" presId="urn:microsoft.com/office/officeart/2005/8/layout/vList2"/>
    <dgm:cxn modelId="{970F6F23-FEF0-497F-8BB4-12D6D815CAFA}" srcId="{0BA1ED7D-89C8-404B-9EDA-4A5EFD9AE7EE}" destId="{F911320B-B298-429C-ACDC-E74B1E74A3EE}" srcOrd="1" destOrd="0" parTransId="{85973C3D-6506-42DA-BD31-39337AA42AC5}" sibTransId="{3AB8DE6B-B734-4F46-937B-373884DD5D18}"/>
    <dgm:cxn modelId="{4EFBE0BA-4921-46EF-9000-7EE0E11DAEAA}" type="presParOf" srcId="{7DC64143-FE2B-4541-B74D-E7039BAC2648}" destId="{340DAF9F-373C-40DA-B9F4-75964E72CC5B}" srcOrd="0" destOrd="0" presId="urn:microsoft.com/office/officeart/2005/8/layout/vList2"/>
    <dgm:cxn modelId="{216ED687-DA07-4742-9054-8094571FADDC}" type="presParOf" srcId="{7DC64143-FE2B-4541-B74D-E7039BAC2648}" destId="{D3E3393E-B86B-40C7-86CA-9D192BB38646}" srcOrd="1" destOrd="0" presId="urn:microsoft.com/office/officeart/2005/8/layout/vList2"/>
    <dgm:cxn modelId="{846FA457-B496-4C0B-BC69-A2325A2AA006}" type="presParOf" srcId="{7DC64143-FE2B-4541-B74D-E7039BAC2648}" destId="{68A37298-2AF8-4F48-9432-640DDE290102}" srcOrd="2" destOrd="0" presId="urn:microsoft.com/office/officeart/2005/8/layout/vList2"/>
    <dgm:cxn modelId="{F8CDAD59-9F7F-4E7F-8594-BF56A042E470}" type="presParOf" srcId="{7DC64143-FE2B-4541-B74D-E7039BAC2648}" destId="{C21BED1E-9ABC-4938-9F31-34F6204542F4}" srcOrd="3" destOrd="0" presId="urn:microsoft.com/office/officeart/2005/8/layout/vList2"/>
    <dgm:cxn modelId="{85F14B81-73F8-4D09-AF53-C0BB59E6CB21}" type="presParOf" srcId="{7DC64143-FE2B-4541-B74D-E7039BAC2648}" destId="{70DBFC50-D354-4956-997C-354023360181}" srcOrd="4" destOrd="0" presId="urn:microsoft.com/office/officeart/2005/8/layout/vList2"/>
    <dgm:cxn modelId="{3FBC5AEC-442C-450A-9266-1EFBAB21AC70}" type="presParOf" srcId="{7DC64143-FE2B-4541-B74D-E7039BAC2648}" destId="{02864494-4DD2-45E9-A31B-271DE91E159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33EDBF-6932-47BC-B59D-8BF0CDA9AF57}" type="doc">
      <dgm:prSet loTypeId="urn:microsoft.com/office/officeart/2005/8/layout/vList2" loCatId="list" qsTypeId="urn:microsoft.com/office/officeart/2005/8/quickstyle/simple3" qsCatId="simple" csTypeId="urn:microsoft.com/office/officeart/2005/8/colors/accent5_4" csCatId="accent5" phldr="1"/>
      <dgm:spPr/>
      <dgm:t>
        <a:bodyPr/>
        <a:lstStyle/>
        <a:p>
          <a:endParaRPr lang="ru-RU"/>
        </a:p>
      </dgm:t>
    </dgm:pt>
    <dgm:pt modelId="{1AEF2583-3303-434B-AB2B-F8AF99446B31}">
      <dgm:prSet/>
      <dgm:spPr/>
      <dgm:t>
        <a:bodyPr/>
        <a:lstStyle/>
        <a:p>
          <a:pPr rtl="0"/>
          <a:r>
            <a:rPr lang="en-US" b="1" dirty="0" smtClean="0"/>
            <a:t>Activity 1. Going to London</a:t>
          </a:r>
          <a:endParaRPr lang="ru-RU" dirty="0"/>
        </a:p>
      </dgm:t>
    </dgm:pt>
    <dgm:pt modelId="{6825F0B8-D02E-4C39-95B9-C857A4C42C34}" type="parTrans" cxnId="{D1AACA28-C512-407E-83B3-07EA40D9AEE2}">
      <dgm:prSet/>
      <dgm:spPr/>
      <dgm:t>
        <a:bodyPr/>
        <a:lstStyle/>
        <a:p>
          <a:endParaRPr lang="ru-RU"/>
        </a:p>
      </dgm:t>
    </dgm:pt>
    <dgm:pt modelId="{7AD1CDFC-BA48-4924-9CA4-1D1B48C7FB04}" type="sibTrans" cxnId="{D1AACA28-C512-407E-83B3-07EA40D9AEE2}">
      <dgm:prSet/>
      <dgm:spPr/>
      <dgm:t>
        <a:bodyPr/>
        <a:lstStyle/>
        <a:p>
          <a:endParaRPr lang="ru-RU"/>
        </a:p>
      </dgm:t>
    </dgm:pt>
    <dgm:pt modelId="{3C61EB41-3235-4267-8F78-99E40FE56A0A}">
      <dgm:prSet/>
      <dgm:spPr/>
      <dgm:t>
        <a:bodyPr/>
        <a:lstStyle/>
        <a:p>
          <a:pPr rtl="0"/>
          <a:r>
            <a:rPr lang="en-US" dirty="0" smtClean="0"/>
            <a:t>Students are told that they are going on holiday to London and have to decide what 10 objects to take with them. </a:t>
          </a:r>
          <a:endParaRPr lang="ru-RU" dirty="0"/>
        </a:p>
      </dgm:t>
    </dgm:pt>
    <dgm:pt modelId="{72D5F2C8-2FBA-426B-9761-D233F175B1E8}" type="parTrans" cxnId="{634BDBF8-2451-4860-A7D4-964464E3F230}">
      <dgm:prSet/>
      <dgm:spPr/>
      <dgm:t>
        <a:bodyPr/>
        <a:lstStyle/>
        <a:p>
          <a:endParaRPr lang="ru-RU"/>
        </a:p>
      </dgm:t>
    </dgm:pt>
    <dgm:pt modelId="{056C4CD8-6E09-4530-BD7F-891F7732F346}" type="sibTrans" cxnId="{634BDBF8-2451-4860-A7D4-964464E3F230}">
      <dgm:prSet/>
      <dgm:spPr/>
      <dgm:t>
        <a:bodyPr/>
        <a:lstStyle/>
        <a:p>
          <a:endParaRPr lang="ru-RU"/>
        </a:p>
      </dgm:t>
    </dgm:pt>
    <dgm:pt modelId="{FCC819FF-1CC7-4EC8-B081-261ED823167C}">
      <dgm:prSet/>
      <dgm:spPr/>
      <dgm:t>
        <a:bodyPr/>
        <a:lstStyle/>
        <a:p>
          <a:pPr rtl="0"/>
          <a:r>
            <a:rPr lang="en-US" i="1" dirty="0" smtClean="0"/>
            <a:t>Stage 1. </a:t>
          </a:r>
          <a:r>
            <a:rPr lang="en-US" dirty="0" smtClean="0"/>
            <a:t>All the students write down 10 items they would choose to have in their luggage if they were going to stay in London for 2 weeks.</a:t>
          </a:r>
          <a:endParaRPr lang="ru-RU" dirty="0"/>
        </a:p>
      </dgm:t>
    </dgm:pt>
    <dgm:pt modelId="{3B4BEAC5-3CEB-46DB-9D16-31E28DB81C3F}" type="parTrans" cxnId="{70F6A789-7922-4E5A-822C-E35A5CA2C481}">
      <dgm:prSet/>
      <dgm:spPr/>
      <dgm:t>
        <a:bodyPr/>
        <a:lstStyle/>
        <a:p>
          <a:endParaRPr lang="ru-RU"/>
        </a:p>
      </dgm:t>
    </dgm:pt>
    <dgm:pt modelId="{44E01A60-1B5D-4246-9610-749C7106A132}" type="sibTrans" cxnId="{70F6A789-7922-4E5A-822C-E35A5CA2C481}">
      <dgm:prSet/>
      <dgm:spPr/>
      <dgm:t>
        <a:bodyPr/>
        <a:lstStyle/>
        <a:p>
          <a:endParaRPr lang="ru-RU"/>
        </a:p>
      </dgm:t>
    </dgm:pt>
    <dgm:pt modelId="{7BBAC1D8-C771-46C5-B80F-C64934543174}">
      <dgm:prSet/>
      <dgm:spPr/>
      <dgm:t>
        <a:bodyPr/>
        <a:lstStyle/>
        <a:p>
          <a:pPr rtl="0"/>
          <a:r>
            <a:rPr lang="en-US" i="1" dirty="0" smtClean="0"/>
            <a:t>Stage 2. </a:t>
          </a:r>
          <a:r>
            <a:rPr lang="en-US" dirty="0" smtClean="0"/>
            <a:t>Students are put into pairs to negotiate a new list of 10 items. </a:t>
          </a:r>
          <a:r>
            <a:rPr lang="en-US" i="1" dirty="0" smtClean="0"/>
            <a:t>Stage 3. </a:t>
          </a:r>
          <a:r>
            <a:rPr lang="en-US" dirty="0" smtClean="0"/>
            <a:t>When the pairs have completed their lists, two pairs are joined together to negotiate a new list that all four students can agree to.</a:t>
          </a:r>
          <a:endParaRPr lang="ru-RU" dirty="0"/>
        </a:p>
      </dgm:t>
    </dgm:pt>
    <dgm:pt modelId="{52EC9593-D118-4257-8F7E-ABB486E54D94}" type="parTrans" cxnId="{059B0B5A-C4E5-4797-A175-798D34407A76}">
      <dgm:prSet/>
      <dgm:spPr/>
      <dgm:t>
        <a:bodyPr/>
        <a:lstStyle/>
        <a:p>
          <a:endParaRPr lang="ru-RU"/>
        </a:p>
      </dgm:t>
    </dgm:pt>
    <dgm:pt modelId="{7F9B469C-D2C1-42FE-9B6C-B72B31277841}" type="sibTrans" cxnId="{059B0B5A-C4E5-4797-A175-798D34407A76}">
      <dgm:prSet/>
      <dgm:spPr/>
      <dgm:t>
        <a:bodyPr/>
        <a:lstStyle/>
        <a:p>
          <a:endParaRPr lang="ru-RU"/>
        </a:p>
      </dgm:t>
    </dgm:pt>
    <dgm:pt modelId="{03C466A1-1E0F-48A7-B974-E9A5493FCAD1}">
      <dgm:prSet/>
      <dgm:spPr/>
      <dgm:t>
        <a:bodyPr/>
        <a:lstStyle/>
        <a:p>
          <a:pPr rtl="0"/>
          <a:r>
            <a:rPr lang="en-US" i="1" dirty="0" smtClean="0"/>
            <a:t>Stage 4. </a:t>
          </a:r>
          <a:r>
            <a:rPr lang="en-US" dirty="0" smtClean="0"/>
            <a:t>Groups can now be joined together and the lists re- negotiated.</a:t>
          </a:r>
          <a:endParaRPr lang="ru-RU" dirty="0"/>
        </a:p>
      </dgm:t>
    </dgm:pt>
    <dgm:pt modelId="{74AD7990-4DD9-495C-9667-3FBC97B943BE}" type="parTrans" cxnId="{BC6B607D-2536-449E-B300-55590265C7D1}">
      <dgm:prSet/>
      <dgm:spPr/>
      <dgm:t>
        <a:bodyPr/>
        <a:lstStyle/>
        <a:p>
          <a:endParaRPr lang="ru-RU"/>
        </a:p>
      </dgm:t>
    </dgm:pt>
    <dgm:pt modelId="{C9727092-C57D-41C0-9B98-BD53A13C4B9D}" type="sibTrans" cxnId="{BC6B607D-2536-449E-B300-55590265C7D1}">
      <dgm:prSet/>
      <dgm:spPr/>
      <dgm:t>
        <a:bodyPr/>
        <a:lstStyle/>
        <a:p>
          <a:endParaRPr lang="ru-RU"/>
        </a:p>
      </dgm:t>
    </dgm:pt>
    <dgm:pt modelId="{024D6CF6-4ABD-466F-8095-00AC7114A8E4}" type="pres">
      <dgm:prSet presAssocID="{5533EDBF-6932-47BC-B59D-8BF0CDA9AF57}" presName="linear" presStyleCnt="0">
        <dgm:presLayoutVars>
          <dgm:animLvl val="lvl"/>
          <dgm:resizeHandles val="exact"/>
        </dgm:presLayoutVars>
      </dgm:prSet>
      <dgm:spPr/>
      <dgm:t>
        <a:bodyPr/>
        <a:lstStyle/>
        <a:p>
          <a:endParaRPr lang="ru-RU"/>
        </a:p>
      </dgm:t>
    </dgm:pt>
    <dgm:pt modelId="{57BBF5A6-AEF5-491D-8BA3-16833F900A79}" type="pres">
      <dgm:prSet presAssocID="{1AEF2583-3303-434B-AB2B-F8AF99446B31}" presName="parentText" presStyleLbl="node1" presStyleIdx="0" presStyleCnt="2" custLinFactY="-41494" custLinFactNeighborX="126" custLinFactNeighborY="-100000">
        <dgm:presLayoutVars>
          <dgm:chMax val="0"/>
          <dgm:bulletEnabled val="1"/>
        </dgm:presLayoutVars>
      </dgm:prSet>
      <dgm:spPr/>
      <dgm:t>
        <a:bodyPr/>
        <a:lstStyle/>
        <a:p>
          <a:endParaRPr lang="ru-RU"/>
        </a:p>
      </dgm:t>
    </dgm:pt>
    <dgm:pt modelId="{4C14A77A-C95C-42CD-85B7-E4CF88B80FD3}" type="pres">
      <dgm:prSet presAssocID="{7AD1CDFC-BA48-4924-9CA4-1D1B48C7FB04}" presName="spacer" presStyleCnt="0"/>
      <dgm:spPr/>
    </dgm:pt>
    <dgm:pt modelId="{E0FC963F-11D6-4086-AB6D-96B29B716991}" type="pres">
      <dgm:prSet presAssocID="{3C61EB41-3235-4267-8F78-99E40FE56A0A}" presName="parentText" presStyleLbl="node1" presStyleIdx="1" presStyleCnt="2" custLinFactNeighborX="-749" custLinFactNeighborY="-11181">
        <dgm:presLayoutVars>
          <dgm:chMax val="0"/>
          <dgm:bulletEnabled val="1"/>
        </dgm:presLayoutVars>
      </dgm:prSet>
      <dgm:spPr/>
      <dgm:t>
        <a:bodyPr/>
        <a:lstStyle/>
        <a:p>
          <a:endParaRPr lang="ru-RU"/>
        </a:p>
      </dgm:t>
    </dgm:pt>
    <dgm:pt modelId="{913AC08E-4A08-4F28-94AF-F8032486D589}" type="pres">
      <dgm:prSet presAssocID="{3C61EB41-3235-4267-8F78-99E40FE56A0A}" presName="childText" presStyleLbl="revTx" presStyleIdx="0" presStyleCnt="1" custScaleY="122720">
        <dgm:presLayoutVars>
          <dgm:bulletEnabled val="1"/>
        </dgm:presLayoutVars>
      </dgm:prSet>
      <dgm:spPr/>
      <dgm:t>
        <a:bodyPr/>
        <a:lstStyle/>
        <a:p>
          <a:endParaRPr lang="ru-RU"/>
        </a:p>
      </dgm:t>
    </dgm:pt>
  </dgm:ptLst>
  <dgm:cxnLst>
    <dgm:cxn modelId="{6B7AF35B-0E72-4B41-9BE3-6C78EC19EFA6}" type="presOf" srcId="{3C61EB41-3235-4267-8F78-99E40FE56A0A}" destId="{E0FC963F-11D6-4086-AB6D-96B29B716991}" srcOrd="0" destOrd="0" presId="urn:microsoft.com/office/officeart/2005/8/layout/vList2"/>
    <dgm:cxn modelId="{70F6A789-7922-4E5A-822C-E35A5CA2C481}" srcId="{3C61EB41-3235-4267-8F78-99E40FE56A0A}" destId="{FCC819FF-1CC7-4EC8-B081-261ED823167C}" srcOrd="0" destOrd="0" parTransId="{3B4BEAC5-3CEB-46DB-9D16-31E28DB81C3F}" sibTransId="{44E01A60-1B5D-4246-9610-749C7106A132}"/>
    <dgm:cxn modelId="{D9C5B142-0ADA-40B0-8DA5-85853419D347}" type="presOf" srcId="{FCC819FF-1CC7-4EC8-B081-261ED823167C}" destId="{913AC08E-4A08-4F28-94AF-F8032486D589}" srcOrd="0" destOrd="0" presId="urn:microsoft.com/office/officeart/2005/8/layout/vList2"/>
    <dgm:cxn modelId="{D1AACA28-C512-407E-83B3-07EA40D9AEE2}" srcId="{5533EDBF-6932-47BC-B59D-8BF0CDA9AF57}" destId="{1AEF2583-3303-434B-AB2B-F8AF99446B31}" srcOrd="0" destOrd="0" parTransId="{6825F0B8-D02E-4C39-95B9-C857A4C42C34}" sibTransId="{7AD1CDFC-BA48-4924-9CA4-1D1B48C7FB04}"/>
    <dgm:cxn modelId="{042A98F6-5E76-438A-9DEE-B04E8923657E}" type="presOf" srcId="{03C466A1-1E0F-48A7-B974-E9A5493FCAD1}" destId="{913AC08E-4A08-4F28-94AF-F8032486D589}" srcOrd="0" destOrd="2" presId="urn:microsoft.com/office/officeart/2005/8/layout/vList2"/>
    <dgm:cxn modelId="{059B0B5A-C4E5-4797-A175-798D34407A76}" srcId="{3C61EB41-3235-4267-8F78-99E40FE56A0A}" destId="{7BBAC1D8-C771-46C5-B80F-C64934543174}" srcOrd="1" destOrd="0" parTransId="{52EC9593-D118-4257-8F7E-ABB486E54D94}" sibTransId="{7F9B469C-D2C1-42FE-9B6C-B72B31277841}"/>
    <dgm:cxn modelId="{BC6B607D-2536-449E-B300-55590265C7D1}" srcId="{3C61EB41-3235-4267-8F78-99E40FE56A0A}" destId="{03C466A1-1E0F-48A7-B974-E9A5493FCAD1}" srcOrd="2" destOrd="0" parTransId="{74AD7990-4DD9-495C-9667-3FBC97B943BE}" sibTransId="{C9727092-C57D-41C0-9B98-BD53A13C4B9D}"/>
    <dgm:cxn modelId="{634BDBF8-2451-4860-A7D4-964464E3F230}" srcId="{5533EDBF-6932-47BC-B59D-8BF0CDA9AF57}" destId="{3C61EB41-3235-4267-8F78-99E40FE56A0A}" srcOrd="1" destOrd="0" parTransId="{72D5F2C8-2FBA-426B-9761-D233F175B1E8}" sibTransId="{056C4CD8-6E09-4530-BD7F-891F7732F346}"/>
    <dgm:cxn modelId="{3D04DC97-06DC-4B2B-A329-1658895E1BD1}" type="presOf" srcId="{5533EDBF-6932-47BC-B59D-8BF0CDA9AF57}" destId="{024D6CF6-4ABD-466F-8095-00AC7114A8E4}" srcOrd="0" destOrd="0" presId="urn:microsoft.com/office/officeart/2005/8/layout/vList2"/>
    <dgm:cxn modelId="{3FEBEDDD-63E0-41BA-9C8F-4F37B143E093}" type="presOf" srcId="{7BBAC1D8-C771-46C5-B80F-C64934543174}" destId="{913AC08E-4A08-4F28-94AF-F8032486D589}" srcOrd="0" destOrd="1" presId="urn:microsoft.com/office/officeart/2005/8/layout/vList2"/>
    <dgm:cxn modelId="{5F0164C4-7DB3-4764-A1C0-451DED452F33}" type="presOf" srcId="{1AEF2583-3303-434B-AB2B-F8AF99446B31}" destId="{57BBF5A6-AEF5-491D-8BA3-16833F900A79}" srcOrd="0" destOrd="0" presId="urn:microsoft.com/office/officeart/2005/8/layout/vList2"/>
    <dgm:cxn modelId="{2E2B60FE-8877-45B6-878C-6A845F47689E}" type="presParOf" srcId="{024D6CF6-4ABD-466F-8095-00AC7114A8E4}" destId="{57BBF5A6-AEF5-491D-8BA3-16833F900A79}" srcOrd="0" destOrd="0" presId="urn:microsoft.com/office/officeart/2005/8/layout/vList2"/>
    <dgm:cxn modelId="{0E628116-5F64-4821-B8EE-3B0C4B1C6E83}" type="presParOf" srcId="{024D6CF6-4ABD-466F-8095-00AC7114A8E4}" destId="{4C14A77A-C95C-42CD-85B7-E4CF88B80FD3}" srcOrd="1" destOrd="0" presId="urn:microsoft.com/office/officeart/2005/8/layout/vList2"/>
    <dgm:cxn modelId="{A5E80576-1157-40F0-9C69-BD9D1FC871F4}" type="presParOf" srcId="{024D6CF6-4ABD-466F-8095-00AC7114A8E4}" destId="{E0FC963F-11D6-4086-AB6D-96B29B716991}" srcOrd="2" destOrd="0" presId="urn:microsoft.com/office/officeart/2005/8/layout/vList2"/>
    <dgm:cxn modelId="{87AD005A-D964-4B76-9391-C607C99CAC04}" type="presParOf" srcId="{024D6CF6-4ABD-466F-8095-00AC7114A8E4}" destId="{913AC08E-4A08-4F28-94AF-F8032486D58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A871C1-FA80-40EA-9408-D216B129E47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ru-RU"/>
        </a:p>
      </dgm:t>
    </dgm:pt>
    <dgm:pt modelId="{DD5D58CD-D668-4512-9F0C-30EF04F02B85}">
      <dgm:prSet/>
      <dgm:spPr/>
      <dgm:t>
        <a:bodyPr/>
        <a:lstStyle/>
        <a:p>
          <a:pPr rtl="0"/>
          <a:r>
            <a:rPr lang="en-US" dirty="0" smtClean="0"/>
            <a:t>Students are given a situation and alternative suggestions </a:t>
          </a:r>
          <a:endParaRPr lang="en-US" dirty="0" smtClean="0"/>
        </a:p>
        <a:p>
          <a:pPr rtl="0"/>
          <a:r>
            <a:rPr lang="en-US" dirty="0" smtClean="0"/>
            <a:t>for </a:t>
          </a:r>
          <a:r>
            <a:rPr lang="en-US" dirty="0" smtClean="0"/>
            <a:t>acting in a certain situation. </a:t>
          </a:r>
          <a:endParaRPr lang="ru-RU" dirty="0"/>
        </a:p>
      </dgm:t>
    </dgm:pt>
    <dgm:pt modelId="{2EE384B3-B515-4597-B71F-E694D67ACF21}" type="parTrans" cxnId="{1DA96581-1FDF-4CFD-957F-AC3EEDDAC955}">
      <dgm:prSet/>
      <dgm:spPr/>
      <dgm:t>
        <a:bodyPr/>
        <a:lstStyle/>
        <a:p>
          <a:endParaRPr lang="ru-RU"/>
        </a:p>
      </dgm:t>
    </dgm:pt>
    <dgm:pt modelId="{B40F5760-E715-4605-9729-4DED30133A18}" type="sibTrans" cxnId="{1DA96581-1FDF-4CFD-957F-AC3EEDDAC955}">
      <dgm:prSet/>
      <dgm:spPr/>
      <dgm:t>
        <a:bodyPr/>
        <a:lstStyle/>
        <a:p>
          <a:endParaRPr lang="ru-RU"/>
        </a:p>
      </dgm:t>
    </dgm:pt>
    <dgm:pt modelId="{4D9CEA8F-548B-40A0-BDF1-6474B84B8E22}">
      <dgm:prSet/>
      <dgm:spPr/>
      <dgm:t>
        <a:bodyPr/>
        <a:lstStyle/>
        <a:p>
          <a:pPr rtl="0"/>
          <a:r>
            <a:rPr lang="en-US" b="1" i="1" dirty="0" smtClean="0"/>
            <a:t>Stage 1. </a:t>
          </a:r>
          <a:r>
            <a:rPr lang="en-US" dirty="0" smtClean="0"/>
            <a:t>Students are told that they are watching over an important final school test. They see a student cheating with notes he has illegally brought into the classroom. They have four possible courses of action.</a:t>
          </a:r>
          <a:endParaRPr lang="ru-RU" dirty="0"/>
        </a:p>
      </dgm:t>
    </dgm:pt>
    <dgm:pt modelId="{8247250F-E8AB-4AFF-9B95-1656FA466704}" type="parTrans" cxnId="{912694CF-B246-452B-A654-D00882F1F8D0}">
      <dgm:prSet/>
      <dgm:spPr/>
      <dgm:t>
        <a:bodyPr/>
        <a:lstStyle/>
        <a:p>
          <a:endParaRPr lang="ru-RU"/>
        </a:p>
      </dgm:t>
    </dgm:pt>
    <dgm:pt modelId="{6CA17244-9F4D-4674-98C6-A890C9AAE28D}" type="sibTrans" cxnId="{912694CF-B246-452B-A654-D00882F1F8D0}">
      <dgm:prSet/>
      <dgm:spPr/>
      <dgm:t>
        <a:bodyPr/>
        <a:lstStyle/>
        <a:p>
          <a:endParaRPr lang="ru-RU"/>
        </a:p>
      </dgm:t>
    </dgm:pt>
    <dgm:pt modelId="{6ACA0AE6-2E34-4F1B-985A-95AA0FC2D2CE}">
      <dgm:prSet/>
      <dgm:spPr/>
      <dgm:t>
        <a:bodyPr/>
        <a:lstStyle/>
        <a:p>
          <a:pPr rtl="0"/>
          <a:r>
            <a:rPr lang="en-US" smtClean="0"/>
            <a:t>Ignore the incident.</a:t>
          </a:r>
          <a:endParaRPr lang="ru-RU"/>
        </a:p>
      </dgm:t>
    </dgm:pt>
    <dgm:pt modelId="{0DD436FE-C130-401C-AFD0-D8DED917B368}" type="parTrans" cxnId="{740623D8-88E9-4EA6-B54B-D25E0ED381F2}">
      <dgm:prSet/>
      <dgm:spPr/>
      <dgm:t>
        <a:bodyPr/>
        <a:lstStyle/>
        <a:p>
          <a:endParaRPr lang="ru-RU"/>
        </a:p>
      </dgm:t>
    </dgm:pt>
    <dgm:pt modelId="{0A4B4B4E-BDA5-4FC6-931D-6A0E50BB0A11}" type="sibTrans" cxnId="{740623D8-88E9-4EA6-B54B-D25E0ED381F2}">
      <dgm:prSet/>
      <dgm:spPr/>
      <dgm:t>
        <a:bodyPr/>
        <a:lstStyle/>
        <a:p>
          <a:endParaRPr lang="ru-RU"/>
        </a:p>
      </dgm:t>
    </dgm:pt>
    <dgm:pt modelId="{FD2C3289-2EE7-4E8A-AD6C-5646D25D5798}">
      <dgm:prSet/>
      <dgm:spPr/>
      <dgm:t>
        <a:bodyPr/>
        <a:lstStyle/>
        <a:p>
          <a:pPr rtl="0"/>
          <a:r>
            <a:rPr lang="en-US" dirty="0" smtClean="0"/>
            <a:t>Warn the student that if he cheats again he will be reported to the authorities.</a:t>
          </a:r>
          <a:endParaRPr lang="ru-RU" dirty="0"/>
        </a:p>
      </dgm:t>
    </dgm:pt>
    <dgm:pt modelId="{1C077946-5106-4773-9980-7EFEA9F2CA31}" type="parTrans" cxnId="{C71762F4-E58B-4101-A6B1-C9B167B4CAB1}">
      <dgm:prSet/>
      <dgm:spPr/>
      <dgm:t>
        <a:bodyPr/>
        <a:lstStyle/>
        <a:p>
          <a:endParaRPr lang="ru-RU"/>
        </a:p>
      </dgm:t>
    </dgm:pt>
    <dgm:pt modelId="{F87818B2-6DCC-4A64-8F3C-25A3907CB589}" type="sibTrans" cxnId="{C71762F4-E58B-4101-A6B1-C9B167B4CAB1}">
      <dgm:prSet/>
      <dgm:spPr/>
      <dgm:t>
        <a:bodyPr/>
        <a:lstStyle/>
        <a:p>
          <a:endParaRPr lang="ru-RU"/>
        </a:p>
      </dgm:t>
    </dgm:pt>
    <dgm:pt modelId="{44861F67-1C00-4964-882A-A1072D849307}">
      <dgm:prSet/>
      <dgm:spPr/>
      <dgm:t>
        <a:bodyPr/>
        <a:lstStyle/>
        <a:p>
          <a:pPr rtl="0"/>
          <a:r>
            <a:rPr lang="en-US" dirty="0" smtClean="0"/>
            <a:t>Ask the student to leave the exam, tear up his paper and mark him as absent.</a:t>
          </a:r>
          <a:endParaRPr lang="ru-RU" dirty="0"/>
        </a:p>
      </dgm:t>
    </dgm:pt>
    <dgm:pt modelId="{20582826-E6F6-4213-B935-8A6EC35FCA57}" type="parTrans" cxnId="{225E8A8B-C285-4AC9-B2DB-0E2F3B43E34D}">
      <dgm:prSet/>
      <dgm:spPr/>
      <dgm:t>
        <a:bodyPr/>
        <a:lstStyle/>
        <a:p>
          <a:endParaRPr lang="ru-RU"/>
        </a:p>
      </dgm:t>
    </dgm:pt>
    <dgm:pt modelId="{510B994F-24DC-4642-8828-612F1C664205}" type="sibTrans" cxnId="{225E8A8B-C285-4AC9-B2DB-0E2F3B43E34D}">
      <dgm:prSet/>
      <dgm:spPr/>
      <dgm:t>
        <a:bodyPr/>
        <a:lstStyle/>
        <a:p>
          <a:endParaRPr lang="ru-RU"/>
        </a:p>
      </dgm:t>
    </dgm:pt>
    <dgm:pt modelId="{2748E8AB-D1E5-49B0-9F00-CEE09913F1C1}">
      <dgm:prSet/>
      <dgm:spPr/>
      <dgm:t>
        <a:bodyPr/>
        <a:lstStyle/>
        <a:p>
          <a:pPr rtl="0"/>
          <a:r>
            <a:rPr lang="en-US" b="1" i="1" dirty="0" smtClean="0"/>
            <a:t>Stage 2. </a:t>
          </a:r>
          <a:r>
            <a:rPr lang="en-US" dirty="0" smtClean="0"/>
            <a:t>Students are put in small groups to reach a consensus on this issue.</a:t>
          </a:r>
          <a:endParaRPr lang="ru-RU" dirty="0"/>
        </a:p>
      </dgm:t>
    </dgm:pt>
    <dgm:pt modelId="{48BC5587-16FE-4831-A66D-86E704B4C69B}" type="parTrans" cxnId="{BC9D85FC-1403-4E04-A9DC-5607930379CE}">
      <dgm:prSet/>
      <dgm:spPr/>
      <dgm:t>
        <a:bodyPr/>
        <a:lstStyle/>
        <a:p>
          <a:endParaRPr lang="ru-RU"/>
        </a:p>
      </dgm:t>
    </dgm:pt>
    <dgm:pt modelId="{43843BE1-AA41-4632-A2A8-C7A97D465C71}" type="sibTrans" cxnId="{BC9D85FC-1403-4E04-A9DC-5607930379CE}">
      <dgm:prSet/>
      <dgm:spPr/>
      <dgm:t>
        <a:bodyPr/>
        <a:lstStyle/>
        <a:p>
          <a:endParaRPr lang="ru-RU"/>
        </a:p>
      </dgm:t>
    </dgm:pt>
    <dgm:pt modelId="{E95115CE-046D-43D6-B8B9-20760BB690EA}">
      <dgm:prSet/>
      <dgm:spPr/>
      <dgm:t>
        <a:bodyPr/>
        <a:lstStyle/>
        <a:p>
          <a:pPr rtl="0"/>
          <a:r>
            <a:rPr lang="en-US" b="1" i="1" dirty="0" smtClean="0"/>
            <a:t>Stage 3. </a:t>
          </a:r>
          <a:r>
            <a:rPr lang="en-US" dirty="0" smtClean="0"/>
            <a:t>Pairs of groups are combined and have to reach a consensus on which alternative to adopt.</a:t>
          </a:r>
          <a:endParaRPr lang="ru-RU" dirty="0"/>
        </a:p>
      </dgm:t>
    </dgm:pt>
    <dgm:pt modelId="{34613B57-0AC1-46DD-AF7A-1EEB47A5A500}" type="parTrans" cxnId="{84EC69F0-95B2-41E3-8B64-8AA7388CB739}">
      <dgm:prSet/>
      <dgm:spPr/>
      <dgm:t>
        <a:bodyPr/>
        <a:lstStyle/>
        <a:p>
          <a:endParaRPr lang="ru-RU"/>
        </a:p>
      </dgm:t>
    </dgm:pt>
    <dgm:pt modelId="{786A46FF-9458-4825-B903-B54E6EF67335}" type="sibTrans" cxnId="{84EC69F0-95B2-41E3-8B64-8AA7388CB739}">
      <dgm:prSet/>
      <dgm:spPr/>
      <dgm:t>
        <a:bodyPr/>
        <a:lstStyle/>
        <a:p>
          <a:endParaRPr lang="ru-RU"/>
        </a:p>
      </dgm:t>
    </dgm:pt>
    <dgm:pt modelId="{EEFA04DF-CB6D-4D17-87C9-F7F1FB7A14A0}" type="pres">
      <dgm:prSet presAssocID="{0AA871C1-FA80-40EA-9408-D216B129E475}" presName="linear" presStyleCnt="0">
        <dgm:presLayoutVars>
          <dgm:animLvl val="lvl"/>
          <dgm:resizeHandles val="exact"/>
        </dgm:presLayoutVars>
      </dgm:prSet>
      <dgm:spPr/>
      <dgm:t>
        <a:bodyPr/>
        <a:lstStyle/>
        <a:p>
          <a:endParaRPr lang="ru-RU"/>
        </a:p>
      </dgm:t>
    </dgm:pt>
    <dgm:pt modelId="{F8E416DF-4EFA-4A8D-B0D6-CAF3659F0FBF}" type="pres">
      <dgm:prSet presAssocID="{DD5D58CD-D668-4512-9F0C-30EF04F02B85}" presName="parentText" presStyleLbl="node1" presStyleIdx="0" presStyleCnt="4" custScaleX="61249" custScaleY="110339" custLinFactY="-1981" custLinFactNeighborX="-19250" custLinFactNeighborY="-100000">
        <dgm:presLayoutVars>
          <dgm:chMax val="0"/>
          <dgm:bulletEnabled val="1"/>
        </dgm:presLayoutVars>
      </dgm:prSet>
      <dgm:spPr/>
      <dgm:t>
        <a:bodyPr/>
        <a:lstStyle/>
        <a:p>
          <a:endParaRPr lang="ru-RU"/>
        </a:p>
      </dgm:t>
    </dgm:pt>
    <dgm:pt modelId="{E9D4439A-2120-45C2-9DD6-5C7F6B19CD48}" type="pres">
      <dgm:prSet presAssocID="{B40F5760-E715-4605-9729-4DED30133A18}" presName="spacer" presStyleCnt="0"/>
      <dgm:spPr/>
      <dgm:t>
        <a:bodyPr/>
        <a:lstStyle/>
        <a:p>
          <a:endParaRPr lang="ru-RU"/>
        </a:p>
      </dgm:t>
    </dgm:pt>
    <dgm:pt modelId="{E8A713D1-3D09-4AEA-8DF8-9F72EAFFAA72}" type="pres">
      <dgm:prSet presAssocID="{4D9CEA8F-548B-40A0-BDF1-6474B84B8E22}" presName="parentText" presStyleLbl="node1" presStyleIdx="1" presStyleCnt="4">
        <dgm:presLayoutVars>
          <dgm:chMax val="0"/>
          <dgm:bulletEnabled val="1"/>
        </dgm:presLayoutVars>
      </dgm:prSet>
      <dgm:spPr/>
      <dgm:t>
        <a:bodyPr/>
        <a:lstStyle/>
        <a:p>
          <a:endParaRPr lang="ru-RU"/>
        </a:p>
      </dgm:t>
    </dgm:pt>
    <dgm:pt modelId="{00B027A4-305C-466F-A2A7-F04073413A28}" type="pres">
      <dgm:prSet presAssocID="{4D9CEA8F-548B-40A0-BDF1-6474B84B8E22}" presName="childText" presStyleLbl="revTx" presStyleIdx="0" presStyleCnt="1">
        <dgm:presLayoutVars>
          <dgm:bulletEnabled val="1"/>
        </dgm:presLayoutVars>
      </dgm:prSet>
      <dgm:spPr/>
      <dgm:t>
        <a:bodyPr/>
        <a:lstStyle/>
        <a:p>
          <a:endParaRPr lang="ru-RU"/>
        </a:p>
      </dgm:t>
    </dgm:pt>
    <dgm:pt modelId="{49A350F8-8B67-413E-8DE4-CC249FAB3623}" type="pres">
      <dgm:prSet presAssocID="{2748E8AB-D1E5-49B0-9F00-CEE09913F1C1}" presName="parentText" presStyleLbl="node1" presStyleIdx="2" presStyleCnt="4">
        <dgm:presLayoutVars>
          <dgm:chMax val="0"/>
          <dgm:bulletEnabled val="1"/>
        </dgm:presLayoutVars>
      </dgm:prSet>
      <dgm:spPr/>
      <dgm:t>
        <a:bodyPr/>
        <a:lstStyle/>
        <a:p>
          <a:endParaRPr lang="ru-RU"/>
        </a:p>
      </dgm:t>
    </dgm:pt>
    <dgm:pt modelId="{4CB8856D-AAF8-4E67-8E2A-F46583917FDB}" type="pres">
      <dgm:prSet presAssocID="{43843BE1-AA41-4632-A2A8-C7A97D465C71}" presName="spacer" presStyleCnt="0"/>
      <dgm:spPr/>
      <dgm:t>
        <a:bodyPr/>
        <a:lstStyle/>
        <a:p>
          <a:endParaRPr lang="ru-RU"/>
        </a:p>
      </dgm:t>
    </dgm:pt>
    <dgm:pt modelId="{AE0EEF76-6FBF-4C64-9AE5-1A666C4E820D}" type="pres">
      <dgm:prSet presAssocID="{E95115CE-046D-43D6-B8B9-20760BB690EA}" presName="parentText" presStyleLbl="node1" presStyleIdx="3" presStyleCnt="4">
        <dgm:presLayoutVars>
          <dgm:chMax val="0"/>
          <dgm:bulletEnabled val="1"/>
        </dgm:presLayoutVars>
      </dgm:prSet>
      <dgm:spPr/>
      <dgm:t>
        <a:bodyPr/>
        <a:lstStyle/>
        <a:p>
          <a:endParaRPr lang="ru-RU"/>
        </a:p>
      </dgm:t>
    </dgm:pt>
  </dgm:ptLst>
  <dgm:cxnLst>
    <dgm:cxn modelId="{CDEA14BA-DE96-4496-8610-898735CAB286}" type="presOf" srcId="{FD2C3289-2EE7-4E8A-AD6C-5646D25D5798}" destId="{00B027A4-305C-466F-A2A7-F04073413A28}" srcOrd="0" destOrd="1" presId="urn:microsoft.com/office/officeart/2005/8/layout/vList2"/>
    <dgm:cxn modelId="{84EC69F0-95B2-41E3-8B64-8AA7388CB739}" srcId="{0AA871C1-FA80-40EA-9408-D216B129E475}" destId="{E95115CE-046D-43D6-B8B9-20760BB690EA}" srcOrd="3" destOrd="0" parTransId="{34613B57-0AC1-46DD-AF7A-1EEB47A5A500}" sibTransId="{786A46FF-9458-4825-B903-B54E6EF67335}"/>
    <dgm:cxn modelId="{C04DCFB9-0DF1-4824-A08D-5F93D1AAE869}" type="presOf" srcId="{E95115CE-046D-43D6-B8B9-20760BB690EA}" destId="{AE0EEF76-6FBF-4C64-9AE5-1A666C4E820D}" srcOrd="0" destOrd="0" presId="urn:microsoft.com/office/officeart/2005/8/layout/vList2"/>
    <dgm:cxn modelId="{225E8A8B-C285-4AC9-B2DB-0E2F3B43E34D}" srcId="{4D9CEA8F-548B-40A0-BDF1-6474B84B8E22}" destId="{44861F67-1C00-4964-882A-A1072D849307}" srcOrd="2" destOrd="0" parTransId="{20582826-E6F6-4213-B935-8A6EC35FCA57}" sibTransId="{510B994F-24DC-4642-8828-612F1C664205}"/>
    <dgm:cxn modelId="{C71762F4-E58B-4101-A6B1-C9B167B4CAB1}" srcId="{4D9CEA8F-548B-40A0-BDF1-6474B84B8E22}" destId="{FD2C3289-2EE7-4E8A-AD6C-5646D25D5798}" srcOrd="1" destOrd="0" parTransId="{1C077946-5106-4773-9980-7EFEA9F2CA31}" sibTransId="{F87818B2-6DCC-4A64-8F3C-25A3907CB589}"/>
    <dgm:cxn modelId="{29004E17-FFBD-4A60-8271-F3A6EBE33E33}" type="presOf" srcId="{44861F67-1C00-4964-882A-A1072D849307}" destId="{00B027A4-305C-466F-A2A7-F04073413A28}" srcOrd="0" destOrd="2" presId="urn:microsoft.com/office/officeart/2005/8/layout/vList2"/>
    <dgm:cxn modelId="{BC9D85FC-1403-4E04-A9DC-5607930379CE}" srcId="{0AA871C1-FA80-40EA-9408-D216B129E475}" destId="{2748E8AB-D1E5-49B0-9F00-CEE09913F1C1}" srcOrd="2" destOrd="0" parTransId="{48BC5587-16FE-4831-A66D-86E704B4C69B}" sibTransId="{43843BE1-AA41-4632-A2A8-C7A97D465C71}"/>
    <dgm:cxn modelId="{740623D8-88E9-4EA6-B54B-D25E0ED381F2}" srcId="{4D9CEA8F-548B-40A0-BDF1-6474B84B8E22}" destId="{6ACA0AE6-2E34-4F1B-985A-95AA0FC2D2CE}" srcOrd="0" destOrd="0" parTransId="{0DD436FE-C130-401C-AFD0-D8DED917B368}" sibTransId="{0A4B4B4E-BDA5-4FC6-931D-6A0E50BB0A11}"/>
    <dgm:cxn modelId="{E057A3F2-4B4C-4FA5-990D-8EBBDA19A9D7}" type="presOf" srcId="{2748E8AB-D1E5-49B0-9F00-CEE09913F1C1}" destId="{49A350F8-8B67-413E-8DE4-CC249FAB3623}" srcOrd="0" destOrd="0" presId="urn:microsoft.com/office/officeart/2005/8/layout/vList2"/>
    <dgm:cxn modelId="{912694CF-B246-452B-A654-D00882F1F8D0}" srcId="{0AA871C1-FA80-40EA-9408-D216B129E475}" destId="{4D9CEA8F-548B-40A0-BDF1-6474B84B8E22}" srcOrd="1" destOrd="0" parTransId="{8247250F-E8AB-4AFF-9B95-1656FA466704}" sibTransId="{6CA17244-9F4D-4674-98C6-A890C9AAE28D}"/>
    <dgm:cxn modelId="{1DA96581-1FDF-4CFD-957F-AC3EEDDAC955}" srcId="{0AA871C1-FA80-40EA-9408-D216B129E475}" destId="{DD5D58CD-D668-4512-9F0C-30EF04F02B85}" srcOrd="0" destOrd="0" parTransId="{2EE384B3-B515-4597-B71F-E694D67ACF21}" sibTransId="{B40F5760-E715-4605-9729-4DED30133A18}"/>
    <dgm:cxn modelId="{3A72B088-43A8-4026-9AF2-2DA497920F5E}" type="presOf" srcId="{DD5D58CD-D668-4512-9F0C-30EF04F02B85}" destId="{F8E416DF-4EFA-4A8D-B0D6-CAF3659F0FBF}" srcOrd="0" destOrd="0" presId="urn:microsoft.com/office/officeart/2005/8/layout/vList2"/>
    <dgm:cxn modelId="{F764709F-410A-417D-ABDA-8FD5B4E6E76B}" type="presOf" srcId="{6ACA0AE6-2E34-4F1B-985A-95AA0FC2D2CE}" destId="{00B027A4-305C-466F-A2A7-F04073413A28}" srcOrd="0" destOrd="0" presId="urn:microsoft.com/office/officeart/2005/8/layout/vList2"/>
    <dgm:cxn modelId="{66C8F419-7099-40A3-BEA1-66C4424BB23D}" type="presOf" srcId="{4D9CEA8F-548B-40A0-BDF1-6474B84B8E22}" destId="{E8A713D1-3D09-4AEA-8DF8-9F72EAFFAA72}" srcOrd="0" destOrd="0" presId="urn:microsoft.com/office/officeart/2005/8/layout/vList2"/>
    <dgm:cxn modelId="{406B5421-3645-4220-BD73-85A962B456FE}" type="presOf" srcId="{0AA871C1-FA80-40EA-9408-D216B129E475}" destId="{EEFA04DF-CB6D-4D17-87C9-F7F1FB7A14A0}" srcOrd="0" destOrd="0" presId="urn:microsoft.com/office/officeart/2005/8/layout/vList2"/>
    <dgm:cxn modelId="{44201B91-FFCE-4EB8-8E57-BD28291962EA}" type="presParOf" srcId="{EEFA04DF-CB6D-4D17-87C9-F7F1FB7A14A0}" destId="{F8E416DF-4EFA-4A8D-B0D6-CAF3659F0FBF}" srcOrd="0" destOrd="0" presId="urn:microsoft.com/office/officeart/2005/8/layout/vList2"/>
    <dgm:cxn modelId="{164FD22B-9C41-430D-A179-50ED908A7797}" type="presParOf" srcId="{EEFA04DF-CB6D-4D17-87C9-F7F1FB7A14A0}" destId="{E9D4439A-2120-45C2-9DD6-5C7F6B19CD48}" srcOrd="1" destOrd="0" presId="urn:microsoft.com/office/officeart/2005/8/layout/vList2"/>
    <dgm:cxn modelId="{D7BCF526-FD1B-4A3D-9764-38DF3536BC29}" type="presParOf" srcId="{EEFA04DF-CB6D-4D17-87C9-F7F1FB7A14A0}" destId="{E8A713D1-3D09-4AEA-8DF8-9F72EAFFAA72}" srcOrd="2" destOrd="0" presId="urn:microsoft.com/office/officeart/2005/8/layout/vList2"/>
    <dgm:cxn modelId="{17858356-4B99-4EF2-B134-108EA9C33D02}" type="presParOf" srcId="{EEFA04DF-CB6D-4D17-87C9-F7F1FB7A14A0}" destId="{00B027A4-305C-466F-A2A7-F04073413A28}" srcOrd="3" destOrd="0" presId="urn:microsoft.com/office/officeart/2005/8/layout/vList2"/>
    <dgm:cxn modelId="{2FDB86DF-66B8-403A-8FB6-FB97F28079AD}" type="presParOf" srcId="{EEFA04DF-CB6D-4D17-87C9-F7F1FB7A14A0}" destId="{49A350F8-8B67-413E-8DE4-CC249FAB3623}" srcOrd="4" destOrd="0" presId="urn:microsoft.com/office/officeart/2005/8/layout/vList2"/>
    <dgm:cxn modelId="{FBDCF6A5-857E-4A23-8181-C531552742C0}" type="presParOf" srcId="{EEFA04DF-CB6D-4D17-87C9-F7F1FB7A14A0}" destId="{4CB8856D-AAF8-4E67-8E2A-F46583917FDB}" srcOrd="5" destOrd="0" presId="urn:microsoft.com/office/officeart/2005/8/layout/vList2"/>
    <dgm:cxn modelId="{F43050C0-5D92-418B-8C26-119A8BD7BC5B}" type="presParOf" srcId="{EEFA04DF-CB6D-4D17-87C9-F7F1FB7A14A0}" destId="{AE0EEF76-6FBF-4C64-9AE5-1A666C4E82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DA2C26-4D8B-46F3-A891-18A559D6174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ru-RU"/>
        </a:p>
      </dgm:t>
    </dgm:pt>
    <dgm:pt modelId="{AB656E2F-AF7E-4BA8-95D2-10D225E225D5}">
      <dgm:prSet/>
      <dgm:spPr/>
      <dgm:t>
        <a:bodyPr/>
        <a:lstStyle/>
        <a:p>
          <a:pPr rtl="0"/>
          <a:r>
            <a:rPr lang="en-US" b="1" smtClean="0"/>
            <a:t>Some hints about organizing discussions:</a:t>
          </a:r>
          <a:endParaRPr lang="ru-RU"/>
        </a:p>
      </dgm:t>
    </dgm:pt>
    <dgm:pt modelId="{77D19F06-0163-4173-8E6C-F1EB7CA66EB6}" type="parTrans" cxnId="{5E89AFB4-2D89-4375-B6E8-E4F30D7F8E9B}">
      <dgm:prSet/>
      <dgm:spPr/>
      <dgm:t>
        <a:bodyPr/>
        <a:lstStyle/>
        <a:p>
          <a:endParaRPr lang="ru-RU"/>
        </a:p>
      </dgm:t>
    </dgm:pt>
    <dgm:pt modelId="{289423E3-0A13-46ED-AB06-2D7DC576E20F}" type="sibTrans" cxnId="{5E89AFB4-2D89-4375-B6E8-E4F30D7F8E9B}">
      <dgm:prSet/>
      <dgm:spPr/>
      <dgm:t>
        <a:bodyPr/>
        <a:lstStyle/>
        <a:p>
          <a:endParaRPr lang="ru-RU"/>
        </a:p>
      </dgm:t>
    </dgm:pt>
    <dgm:pt modelId="{5FDC279A-8C81-4081-9944-4950DE0175F1}">
      <dgm:prSet>
        <dgm:style>
          <a:lnRef idx="2">
            <a:schemeClr val="accent5"/>
          </a:lnRef>
          <a:fillRef idx="1">
            <a:schemeClr val="lt1"/>
          </a:fillRef>
          <a:effectRef idx="0">
            <a:schemeClr val="accent5"/>
          </a:effectRef>
          <a:fontRef idx="minor">
            <a:schemeClr val="dk1"/>
          </a:fontRef>
        </dgm:style>
      </dgm:prSet>
      <dgm:spPr/>
      <dgm:t>
        <a:bodyPr/>
        <a:lstStyle/>
        <a:p>
          <a:pPr rtl="0"/>
          <a:r>
            <a:rPr lang="en-US" b="1" dirty="0" smtClean="0"/>
            <a:t>Put students in </a:t>
          </a:r>
          <a:r>
            <a:rPr lang="en-US" b="1" dirty="0" smtClean="0"/>
            <a:t>groups. </a:t>
          </a:r>
          <a:r>
            <a:rPr lang="en-US" dirty="0" smtClean="0"/>
            <a:t>This </a:t>
          </a:r>
          <a:r>
            <a:rPr lang="en-US" dirty="0" smtClean="0"/>
            <a:t>will allow them to give opinions in a less threatening environment than in front of the whole class. It will also give the teacher a chance to see if the topic is interesting for the students. </a:t>
          </a:r>
          <a:endParaRPr lang="ru-RU" dirty="0"/>
        </a:p>
      </dgm:t>
    </dgm:pt>
    <dgm:pt modelId="{DF98397D-8831-45DF-AF35-0B409D45353C}" type="parTrans" cxnId="{288A4C74-3DE7-471C-8328-24E5FD26F343}">
      <dgm:prSet/>
      <dgm:spPr/>
      <dgm:t>
        <a:bodyPr/>
        <a:lstStyle/>
        <a:p>
          <a:endParaRPr lang="ru-RU"/>
        </a:p>
      </dgm:t>
    </dgm:pt>
    <dgm:pt modelId="{E8AD14BB-0065-432C-9655-B60576E17C0B}" type="sibTrans" cxnId="{288A4C74-3DE7-471C-8328-24E5FD26F343}">
      <dgm:prSet/>
      <dgm:spPr/>
      <dgm:t>
        <a:bodyPr/>
        <a:lstStyle/>
        <a:p>
          <a:endParaRPr lang="ru-RU"/>
        </a:p>
      </dgm:t>
    </dgm:pt>
    <dgm:pt modelId="{35CE115E-457E-47B9-A7A3-EBEA656A65D4}">
      <dgm:prSet>
        <dgm:style>
          <a:lnRef idx="2">
            <a:schemeClr val="accent5"/>
          </a:lnRef>
          <a:fillRef idx="1">
            <a:schemeClr val="lt1"/>
          </a:fillRef>
          <a:effectRef idx="0">
            <a:schemeClr val="accent5"/>
          </a:effectRef>
          <a:fontRef idx="minor">
            <a:schemeClr val="dk1"/>
          </a:fontRef>
        </dgm:style>
      </dgm:prSet>
      <dgm:spPr/>
      <dgm:t>
        <a:bodyPr/>
        <a:lstStyle/>
        <a:p>
          <a:pPr rtl="0"/>
          <a:r>
            <a:rPr lang="en-US" b="1" dirty="0" smtClean="0"/>
            <a:t>Give students a chance to prepare. </a:t>
          </a:r>
          <a:r>
            <a:rPr lang="en-US" dirty="0" smtClean="0"/>
            <a:t>Students need a chance to prepare their opinions. If they are to discuss the role of the family or the relative merits of radio and television, they need time to organize their thoughts and come up with arguments to support their case.</a:t>
          </a:r>
          <a:endParaRPr lang="ru-RU" dirty="0"/>
        </a:p>
      </dgm:t>
    </dgm:pt>
    <dgm:pt modelId="{C45C4B22-5CCE-4676-8B4C-744F88727026}" type="parTrans" cxnId="{5DF5323C-29DE-4027-AE71-A6C00BD8161F}">
      <dgm:prSet/>
      <dgm:spPr/>
      <dgm:t>
        <a:bodyPr/>
        <a:lstStyle/>
        <a:p>
          <a:endParaRPr lang="ru-RU"/>
        </a:p>
      </dgm:t>
    </dgm:pt>
    <dgm:pt modelId="{9B560F2E-F357-4422-8989-F7971695E742}" type="sibTrans" cxnId="{5DF5323C-29DE-4027-AE71-A6C00BD8161F}">
      <dgm:prSet/>
      <dgm:spPr/>
      <dgm:t>
        <a:bodyPr/>
        <a:lstStyle/>
        <a:p>
          <a:endParaRPr lang="ru-RU"/>
        </a:p>
      </dgm:t>
    </dgm:pt>
    <dgm:pt modelId="{6F621651-6C96-4F50-BD5D-C5678B47F72A}">
      <dgm:prSet>
        <dgm:style>
          <a:lnRef idx="2">
            <a:schemeClr val="accent5"/>
          </a:lnRef>
          <a:fillRef idx="1">
            <a:schemeClr val="lt1"/>
          </a:fillRef>
          <a:effectRef idx="0">
            <a:schemeClr val="accent5"/>
          </a:effectRef>
          <a:fontRef idx="minor">
            <a:schemeClr val="dk1"/>
          </a:fontRef>
        </dgm:style>
      </dgm:prSet>
      <dgm:spPr/>
      <dgm:t>
        <a:bodyPr/>
        <a:lstStyle/>
        <a:p>
          <a:pPr rtl="0"/>
          <a:r>
            <a:rPr lang="en-US" b="1" smtClean="0"/>
            <a:t>Give students a task. </a:t>
          </a:r>
          <a:r>
            <a:rPr lang="en-US" smtClean="0"/>
            <a:t>One way of promoting discussion is to give students a task as a part of the discussion process.</a:t>
          </a:r>
          <a:endParaRPr lang="ru-RU"/>
        </a:p>
      </dgm:t>
    </dgm:pt>
    <dgm:pt modelId="{BBEF8971-F085-4007-B841-CD7FD63EF3EE}" type="parTrans" cxnId="{210553A9-4468-41CC-AAFC-063AD53EA11A}">
      <dgm:prSet/>
      <dgm:spPr/>
      <dgm:t>
        <a:bodyPr/>
        <a:lstStyle/>
        <a:p>
          <a:endParaRPr lang="ru-RU"/>
        </a:p>
      </dgm:t>
    </dgm:pt>
    <dgm:pt modelId="{F85B3A4E-8A8F-4776-AEA1-4E2F88115337}" type="sibTrans" cxnId="{210553A9-4468-41CC-AAFC-063AD53EA11A}">
      <dgm:prSet/>
      <dgm:spPr/>
      <dgm:t>
        <a:bodyPr/>
        <a:lstStyle/>
        <a:p>
          <a:endParaRPr lang="ru-RU"/>
        </a:p>
      </dgm:t>
    </dgm:pt>
    <dgm:pt modelId="{6A080269-E97E-47E9-A995-4F433105F11C}" type="pres">
      <dgm:prSet presAssocID="{9DDA2C26-4D8B-46F3-A891-18A559D61749}" presName="linear" presStyleCnt="0">
        <dgm:presLayoutVars>
          <dgm:animLvl val="lvl"/>
          <dgm:resizeHandles val="exact"/>
        </dgm:presLayoutVars>
      </dgm:prSet>
      <dgm:spPr/>
      <dgm:t>
        <a:bodyPr/>
        <a:lstStyle/>
        <a:p>
          <a:endParaRPr lang="ru-RU"/>
        </a:p>
      </dgm:t>
    </dgm:pt>
    <dgm:pt modelId="{31AB874B-3429-4F56-ADA2-A39766E2005A}" type="pres">
      <dgm:prSet presAssocID="{AB656E2F-AF7E-4BA8-95D2-10D225E225D5}" presName="parentText" presStyleLbl="node1" presStyleIdx="0" presStyleCnt="1">
        <dgm:presLayoutVars>
          <dgm:chMax val="0"/>
          <dgm:bulletEnabled val="1"/>
        </dgm:presLayoutVars>
      </dgm:prSet>
      <dgm:spPr/>
      <dgm:t>
        <a:bodyPr/>
        <a:lstStyle/>
        <a:p>
          <a:endParaRPr lang="ru-RU"/>
        </a:p>
      </dgm:t>
    </dgm:pt>
    <dgm:pt modelId="{56D92DE4-E2A3-49B5-8C24-4878EC43E1EC}" type="pres">
      <dgm:prSet presAssocID="{AB656E2F-AF7E-4BA8-95D2-10D225E225D5}" presName="childText" presStyleLbl="revTx" presStyleIdx="0" presStyleCnt="1">
        <dgm:presLayoutVars>
          <dgm:bulletEnabled val="1"/>
        </dgm:presLayoutVars>
      </dgm:prSet>
      <dgm:spPr/>
      <dgm:t>
        <a:bodyPr/>
        <a:lstStyle/>
        <a:p>
          <a:endParaRPr lang="ru-RU"/>
        </a:p>
      </dgm:t>
    </dgm:pt>
  </dgm:ptLst>
  <dgm:cxnLst>
    <dgm:cxn modelId="{288A4C74-3DE7-471C-8328-24E5FD26F343}" srcId="{AB656E2F-AF7E-4BA8-95D2-10D225E225D5}" destId="{5FDC279A-8C81-4081-9944-4950DE0175F1}" srcOrd="0" destOrd="0" parTransId="{DF98397D-8831-45DF-AF35-0B409D45353C}" sibTransId="{E8AD14BB-0065-432C-9655-B60576E17C0B}"/>
    <dgm:cxn modelId="{5E89AFB4-2D89-4375-B6E8-E4F30D7F8E9B}" srcId="{9DDA2C26-4D8B-46F3-A891-18A559D61749}" destId="{AB656E2F-AF7E-4BA8-95D2-10D225E225D5}" srcOrd="0" destOrd="0" parTransId="{77D19F06-0163-4173-8E6C-F1EB7CA66EB6}" sibTransId="{289423E3-0A13-46ED-AB06-2D7DC576E20F}"/>
    <dgm:cxn modelId="{5DF5323C-29DE-4027-AE71-A6C00BD8161F}" srcId="{AB656E2F-AF7E-4BA8-95D2-10D225E225D5}" destId="{35CE115E-457E-47B9-A7A3-EBEA656A65D4}" srcOrd="1" destOrd="0" parTransId="{C45C4B22-5CCE-4676-8B4C-744F88727026}" sibTransId="{9B560F2E-F357-4422-8989-F7971695E742}"/>
    <dgm:cxn modelId="{D6647E4F-E773-45E3-9F61-FC9255E211A8}" type="presOf" srcId="{AB656E2F-AF7E-4BA8-95D2-10D225E225D5}" destId="{31AB874B-3429-4F56-ADA2-A39766E2005A}" srcOrd="0" destOrd="0" presId="urn:microsoft.com/office/officeart/2005/8/layout/vList2"/>
    <dgm:cxn modelId="{C7CED0D4-E494-489A-B9A4-0CE2CFD0925A}" type="presOf" srcId="{9DDA2C26-4D8B-46F3-A891-18A559D61749}" destId="{6A080269-E97E-47E9-A995-4F433105F11C}" srcOrd="0" destOrd="0" presId="urn:microsoft.com/office/officeart/2005/8/layout/vList2"/>
    <dgm:cxn modelId="{210553A9-4468-41CC-AAFC-063AD53EA11A}" srcId="{AB656E2F-AF7E-4BA8-95D2-10D225E225D5}" destId="{6F621651-6C96-4F50-BD5D-C5678B47F72A}" srcOrd="2" destOrd="0" parTransId="{BBEF8971-F085-4007-B841-CD7FD63EF3EE}" sibTransId="{F85B3A4E-8A8F-4776-AEA1-4E2F88115337}"/>
    <dgm:cxn modelId="{AD385AD0-6D73-4B6C-8CB4-431E211A4C8D}" type="presOf" srcId="{5FDC279A-8C81-4081-9944-4950DE0175F1}" destId="{56D92DE4-E2A3-49B5-8C24-4878EC43E1EC}" srcOrd="0" destOrd="0" presId="urn:microsoft.com/office/officeart/2005/8/layout/vList2"/>
    <dgm:cxn modelId="{C1D38179-C5EE-43C4-8343-F3CE98E50732}" type="presOf" srcId="{35CE115E-457E-47B9-A7A3-EBEA656A65D4}" destId="{56D92DE4-E2A3-49B5-8C24-4878EC43E1EC}" srcOrd="0" destOrd="1" presId="urn:microsoft.com/office/officeart/2005/8/layout/vList2"/>
    <dgm:cxn modelId="{3C329B11-3244-4279-BDC5-A60FFF04E6B6}" type="presOf" srcId="{6F621651-6C96-4F50-BD5D-C5678B47F72A}" destId="{56D92DE4-E2A3-49B5-8C24-4878EC43E1EC}" srcOrd="0" destOrd="2" presId="urn:microsoft.com/office/officeart/2005/8/layout/vList2"/>
    <dgm:cxn modelId="{9946C460-8FE0-4F5A-B6C6-6936F5FEAC0A}" type="presParOf" srcId="{6A080269-E97E-47E9-A995-4F433105F11C}" destId="{31AB874B-3429-4F56-ADA2-A39766E2005A}" srcOrd="0" destOrd="0" presId="urn:microsoft.com/office/officeart/2005/8/layout/vList2"/>
    <dgm:cxn modelId="{208D517B-2A50-446F-90DF-CAD63B113E2C}" type="presParOf" srcId="{6A080269-E97E-47E9-A995-4F433105F11C}" destId="{56D92DE4-E2A3-49B5-8C24-4878EC43E1E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FA989C-FE57-46F5-8A45-9338675D12A7}" type="doc">
      <dgm:prSet loTypeId="urn:microsoft.com/office/officeart/2005/8/layout/vList2" loCatId="list" qsTypeId="urn:microsoft.com/office/officeart/2005/8/quickstyle/simple3" qsCatId="simple" csTypeId="urn:microsoft.com/office/officeart/2005/8/colors/accent1_5" csCatId="accent1" phldr="1"/>
      <dgm:spPr/>
      <dgm:t>
        <a:bodyPr/>
        <a:lstStyle/>
        <a:p>
          <a:endParaRPr lang="ru-RU"/>
        </a:p>
      </dgm:t>
    </dgm:pt>
    <dgm:pt modelId="{8F1BE5E6-0A19-43B8-B6D7-80B95F8D01FA}">
      <dgm:prSet custT="1"/>
      <dgm:spPr/>
      <dgm:t>
        <a:bodyPr/>
        <a:lstStyle/>
        <a:p>
          <a:pPr rtl="0"/>
          <a:r>
            <a:rPr lang="en-US" sz="2800" b="1" dirty="0" smtClean="0"/>
            <a:t>Activity 1. The buzz group</a:t>
          </a:r>
          <a:endParaRPr lang="ru-RU" sz="2800" dirty="0"/>
        </a:p>
      </dgm:t>
    </dgm:pt>
    <dgm:pt modelId="{C02780A1-4EA2-42CD-A926-11E6C4350149}" type="parTrans" cxnId="{2C2C6BD2-DE09-4288-81BC-6FEA51A9570E}">
      <dgm:prSet/>
      <dgm:spPr/>
      <dgm:t>
        <a:bodyPr/>
        <a:lstStyle/>
        <a:p>
          <a:endParaRPr lang="ru-RU"/>
        </a:p>
      </dgm:t>
    </dgm:pt>
    <dgm:pt modelId="{9BD7CC99-9F58-4CCB-B7E0-6C055171C7D1}" type="sibTrans" cxnId="{2C2C6BD2-DE09-4288-81BC-6FEA51A9570E}">
      <dgm:prSet/>
      <dgm:spPr/>
      <dgm:t>
        <a:bodyPr/>
        <a:lstStyle/>
        <a:p>
          <a:endParaRPr lang="ru-RU"/>
        </a:p>
      </dgm:t>
    </dgm:pt>
    <dgm:pt modelId="{6D7E53DA-3E65-47FB-824D-CF9BCDF706F4}">
      <dgm:prSet custT="1"/>
      <dgm:spPr/>
      <dgm:t>
        <a:bodyPr/>
        <a:lstStyle/>
        <a:p>
          <a:pPr rtl="0"/>
          <a:r>
            <a:rPr lang="en-US" sz="2400" dirty="0" smtClean="0"/>
            <a:t>Students are put into loose groups of three or four (the number is unimportant) and asked to think of the topic.</a:t>
          </a:r>
          <a:endParaRPr lang="ru-RU" sz="2400" dirty="0"/>
        </a:p>
      </dgm:t>
    </dgm:pt>
    <dgm:pt modelId="{1994EB45-3F9F-4D0C-AA16-0A11189E3362}" type="parTrans" cxnId="{52EA63C0-7871-41D2-993A-FE96AA0985A4}">
      <dgm:prSet/>
      <dgm:spPr/>
      <dgm:t>
        <a:bodyPr/>
        <a:lstStyle/>
        <a:p>
          <a:endParaRPr lang="ru-RU"/>
        </a:p>
      </dgm:t>
    </dgm:pt>
    <dgm:pt modelId="{7343941F-CA40-4230-9F13-CE1E6A993C25}" type="sibTrans" cxnId="{52EA63C0-7871-41D2-993A-FE96AA0985A4}">
      <dgm:prSet/>
      <dgm:spPr/>
      <dgm:t>
        <a:bodyPr/>
        <a:lstStyle/>
        <a:p>
          <a:endParaRPr lang="ru-RU"/>
        </a:p>
      </dgm:t>
    </dgm:pt>
    <dgm:pt modelId="{94DB1B5E-8C41-4F3F-AFC2-F58DA6A021CE}">
      <dgm:prSet custT="1"/>
      <dgm:spPr/>
      <dgm:t>
        <a:bodyPr/>
        <a:lstStyle/>
        <a:p>
          <a:pPr rtl="0"/>
          <a:r>
            <a:rPr lang="en-US" sz="2400" dirty="0" smtClean="0"/>
            <a:t>Frequently the teacher may ask them to think of “as many.. . as possible” (</a:t>
          </a:r>
          <a:r>
            <a:rPr lang="en-US" sz="2400" i="1" dirty="0" smtClean="0"/>
            <a:t>e.g. </a:t>
          </a:r>
          <a:r>
            <a:rPr lang="en-US" sz="2400" dirty="0" smtClean="0"/>
            <a:t>as many seaside activities as possible). </a:t>
          </a:r>
          <a:endParaRPr lang="ru-RU" sz="2400" dirty="0"/>
        </a:p>
      </dgm:t>
    </dgm:pt>
    <dgm:pt modelId="{602F9687-1D29-4F11-8789-5A62EA1C2157}" type="parTrans" cxnId="{A7A791B3-D33B-4A6D-9E48-62AEC3E93AFA}">
      <dgm:prSet/>
      <dgm:spPr/>
      <dgm:t>
        <a:bodyPr/>
        <a:lstStyle/>
        <a:p>
          <a:endParaRPr lang="ru-RU"/>
        </a:p>
      </dgm:t>
    </dgm:pt>
    <dgm:pt modelId="{4E9022AC-8458-407E-AA9B-805B6744C999}" type="sibTrans" cxnId="{A7A791B3-D33B-4A6D-9E48-62AEC3E93AFA}">
      <dgm:prSet/>
      <dgm:spPr/>
      <dgm:t>
        <a:bodyPr/>
        <a:lstStyle/>
        <a:p>
          <a:endParaRPr lang="ru-RU"/>
        </a:p>
      </dgm:t>
    </dgm:pt>
    <dgm:pt modelId="{6746ADC8-5789-42C3-9015-26FBEE0BD669}">
      <dgm:prSet custT="1"/>
      <dgm:spPr/>
      <dgm:t>
        <a:bodyPr/>
        <a:lstStyle/>
        <a:p>
          <a:pPr rtl="0"/>
          <a:r>
            <a:rPr lang="en-US" sz="2400" dirty="0" smtClean="0"/>
            <a:t>Buzz groups can form the introduction to a larger discussion session.</a:t>
          </a:r>
          <a:endParaRPr lang="ru-RU" sz="2400" dirty="0"/>
        </a:p>
      </dgm:t>
    </dgm:pt>
    <dgm:pt modelId="{5D796C65-4698-4ABA-BDB4-92B6AD6F39A5}" type="parTrans" cxnId="{06E63C8E-70CF-46C4-832B-F6971D469575}">
      <dgm:prSet/>
      <dgm:spPr/>
      <dgm:t>
        <a:bodyPr/>
        <a:lstStyle/>
        <a:p>
          <a:endParaRPr lang="ru-RU"/>
        </a:p>
      </dgm:t>
    </dgm:pt>
    <dgm:pt modelId="{88D3678A-8878-4E07-9521-0D39D4C9A7AB}" type="sibTrans" cxnId="{06E63C8E-70CF-46C4-832B-F6971D469575}">
      <dgm:prSet/>
      <dgm:spPr/>
      <dgm:t>
        <a:bodyPr/>
        <a:lstStyle/>
        <a:p>
          <a:endParaRPr lang="ru-RU"/>
        </a:p>
      </dgm:t>
    </dgm:pt>
    <dgm:pt modelId="{033EB3DB-231D-4BB3-BD6B-22F38F204052}" type="pres">
      <dgm:prSet presAssocID="{31FA989C-FE57-46F5-8A45-9338675D12A7}" presName="linear" presStyleCnt="0">
        <dgm:presLayoutVars>
          <dgm:animLvl val="lvl"/>
          <dgm:resizeHandles val="exact"/>
        </dgm:presLayoutVars>
      </dgm:prSet>
      <dgm:spPr/>
      <dgm:t>
        <a:bodyPr/>
        <a:lstStyle/>
        <a:p>
          <a:endParaRPr lang="ru-RU"/>
        </a:p>
      </dgm:t>
    </dgm:pt>
    <dgm:pt modelId="{B52579AF-F766-41BB-9CA3-DCC380BE6A34}" type="pres">
      <dgm:prSet presAssocID="{8F1BE5E6-0A19-43B8-B6D7-80B95F8D01FA}" presName="parentText" presStyleLbl="node1" presStyleIdx="0" presStyleCnt="1" custScaleY="79599">
        <dgm:presLayoutVars>
          <dgm:chMax val="0"/>
          <dgm:bulletEnabled val="1"/>
        </dgm:presLayoutVars>
      </dgm:prSet>
      <dgm:spPr/>
      <dgm:t>
        <a:bodyPr/>
        <a:lstStyle/>
        <a:p>
          <a:endParaRPr lang="ru-RU"/>
        </a:p>
      </dgm:t>
    </dgm:pt>
    <dgm:pt modelId="{371FD597-94FC-4780-BD44-F735669CB808}" type="pres">
      <dgm:prSet presAssocID="{8F1BE5E6-0A19-43B8-B6D7-80B95F8D01FA}" presName="childText" presStyleLbl="revTx" presStyleIdx="0" presStyleCnt="1">
        <dgm:presLayoutVars>
          <dgm:bulletEnabled val="1"/>
        </dgm:presLayoutVars>
      </dgm:prSet>
      <dgm:spPr/>
      <dgm:t>
        <a:bodyPr/>
        <a:lstStyle/>
        <a:p>
          <a:endParaRPr lang="ru-RU"/>
        </a:p>
      </dgm:t>
    </dgm:pt>
  </dgm:ptLst>
  <dgm:cxnLst>
    <dgm:cxn modelId="{70EBB0F7-B3F4-4FE1-96C4-F3FE865C48F3}" type="presOf" srcId="{31FA989C-FE57-46F5-8A45-9338675D12A7}" destId="{033EB3DB-231D-4BB3-BD6B-22F38F204052}" srcOrd="0" destOrd="0" presId="urn:microsoft.com/office/officeart/2005/8/layout/vList2"/>
    <dgm:cxn modelId="{FD28985F-3736-4168-B75F-9D4C2A14F76D}" type="presOf" srcId="{8F1BE5E6-0A19-43B8-B6D7-80B95F8D01FA}" destId="{B52579AF-F766-41BB-9CA3-DCC380BE6A34}" srcOrd="0" destOrd="0" presId="urn:microsoft.com/office/officeart/2005/8/layout/vList2"/>
    <dgm:cxn modelId="{2C2C6BD2-DE09-4288-81BC-6FEA51A9570E}" srcId="{31FA989C-FE57-46F5-8A45-9338675D12A7}" destId="{8F1BE5E6-0A19-43B8-B6D7-80B95F8D01FA}" srcOrd="0" destOrd="0" parTransId="{C02780A1-4EA2-42CD-A926-11E6C4350149}" sibTransId="{9BD7CC99-9F58-4CCB-B7E0-6C055171C7D1}"/>
    <dgm:cxn modelId="{A7A791B3-D33B-4A6D-9E48-62AEC3E93AFA}" srcId="{8F1BE5E6-0A19-43B8-B6D7-80B95F8D01FA}" destId="{94DB1B5E-8C41-4F3F-AFC2-F58DA6A021CE}" srcOrd="1" destOrd="0" parTransId="{602F9687-1D29-4F11-8789-5A62EA1C2157}" sibTransId="{4E9022AC-8458-407E-AA9B-805B6744C999}"/>
    <dgm:cxn modelId="{E77328E6-01E3-489E-8402-A21BFB3BB933}" type="presOf" srcId="{6D7E53DA-3E65-47FB-824D-CF9BCDF706F4}" destId="{371FD597-94FC-4780-BD44-F735669CB808}" srcOrd="0" destOrd="0" presId="urn:microsoft.com/office/officeart/2005/8/layout/vList2"/>
    <dgm:cxn modelId="{FC0EE458-6935-4E13-A467-8A17C3FFE1DE}" type="presOf" srcId="{94DB1B5E-8C41-4F3F-AFC2-F58DA6A021CE}" destId="{371FD597-94FC-4780-BD44-F735669CB808}" srcOrd="0" destOrd="1" presId="urn:microsoft.com/office/officeart/2005/8/layout/vList2"/>
    <dgm:cxn modelId="{1EC96608-1E9F-45E4-930C-B5B0D744D0E4}" type="presOf" srcId="{6746ADC8-5789-42C3-9015-26FBEE0BD669}" destId="{371FD597-94FC-4780-BD44-F735669CB808}" srcOrd="0" destOrd="2" presId="urn:microsoft.com/office/officeart/2005/8/layout/vList2"/>
    <dgm:cxn modelId="{52EA63C0-7871-41D2-993A-FE96AA0985A4}" srcId="{8F1BE5E6-0A19-43B8-B6D7-80B95F8D01FA}" destId="{6D7E53DA-3E65-47FB-824D-CF9BCDF706F4}" srcOrd="0" destOrd="0" parTransId="{1994EB45-3F9F-4D0C-AA16-0A11189E3362}" sibTransId="{7343941F-CA40-4230-9F13-CE1E6A993C25}"/>
    <dgm:cxn modelId="{06E63C8E-70CF-46C4-832B-F6971D469575}" srcId="{8F1BE5E6-0A19-43B8-B6D7-80B95F8D01FA}" destId="{6746ADC8-5789-42C3-9015-26FBEE0BD669}" srcOrd="2" destOrd="0" parTransId="{5D796C65-4698-4ABA-BDB4-92B6AD6F39A5}" sibTransId="{88D3678A-8878-4E07-9521-0D39D4C9A7AB}"/>
    <dgm:cxn modelId="{94E75E65-E54B-46BD-89B2-3E6973427495}" type="presParOf" srcId="{033EB3DB-231D-4BB3-BD6B-22F38F204052}" destId="{B52579AF-F766-41BB-9CA3-DCC380BE6A34}" srcOrd="0" destOrd="0" presId="urn:microsoft.com/office/officeart/2005/8/layout/vList2"/>
    <dgm:cxn modelId="{01F7D397-039D-4E28-8995-A2F2C77E8A2F}" type="presParOf" srcId="{033EB3DB-231D-4BB3-BD6B-22F38F204052}" destId="{371FD597-94FC-4780-BD44-F735669CB80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CBD5F4-53ED-49D4-983C-FA2F03028DCD}"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ru-RU"/>
        </a:p>
      </dgm:t>
    </dgm:pt>
    <dgm:pt modelId="{20F9C608-0CF1-4C75-AA75-82597B2D177E}">
      <dgm:prSet/>
      <dgm:spPr/>
      <dgm:t>
        <a:bodyPr/>
        <a:lstStyle/>
        <a:p>
          <a:pPr rtl="0"/>
          <a:r>
            <a:rPr lang="en-US" b="1" dirty="0" smtClean="0"/>
            <a:t>Activity 2. Controversial topics</a:t>
          </a:r>
          <a:endParaRPr lang="ru-RU" dirty="0"/>
        </a:p>
      </dgm:t>
    </dgm:pt>
    <dgm:pt modelId="{666A5F66-E67F-49E7-924E-8EB38DDF6907}" type="parTrans" cxnId="{99B7B6D1-506C-483E-9BF0-CE201D9E17AC}">
      <dgm:prSet/>
      <dgm:spPr/>
      <dgm:t>
        <a:bodyPr/>
        <a:lstStyle/>
        <a:p>
          <a:endParaRPr lang="ru-RU"/>
        </a:p>
      </dgm:t>
    </dgm:pt>
    <dgm:pt modelId="{687449C0-BDDB-4E3A-AFF2-6727B10075E5}" type="sibTrans" cxnId="{99B7B6D1-506C-483E-9BF0-CE201D9E17AC}">
      <dgm:prSet/>
      <dgm:spPr/>
      <dgm:t>
        <a:bodyPr/>
        <a:lstStyle/>
        <a:p>
          <a:endParaRPr lang="ru-RU"/>
        </a:p>
      </dgm:t>
    </dgm:pt>
    <dgm:pt modelId="{11EF1F6A-370F-4F83-BEA8-F5923912A24C}">
      <dgm:prSet/>
      <dgm:spPr/>
      <dgm:t>
        <a:bodyPr/>
        <a:lstStyle/>
        <a:p>
          <a:pPr rtl="0"/>
          <a:r>
            <a:rPr lang="en-US" dirty="0" smtClean="0"/>
            <a:t>The students are given the </a:t>
          </a:r>
          <a:r>
            <a:rPr lang="en-US" dirty="0" smtClean="0"/>
            <a:t>statements </a:t>
          </a:r>
        </a:p>
        <a:p>
          <a:pPr rtl="0"/>
          <a:r>
            <a:rPr lang="en-US" dirty="0" smtClean="0"/>
            <a:t>about </a:t>
          </a:r>
          <a:r>
            <a:rPr lang="en-US" dirty="0" smtClean="0"/>
            <a:t>smoking and told </a:t>
          </a:r>
          <a:r>
            <a:rPr lang="en-US" dirty="0" smtClean="0"/>
            <a:t>to </a:t>
          </a:r>
          <a:r>
            <a:rPr lang="en-US" dirty="0" smtClean="0"/>
            <a:t>circle the number </a:t>
          </a:r>
          <a:endParaRPr lang="en-US" dirty="0" smtClean="0"/>
        </a:p>
        <a:p>
          <a:pPr rtl="0"/>
          <a:r>
            <a:rPr lang="en-US" dirty="0" smtClean="0"/>
            <a:t>which </a:t>
          </a:r>
          <a:r>
            <a:rPr lang="en-US" dirty="0" smtClean="0"/>
            <a:t>best reflects their agreement or disagreement </a:t>
          </a:r>
          <a:endParaRPr lang="en-US" dirty="0" smtClean="0"/>
        </a:p>
        <a:p>
          <a:pPr rtl="0"/>
          <a:r>
            <a:rPr lang="en-US" dirty="0" smtClean="0"/>
            <a:t>with </a:t>
          </a:r>
          <a:r>
            <a:rPr lang="en-US" dirty="0" smtClean="0"/>
            <a:t>the statement (0= totally disagree, 5 = totally agree).</a:t>
          </a:r>
          <a:endParaRPr lang="ru-RU" dirty="0"/>
        </a:p>
      </dgm:t>
    </dgm:pt>
    <dgm:pt modelId="{64174682-C80B-4437-995F-EE2CE0EE800E}" type="parTrans" cxnId="{B21F2F55-06B0-461F-B940-3CD167B9FB4B}">
      <dgm:prSet/>
      <dgm:spPr/>
      <dgm:t>
        <a:bodyPr/>
        <a:lstStyle/>
        <a:p>
          <a:endParaRPr lang="ru-RU"/>
        </a:p>
      </dgm:t>
    </dgm:pt>
    <dgm:pt modelId="{4D53DF8A-0A3B-4B2F-B6D7-49B7553FA3BE}" type="sibTrans" cxnId="{B21F2F55-06B0-461F-B940-3CD167B9FB4B}">
      <dgm:prSet/>
      <dgm:spPr/>
      <dgm:t>
        <a:bodyPr/>
        <a:lstStyle/>
        <a:p>
          <a:endParaRPr lang="ru-RU"/>
        </a:p>
      </dgm:t>
    </dgm:pt>
    <dgm:pt modelId="{2F255338-7D9A-4AFF-8758-E4D1528C8A73}">
      <dgm:prSet custT="1"/>
      <dgm:spPr/>
      <dgm:t>
        <a:bodyPr/>
        <a:lstStyle/>
        <a:p>
          <a:pPr marL="0" indent="0" rtl="0"/>
          <a:r>
            <a:rPr lang="en-US" sz="1900" dirty="0" smtClean="0"/>
            <a:t>Smoking should be banned in all public places.  </a:t>
          </a:r>
          <a:r>
            <a:rPr lang="en-US" sz="1400" dirty="0" smtClean="0"/>
            <a:t>0 1 2 3 4 5</a:t>
          </a:r>
          <a:endParaRPr lang="ru-RU" sz="1400" dirty="0"/>
        </a:p>
      </dgm:t>
    </dgm:pt>
    <dgm:pt modelId="{FEE5FBCE-F662-4321-94C7-F52311D48870}" type="parTrans" cxnId="{E3D99D90-5E2F-4B95-B179-13388BE34EC7}">
      <dgm:prSet/>
      <dgm:spPr/>
      <dgm:t>
        <a:bodyPr/>
        <a:lstStyle/>
        <a:p>
          <a:endParaRPr lang="ru-RU"/>
        </a:p>
      </dgm:t>
    </dgm:pt>
    <dgm:pt modelId="{2A957440-D225-47D5-98C3-43BBC4F14F4E}" type="sibTrans" cxnId="{E3D99D90-5E2F-4B95-B179-13388BE34EC7}">
      <dgm:prSet/>
      <dgm:spPr/>
      <dgm:t>
        <a:bodyPr/>
        <a:lstStyle/>
        <a:p>
          <a:endParaRPr lang="ru-RU"/>
        </a:p>
      </dgm:t>
    </dgm:pt>
    <dgm:pt modelId="{AB5EA3B2-D9AC-4834-9F23-FD10BF0C2408}">
      <dgm:prSet custT="1"/>
      <dgm:spPr/>
      <dgm:t>
        <a:bodyPr/>
        <a:lstStyle/>
        <a:p>
          <a:pPr marL="0" indent="0" rtl="0"/>
          <a:r>
            <a:rPr lang="en-US" sz="1900" dirty="0" smtClean="0"/>
            <a:t>Smokers should be forced to give up the habit. </a:t>
          </a:r>
          <a:r>
            <a:rPr lang="en-US" sz="1400" dirty="0" smtClean="0"/>
            <a:t>0 1 2 3 4 5</a:t>
          </a:r>
          <a:endParaRPr lang="ru-RU" sz="1400" dirty="0"/>
        </a:p>
      </dgm:t>
    </dgm:pt>
    <dgm:pt modelId="{3DDC1E95-787B-4330-B7EE-1DD4377B317F}" type="parTrans" cxnId="{B616A748-806F-4C04-88E9-C96ED085680E}">
      <dgm:prSet/>
      <dgm:spPr/>
      <dgm:t>
        <a:bodyPr/>
        <a:lstStyle/>
        <a:p>
          <a:endParaRPr lang="ru-RU"/>
        </a:p>
      </dgm:t>
    </dgm:pt>
    <dgm:pt modelId="{A6E0B9EA-A8E8-48F0-ABF4-2C212C8334B6}" type="sibTrans" cxnId="{B616A748-806F-4C04-88E9-C96ED085680E}">
      <dgm:prSet/>
      <dgm:spPr/>
      <dgm:t>
        <a:bodyPr/>
        <a:lstStyle/>
        <a:p>
          <a:endParaRPr lang="ru-RU"/>
        </a:p>
      </dgm:t>
    </dgm:pt>
    <dgm:pt modelId="{515E45A0-9B56-4801-9E4D-571D64D752F0}">
      <dgm:prSet custT="1"/>
      <dgm:spPr/>
      <dgm:t>
        <a:bodyPr/>
        <a:lstStyle/>
        <a:p>
          <a:pPr marL="0" indent="0" rtl="0"/>
          <a:r>
            <a:rPr lang="en-US" sz="1900" dirty="0" smtClean="0"/>
            <a:t>People who smoke in no-smoking areas should be put in prison.  </a:t>
          </a:r>
          <a:r>
            <a:rPr lang="en-US" sz="1400" dirty="0" smtClean="0"/>
            <a:t>0 1 2 3 4 5</a:t>
          </a:r>
          <a:endParaRPr lang="ru-RU" sz="1400" dirty="0"/>
        </a:p>
      </dgm:t>
    </dgm:pt>
    <dgm:pt modelId="{7B2C27ED-A64B-47C1-8E97-5191FCEBA369}" type="parTrans" cxnId="{F79BED0D-CD45-4790-BCCF-48E49B0C2269}">
      <dgm:prSet/>
      <dgm:spPr/>
      <dgm:t>
        <a:bodyPr/>
        <a:lstStyle/>
        <a:p>
          <a:endParaRPr lang="ru-RU"/>
        </a:p>
      </dgm:t>
    </dgm:pt>
    <dgm:pt modelId="{F69F6BAC-71F2-4F7E-87D6-D31509ED0239}" type="sibTrans" cxnId="{F79BED0D-CD45-4790-BCCF-48E49B0C2269}">
      <dgm:prSet/>
      <dgm:spPr/>
      <dgm:t>
        <a:bodyPr/>
        <a:lstStyle/>
        <a:p>
          <a:endParaRPr lang="ru-RU"/>
        </a:p>
      </dgm:t>
    </dgm:pt>
    <dgm:pt modelId="{BB01F0BC-2C82-4E81-B993-B55D54C1F106}">
      <dgm:prSet custT="1"/>
      <dgm:spPr/>
      <dgm:t>
        <a:bodyPr/>
        <a:lstStyle/>
        <a:p>
          <a:pPr marL="0" indent="0" rtl="0"/>
          <a:r>
            <a:rPr lang="en-US" sz="1900" dirty="0" smtClean="0"/>
            <a:t>There should be separate areas for smokers in restaurants and cafes. </a:t>
          </a:r>
          <a:r>
            <a:rPr lang="en-US" sz="1400" dirty="0" smtClean="0"/>
            <a:t>0 1 2 3 4 5</a:t>
          </a:r>
          <a:endParaRPr lang="ru-RU" sz="1400" dirty="0"/>
        </a:p>
      </dgm:t>
    </dgm:pt>
    <dgm:pt modelId="{08F23B00-95F1-44A2-A0E0-6A01402BAB71}" type="parTrans" cxnId="{724BC886-2607-4661-B1AA-699D75F4D153}">
      <dgm:prSet/>
      <dgm:spPr/>
      <dgm:t>
        <a:bodyPr/>
        <a:lstStyle/>
        <a:p>
          <a:endParaRPr lang="ru-RU"/>
        </a:p>
      </dgm:t>
    </dgm:pt>
    <dgm:pt modelId="{51CDE8A3-A5FD-4355-A74C-4916E06E2254}" type="sibTrans" cxnId="{724BC886-2607-4661-B1AA-699D75F4D153}">
      <dgm:prSet/>
      <dgm:spPr/>
      <dgm:t>
        <a:bodyPr/>
        <a:lstStyle/>
        <a:p>
          <a:endParaRPr lang="ru-RU"/>
        </a:p>
      </dgm:t>
    </dgm:pt>
    <dgm:pt modelId="{CA063B56-3B49-4941-AD24-E741D5CAD64C}">
      <dgm:prSet/>
      <dgm:spPr/>
      <dgm:t>
        <a:bodyPr/>
        <a:lstStyle/>
        <a:p>
          <a:pPr rtl="0"/>
          <a:r>
            <a:rPr lang="en-US" smtClean="0"/>
            <a:t>When they have done this, they proceed as if for a consensus activity (they compare their answers in pairs and then groups and they have to agree a score).</a:t>
          </a:r>
          <a:endParaRPr lang="ru-RU"/>
        </a:p>
      </dgm:t>
    </dgm:pt>
    <dgm:pt modelId="{B7F80A21-1D27-4731-B6E4-5D2087FC59A2}" type="parTrans" cxnId="{79409BC3-9A51-4538-A33D-C17A3F2AB114}">
      <dgm:prSet/>
      <dgm:spPr/>
      <dgm:t>
        <a:bodyPr/>
        <a:lstStyle/>
        <a:p>
          <a:endParaRPr lang="ru-RU"/>
        </a:p>
      </dgm:t>
    </dgm:pt>
    <dgm:pt modelId="{14B2E68A-B72C-4761-84C6-858CB3677578}" type="sibTrans" cxnId="{79409BC3-9A51-4538-A33D-C17A3F2AB114}">
      <dgm:prSet/>
      <dgm:spPr/>
      <dgm:t>
        <a:bodyPr/>
        <a:lstStyle/>
        <a:p>
          <a:endParaRPr lang="ru-RU"/>
        </a:p>
      </dgm:t>
    </dgm:pt>
    <dgm:pt modelId="{F17EA16C-78A7-49C7-A084-D7F40A8C8C8C}" type="pres">
      <dgm:prSet presAssocID="{B4CBD5F4-53ED-49D4-983C-FA2F03028DCD}" presName="linear" presStyleCnt="0">
        <dgm:presLayoutVars>
          <dgm:animLvl val="lvl"/>
          <dgm:resizeHandles val="exact"/>
        </dgm:presLayoutVars>
      </dgm:prSet>
      <dgm:spPr/>
      <dgm:t>
        <a:bodyPr/>
        <a:lstStyle/>
        <a:p>
          <a:endParaRPr lang="ru-RU"/>
        </a:p>
      </dgm:t>
    </dgm:pt>
    <dgm:pt modelId="{0FF6BFBC-93A8-4A58-B83F-B387A27778A5}" type="pres">
      <dgm:prSet presAssocID="{20F9C608-0CF1-4C75-AA75-82597B2D177E}" presName="parentText" presStyleLbl="node1" presStyleIdx="0" presStyleCnt="3" custScaleY="44491">
        <dgm:presLayoutVars>
          <dgm:chMax val="0"/>
          <dgm:bulletEnabled val="1"/>
        </dgm:presLayoutVars>
      </dgm:prSet>
      <dgm:spPr/>
      <dgm:t>
        <a:bodyPr/>
        <a:lstStyle/>
        <a:p>
          <a:endParaRPr lang="ru-RU"/>
        </a:p>
      </dgm:t>
    </dgm:pt>
    <dgm:pt modelId="{BFD54858-3E3B-42B0-B0C6-BEA576F9F442}" type="pres">
      <dgm:prSet presAssocID="{687449C0-BDDB-4E3A-AFF2-6727B10075E5}" presName="spacer" presStyleCnt="0"/>
      <dgm:spPr/>
    </dgm:pt>
    <dgm:pt modelId="{0B757BD2-D44E-41A7-AFF1-9A3567F1D36A}" type="pres">
      <dgm:prSet presAssocID="{11EF1F6A-370F-4F83-BEA8-F5923912A24C}" presName="parentText" presStyleLbl="node1" presStyleIdx="1" presStyleCnt="3">
        <dgm:presLayoutVars>
          <dgm:chMax val="0"/>
          <dgm:bulletEnabled val="1"/>
        </dgm:presLayoutVars>
      </dgm:prSet>
      <dgm:spPr/>
      <dgm:t>
        <a:bodyPr/>
        <a:lstStyle/>
        <a:p>
          <a:endParaRPr lang="ru-RU"/>
        </a:p>
      </dgm:t>
    </dgm:pt>
    <dgm:pt modelId="{71B822AD-DA89-441B-A168-3A1CED1FC620}" type="pres">
      <dgm:prSet presAssocID="{11EF1F6A-370F-4F83-BEA8-F5923912A24C}" presName="childText" presStyleLbl="revTx" presStyleIdx="0" presStyleCnt="1">
        <dgm:presLayoutVars>
          <dgm:bulletEnabled val="1"/>
        </dgm:presLayoutVars>
      </dgm:prSet>
      <dgm:spPr/>
      <dgm:t>
        <a:bodyPr/>
        <a:lstStyle/>
        <a:p>
          <a:endParaRPr lang="ru-RU"/>
        </a:p>
      </dgm:t>
    </dgm:pt>
    <dgm:pt modelId="{DA19A7E4-D01F-4B9C-8BC8-EF4022F0EFFB}" type="pres">
      <dgm:prSet presAssocID="{CA063B56-3B49-4941-AD24-E741D5CAD64C}" presName="parentText" presStyleLbl="node1" presStyleIdx="2" presStyleCnt="3">
        <dgm:presLayoutVars>
          <dgm:chMax val="0"/>
          <dgm:bulletEnabled val="1"/>
        </dgm:presLayoutVars>
      </dgm:prSet>
      <dgm:spPr/>
      <dgm:t>
        <a:bodyPr/>
        <a:lstStyle/>
        <a:p>
          <a:endParaRPr lang="ru-RU"/>
        </a:p>
      </dgm:t>
    </dgm:pt>
  </dgm:ptLst>
  <dgm:cxnLst>
    <dgm:cxn modelId="{DB795FB2-9C6E-4EEC-ADA5-D106D3B7EB59}" type="presOf" srcId="{20F9C608-0CF1-4C75-AA75-82597B2D177E}" destId="{0FF6BFBC-93A8-4A58-B83F-B387A27778A5}" srcOrd="0" destOrd="0" presId="urn:microsoft.com/office/officeart/2005/8/layout/vList2"/>
    <dgm:cxn modelId="{99B7B6D1-506C-483E-9BF0-CE201D9E17AC}" srcId="{B4CBD5F4-53ED-49D4-983C-FA2F03028DCD}" destId="{20F9C608-0CF1-4C75-AA75-82597B2D177E}" srcOrd="0" destOrd="0" parTransId="{666A5F66-E67F-49E7-924E-8EB38DDF6907}" sibTransId="{687449C0-BDDB-4E3A-AFF2-6727B10075E5}"/>
    <dgm:cxn modelId="{07FA1732-368D-4EDF-8970-7F71BB2353D5}" type="presOf" srcId="{515E45A0-9B56-4801-9E4D-571D64D752F0}" destId="{71B822AD-DA89-441B-A168-3A1CED1FC620}" srcOrd="0" destOrd="2" presId="urn:microsoft.com/office/officeart/2005/8/layout/vList2"/>
    <dgm:cxn modelId="{B616A748-806F-4C04-88E9-C96ED085680E}" srcId="{11EF1F6A-370F-4F83-BEA8-F5923912A24C}" destId="{AB5EA3B2-D9AC-4834-9F23-FD10BF0C2408}" srcOrd="1" destOrd="0" parTransId="{3DDC1E95-787B-4330-B7EE-1DD4377B317F}" sibTransId="{A6E0B9EA-A8E8-48F0-ABF4-2C212C8334B6}"/>
    <dgm:cxn modelId="{DAD2B351-A49F-424F-ABF7-B52AE7D4DF1E}" type="presOf" srcId="{CA063B56-3B49-4941-AD24-E741D5CAD64C}" destId="{DA19A7E4-D01F-4B9C-8BC8-EF4022F0EFFB}" srcOrd="0" destOrd="0" presId="urn:microsoft.com/office/officeart/2005/8/layout/vList2"/>
    <dgm:cxn modelId="{B21F2F55-06B0-461F-B940-3CD167B9FB4B}" srcId="{B4CBD5F4-53ED-49D4-983C-FA2F03028DCD}" destId="{11EF1F6A-370F-4F83-BEA8-F5923912A24C}" srcOrd="1" destOrd="0" parTransId="{64174682-C80B-4437-995F-EE2CE0EE800E}" sibTransId="{4D53DF8A-0A3B-4B2F-B6D7-49B7553FA3BE}"/>
    <dgm:cxn modelId="{724BC886-2607-4661-B1AA-699D75F4D153}" srcId="{11EF1F6A-370F-4F83-BEA8-F5923912A24C}" destId="{BB01F0BC-2C82-4E81-B993-B55D54C1F106}" srcOrd="3" destOrd="0" parTransId="{08F23B00-95F1-44A2-A0E0-6A01402BAB71}" sibTransId="{51CDE8A3-A5FD-4355-A74C-4916E06E2254}"/>
    <dgm:cxn modelId="{732DC8C5-453C-474E-8471-B5375986A2DD}" type="presOf" srcId="{11EF1F6A-370F-4F83-BEA8-F5923912A24C}" destId="{0B757BD2-D44E-41A7-AFF1-9A3567F1D36A}" srcOrd="0" destOrd="0" presId="urn:microsoft.com/office/officeart/2005/8/layout/vList2"/>
    <dgm:cxn modelId="{E3D99D90-5E2F-4B95-B179-13388BE34EC7}" srcId="{11EF1F6A-370F-4F83-BEA8-F5923912A24C}" destId="{2F255338-7D9A-4AFF-8758-E4D1528C8A73}" srcOrd="0" destOrd="0" parTransId="{FEE5FBCE-F662-4321-94C7-F52311D48870}" sibTransId="{2A957440-D225-47D5-98C3-43BBC4F14F4E}"/>
    <dgm:cxn modelId="{F79BED0D-CD45-4790-BCCF-48E49B0C2269}" srcId="{11EF1F6A-370F-4F83-BEA8-F5923912A24C}" destId="{515E45A0-9B56-4801-9E4D-571D64D752F0}" srcOrd="2" destOrd="0" parTransId="{7B2C27ED-A64B-47C1-8E97-5191FCEBA369}" sibTransId="{F69F6BAC-71F2-4F7E-87D6-D31509ED0239}"/>
    <dgm:cxn modelId="{79409BC3-9A51-4538-A33D-C17A3F2AB114}" srcId="{B4CBD5F4-53ED-49D4-983C-FA2F03028DCD}" destId="{CA063B56-3B49-4941-AD24-E741D5CAD64C}" srcOrd="2" destOrd="0" parTransId="{B7F80A21-1D27-4731-B6E4-5D2087FC59A2}" sibTransId="{14B2E68A-B72C-4761-84C6-858CB3677578}"/>
    <dgm:cxn modelId="{40B40B97-48E7-4EA2-ABCD-B91C6120B3E4}" type="presOf" srcId="{AB5EA3B2-D9AC-4834-9F23-FD10BF0C2408}" destId="{71B822AD-DA89-441B-A168-3A1CED1FC620}" srcOrd="0" destOrd="1" presId="urn:microsoft.com/office/officeart/2005/8/layout/vList2"/>
    <dgm:cxn modelId="{45478225-D62F-4CDA-B2F0-A39B2C21F176}" type="presOf" srcId="{BB01F0BC-2C82-4E81-B993-B55D54C1F106}" destId="{71B822AD-DA89-441B-A168-3A1CED1FC620}" srcOrd="0" destOrd="3" presId="urn:microsoft.com/office/officeart/2005/8/layout/vList2"/>
    <dgm:cxn modelId="{6E8FE7C0-7FA0-4085-985B-0FDA4590A8C4}" type="presOf" srcId="{B4CBD5F4-53ED-49D4-983C-FA2F03028DCD}" destId="{F17EA16C-78A7-49C7-A084-D7F40A8C8C8C}" srcOrd="0" destOrd="0" presId="urn:microsoft.com/office/officeart/2005/8/layout/vList2"/>
    <dgm:cxn modelId="{D8F7E737-EFAD-45DD-A20A-E760DC050FC3}" type="presOf" srcId="{2F255338-7D9A-4AFF-8758-E4D1528C8A73}" destId="{71B822AD-DA89-441B-A168-3A1CED1FC620}" srcOrd="0" destOrd="0" presId="urn:microsoft.com/office/officeart/2005/8/layout/vList2"/>
    <dgm:cxn modelId="{3877431B-E01A-4E35-8D48-71E9C974E1B9}" type="presParOf" srcId="{F17EA16C-78A7-49C7-A084-D7F40A8C8C8C}" destId="{0FF6BFBC-93A8-4A58-B83F-B387A27778A5}" srcOrd="0" destOrd="0" presId="urn:microsoft.com/office/officeart/2005/8/layout/vList2"/>
    <dgm:cxn modelId="{7C440BE9-1835-494B-B12C-B16F7AC8961E}" type="presParOf" srcId="{F17EA16C-78A7-49C7-A084-D7F40A8C8C8C}" destId="{BFD54858-3E3B-42B0-B0C6-BEA576F9F442}" srcOrd="1" destOrd="0" presId="urn:microsoft.com/office/officeart/2005/8/layout/vList2"/>
    <dgm:cxn modelId="{ED8F892D-D952-4709-93CE-D0255521A9F8}" type="presParOf" srcId="{F17EA16C-78A7-49C7-A084-D7F40A8C8C8C}" destId="{0B757BD2-D44E-41A7-AFF1-9A3567F1D36A}" srcOrd="2" destOrd="0" presId="urn:microsoft.com/office/officeart/2005/8/layout/vList2"/>
    <dgm:cxn modelId="{F00C8544-7D6A-4D11-9AE5-5AABE3C9F6B5}" type="presParOf" srcId="{F17EA16C-78A7-49C7-A084-D7F40A8C8C8C}" destId="{71B822AD-DA89-441B-A168-3A1CED1FC620}" srcOrd="3" destOrd="0" presId="urn:microsoft.com/office/officeart/2005/8/layout/vList2"/>
    <dgm:cxn modelId="{B4553581-A9DF-4B06-AC88-B44269430C64}" type="presParOf" srcId="{F17EA16C-78A7-49C7-A084-D7F40A8C8C8C}" destId="{DA19A7E4-D01F-4B9C-8BC8-EF4022F0EF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FCB3C-92EB-4B1F-A492-1A425E04E47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ru-RU"/>
        </a:p>
      </dgm:t>
    </dgm:pt>
    <dgm:pt modelId="{E59BFFD3-F2C0-48EF-8085-D59EE5BB71BD}">
      <dgm:prSet/>
      <dgm:spPr/>
      <dgm:t>
        <a:bodyPr/>
        <a:lstStyle/>
        <a:p>
          <a:pPr rtl="0"/>
          <a:r>
            <a:rPr lang="en-US" b="1" smtClean="0"/>
            <a:t>1. Communication and Teaching Productive Skills.</a:t>
          </a:r>
          <a:endParaRPr lang="ru-RU"/>
        </a:p>
      </dgm:t>
    </dgm:pt>
    <dgm:pt modelId="{8F6E16B9-8281-4A52-9163-E0267306FE5B}" type="parTrans" cxnId="{1A4BC86E-8B00-4D4C-B277-F1B44AE6886C}">
      <dgm:prSet/>
      <dgm:spPr/>
      <dgm:t>
        <a:bodyPr/>
        <a:lstStyle/>
        <a:p>
          <a:endParaRPr lang="ru-RU"/>
        </a:p>
      </dgm:t>
    </dgm:pt>
    <dgm:pt modelId="{EF587EC5-B7CC-4556-967F-8EEBEA228AA6}" type="sibTrans" cxnId="{1A4BC86E-8B00-4D4C-B277-F1B44AE6886C}">
      <dgm:prSet/>
      <dgm:spPr/>
      <dgm:t>
        <a:bodyPr/>
        <a:lstStyle/>
        <a:p>
          <a:endParaRPr lang="ru-RU"/>
        </a:p>
      </dgm:t>
    </dgm:pt>
    <dgm:pt modelId="{514F236C-CA08-4E55-B313-31C3C0699D2D}" type="pres">
      <dgm:prSet presAssocID="{692FCB3C-92EB-4B1F-A492-1A425E04E473}" presName="linear" presStyleCnt="0">
        <dgm:presLayoutVars>
          <dgm:animLvl val="lvl"/>
          <dgm:resizeHandles val="exact"/>
        </dgm:presLayoutVars>
      </dgm:prSet>
      <dgm:spPr/>
      <dgm:t>
        <a:bodyPr/>
        <a:lstStyle/>
        <a:p>
          <a:endParaRPr lang="ru-RU"/>
        </a:p>
      </dgm:t>
    </dgm:pt>
    <dgm:pt modelId="{F3EB5766-63FB-4BF3-B716-795DB3E2A3AD}" type="pres">
      <dgm:prSet presAssocID="{E59BFFD3-F2C0-48EF-8085-D59EE5BB71BD}" presName="parentText" presStyleLbl="node1" presStyleIdx="0" presStyleCnt="1">
        <dgm:presLayoutVars>
          <dgm:chMax val="0"/>
          <dgm:bulletEnabled val="1"/>
        </dgm:presLayoutVars>
      </dgm:prSet>
      <dgm:spPr/>
      <dgm:t>
        <a:bodyPr/>
        <a:lstStyle/>
        <a:p>
          <a:endParaRPr lang="ru-RU"/>
        </a:p>
      </dgm:t>
    </dgm:pt>
  </dgm:ptLst>
  <dgm:cxnLst>
    <dgm:cxn modelId="{1A4BC86E-8B00-4D4C-B277-F1B44AE6886C}" srcId="{692FCB3C-92EB-4B1F-A492-1A425E04E473}" destId="{E59BFFD3-F2C0-48EF-8085-D59EE5BB71BD}" srcOrd="0" destOrd="0" parTransId="{8F6E16B9-8281-4A52-9163-E0267306FE5B}" sibTransId="{EF587EC5-B7CC-4556-967F-8EEBEA228AA6}"/>
    <dgm:cxn modelId="{4EC57342-4AC8-488B-95D2-787CE10DC828}" type="presOf" srcId="{692FCB3C-92EB-4B1F-A492-1A425E04E473}" destId="{514F236C-CA08-4E55-B313-31C3C0699D2D}" srcOrd="0" destOrd="0" presId="urn:microsoft.com/office/officeart/2005/8/layout/vList2"/>
    <dgm:cxn modelId="{90AEB110-875E-4393-B62B-CC30F1DA9674}" type="presOf" srcId="{E59BFFD3-F2C0-48EF-8085-D59EE5BB71BD}" destId="{F3EB5766-63FB-4BF3-B716-795DB3E2A3AD}" srcOrd="0" destOrd="0" presId="urn:microsoft.com/office/officeart/2005/8/layout/vList2"/>
    <dgm:cxn modelId="{60C3387F-37DF-4ECA-B959-C16E584CAB3D}" type="presParOf" srcId="{514F236C-CA08-4E55-B313-31C3C0699D2D}" destId="{F3EB5766-63FB-4BF3-B716-795DB3E2A3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2DEE36-B8F2-4C82-9DD2-C2C6F14C4293}"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ru-RU"/>
        </a:p>
      </dgm:t>
    </dgm:pt>
    <dgm:pt modelId="{C108FAAB-4ED0-4D25-889F-C94B921E6A2E}">
      <dgm:prSet/>
      <dgm:spPr/>
      <dgm:t>
        <a:bodyPr/>
        <a:lstStyle/>
        <a:p>
          <a:pPr rtl="0"/>
          <a:r>
            <a:rPr lang="en-US" b="1" dirty="0" smtClean="0"/>
            <a:t>Activity 3. The debate</a:t>
          </a:r>
          <a:endParaRPr lang="ru-RU" dirty="0"/>
        </a:p>
      </dgm:t>
    </dgm:pt>
    <dgm:pt modelId="{209E9D7A-7BDC-4DAB-8AF1-DBFE8692020F}" type="parTrans" cxnId="{E4EAF809-6058-402A-BF89-83A9A74A2DE3}">
      <dgm:prSet/>
      <dgm:spPr/>
      <dgm:t>
        <a:bodyPr/>
        <a:lstStyle/>
        <a:p>
          <a:endParaRPr lang="ru-RU"/>
        </a:p>
      </dgm:t>
    </dgm:pt>
    <dgm:pt modelId="{72A48201-1A1F-4C6E-8256-4D2D4C086ECC}" type="sibTrans" cxnId="{E4EAF809-6058-402A-BF89-83A9A74A2DE3}">
      <dgm:prSet/>
      <dgm:spPr/>
      <dgm:t>
        <a:bodyPr/>
        <a:lstStyle/>
        <a:p>
          <a:endParaRPr lang="ru-RU"/>
        </a:p>
      </dgm:t>
    </dgm:pt>
    <dgm:pt modelId="{A20AE484-4E71-4070-B426-D8BF2920EBBC}">
      <dgm:prSet/>
      <dgm:spPr/>
      <dgm:t>
        <a:bodyPr/>
        <a:lstStyle/>
        <a:p>
          <a:pPr rtl="0"/>
          <a:r>
            <a:rPr lang="en-US" dirty="0" smtClean="0"/>
            <a:t>In this type of activity two sides argue </a:t>
          </a:r>
          <a:endParaRPr lang="en-US" dirty="0" smtClean="0"/>
        </a:p>
        <a:p>
          <a:pPr rtl="0"/>
          <a:r>
            <a:rPr lang="en-US" dirty="0" smtClean="0"/>
            <a:t>a </a:t>
          </a:r>
          <a:r>
            <a:rPr lang="en-US" dirty="0" smtClean="0"/>
            <a:t>case which is then put to the vote. </a:t>
          </a:r>
          <a:endParaRPr lang="en-US" dirty="0" smtClean="0"/>
        </a:p>
        <a:p>
          <a:pPr rtl="0"/>
          <a:r>
            <a:rPr lang="en-US" dirty="0" smtClean="0"/>
            <a:t>Suitable for </a:t>
          </a:r>
          <a:r>
            <a:rPr lang="en-US" dirty="0" smtClean="0"/>
            <a:t>more advanced classes.</a:t>
          </a:r>
          <a:endParaRPr lang="ru-RU" dirty="0"/>
        </a:p>
      </dgm:t>
    </dgm:pt>
    <dgm:pt modelId="{043E1657-8107-45F2-8081-F05872EB0B20}" type="parTrans" cxnId="{9277C281-2970-423F-B898-5E79B340FE32}">
      <dgm:prSet/>
      <dgm:spPr/>
      <dgm:t>
        <a:bodyPr/>
        <a:lstStyle/>
        <a:p>
          <a:endParaRPr lang="ru-RU"/>
        </a:p>
      </dgm:t>
    </dgm:pt>
    <dgm:pt modelId="{058C9F54-9103-45B5-8ECE-5EA161CB900D}" type="sibTrans" cxnId="{9277C281-2970-423F-B898-5E79B340FE32}">
      <dgm:prSet/>
      <dgm:spPr/>
      <dgm:t>
        <a:bodyPr/>
        <a:lstStyle/>
        <a:p>
          <a:endParaRPr lang="ru-RU"/>
        </a:p>
      </dgm:t>
    </dgm:pt>
    <dgm:pt modelId="{A8886A08-6DD8-4417-9310-A965A13B4249}">
      <dgm:prSet/>
      <dgm:spPr/>
      <dgm:t>
        <a:bodyPr/>
        <a:lstStyle/>
        <a:p>
          <a:pPr rtl="0"/>
          <a:r>
            <a:rPr lang="en-US" smtClean="0"/>
            <a:t>1. Students are given a controversial proposition, e.g. </a:t>
          </a:r>
          <a:r>
            <a:rPr lang="en-US" i="1" smtClean="0"/>
            <a:t>People who buy fur coats should pay a 100% tax. </a:t>
          </a:r>
          <a:endParaRPr lang="ru-RU"/>
        </a:p>
      </dgm:t>
    </dgm:pt>
    <dgm:pt modelId="{9760BC95-4CE2-4B5A-8E93-A564C3224E5E}" type="parTrans" cxnId="{1CBAB7B7-6BF6-4D87-A7CB-916FCD6FEE9B}">
      <dgm:prSet/>
      <dgm:spPr/>
      <dgm:t>
        <a:bodyPr/>
        <a:lstStyle/>
        <a:p>
          <a:endParaRPr lang="ru-RU"/>
        </a:p>
      </dgm:t>
    </dgm:pt>
    <dgm:pt modelId="{136DA654-06E5-4F71-BD63-F0ACB2B82E85}" type="sibTrans" cxnId="{1CBAB7B7-6BF6-4D87-A7CB-916FCD6FEE9B}">
      <dgm:prSet/>
      <dgm:spPr/>
      <dgm:t>
        <a:bodyPr/>
        <a:lstStyle/>
        <a:p>
          <a:endParaRPr lang="ru-RU"/>
        </a:p>
      </dgm:t>
    </dgm:pt>
    <dgm:pt modelId="{A95D2FE5-7500-4CEB-9BD4-F41DC9CFE768}">
      <dgm:prSet/>
      <dgm:spPr/>
      <dgm:t>
        <a:bodyPr/>
        <a:lstStyle/>
        <a:p>
          <a:pPr rtl="0"/>
          <a:r>
            <a:rPr lang="en-US" dirty="0" smtClean="0"/>
            <a:t>2. They are then put into two groups which have to prepare arguments either in favor of the proposition </a:t>
          </a:r>
          <a:r>
            <a:rPr lang="en-US" i="1" dirty="0" smtClean="0"/>
            <a:t>or </a:t>
          </a:r>
          <a:r>
            <a:rPr lang="en-US" dirty="0" smtClean="0"/>
            <a:t>against the proposition. </a:t>
          </a:r>
          <a:endParaRPr lang="ru-RU" dirty="0"/>
        </a:p>
      </dgm:t>
    </dgm:pt>
    <dgm:pt modelId="{1272D1BE-F800-4E07-9AB7-4843BADCA51A}" type="parTrans" cxnId="{840ABBC6-170D-4CD2-922C-7CE8F72F5CCB}">
      <dgm:prSet/>
      <dgm:spPr/>
      <dgm:t>
        <a:bodyPr/>
        <a:lstStyle/>
        <a:p>
          <a:endParaRPr lang="ru-RU"/>
        </a:p>
      </dgm:t>
    </dgm:pt>
    <dgm:pt modelId="{9D0CF614-8192-4E28-813A-BED3C5B6A73B}" type="sibTrans" cxnId="{840ABBC6-170D-4CD2-922C-7CE8F72F5CCB}">
      <dgm:prSet/>
      <dgm:spPr/>
      <dgm:t>
        <a:bodyPr/>
        <a:lstStyle/>
        <a:p>
          <a:endParaRPr lang="ru-RU"/>
        </a:p>
      </dgm:t>
    </dgm:pt>
    <dgm:pt modelId="{3515B577-722A-4F30-AC48-CC7027DCE9D8}">
      <dgm:prSet/>
      <dgm:spPr/>
      <dgm:t>
        <a:bodyPr/>
        <a:lstStyle/>
        <a:p>
          <a:pPr rtl="0"/>
          <a:r>
            <a:rPr lang="en-US" smtClean="0"/>
            <a:t>3. When the arguments are ready, the teams elect a proposer and a seconder who make formal speeches to argue their case. All the other students can take part with short interventions. </a:t>
          </a:r>
          <a:endParaRPr lang="ru-RU"/>
        </a:p>
      </dgm:t>
    </dgm:pt>
    <dgm:pt modelId="{6B7EA546-5B12-4735-85CA-921B00161659}" type="parTrans" cxnId="{290B0659-B872-4BD0-80F1-C4ADB2488252}">
      <dgm:prSet/>
      <dgm:spPr/>
      <dgm:t>
        <a:bodyPr/>
        <a:lstStyle/>
        <a:p>
          <a:endParaRPr lang="ru-RU"/>
        </a:p>
      </dgm:t>
    </dgm:pt>
    <dgm:pt modelId="{A2B4FF1C-D096-41F9-AFD4-3F82CA399E26}" type="sibTrans" cxnId="{290B0659-B872-4BD0-80F1-C4ADB2488252}">
      <dgm:prSet/>
      <dgm:spPr/>
      <dgm:t>
        <a:bodyPr/>
        <a:lstStyle/>
        <a:p>
          <a:endParaRPr lang="ru-RU"/>
        </a:p>
      </dgm:t>
    </dgm:pt>
    <dgm:pt modelId="{BBFA3707-59B0-4906-B5D1-F95BC2B11FB2}">
      <dgm:prSet/>
      <dgm:spPr/>
      <dgm:t>
        <a:bodyPr/>
        <a:lstStyle/>
        <a:p>
          <a:pPr rtl="0"/>
          <a:r>
            <a:rPr lang="en-US" smtClean="0"/>
            <a:t>4. At the end of the discussion, the teacher can organize a free vote to see whether the proposition wins or not.</a:t>
          </a:r>
          <a:endParaRPr lang="ru-RU"/>
        </a:p>
      </dgm:t>
    </dgm:pt>
    <dgm:pt modelId="{C3B0C521-2F28-439A-BA27-D127BD643836}" type="parTrans" cxnId="{DBDEA288-4306-41CB-AB13-E4C759F1A5F9}">
      <dgm:prSet/>
      <dgm:spPr/>
      <dgm:t>
        <a:bodyPr/>
        <a:lstStyle/>
        <a:p>
          <a:endParaRPr lang="ru-RU"/>
        </a:p>
      </dgm:t>
    </dgm:pt>
    <dgm:pt modelId="{1F266481-4CDD-46FF-A2AE-00A2400C0CD8}" type="sibTrans" cxnId="{DBDEA288-4306-41CB-AB13-E4C759F1A5F9}">
      <dgm:prSet/>
      <dgm:spPr/>
      <dgm:t>
        <a:bodyPr/>
        <a:lstStyle/>
        <a:p>
          <a:endParaRPr lang="ru-RU"/>
        </a:p>
      </dgm:t>
    </dgm:pt>
    <dgm:pt modelId="{52EA6E2A-DF97-4E82-887D-20C23D8EA3D0}" type="pres">
      <dgm:prSet presAssocID="{B72DEE36-B8F2-4C82-9DD2-C2C6F14C4293}" presName="linear" presStyleCnt="0">
        <dgm:presLayoutVars>
          <dgm:animLvl val="lvl"/>
          <dgm:resizeHandles val="exact"/>
        </dgm:presLayoutVars>
      </dgm:prSet>
      <dgm:spPr/>
      <dgm:t>
        <a:bodyPr/>
        <a:lstStyle/>
        <a:p>
          <a:endParaRPr lang="ru-RU"/>
        </a:p>
      </dgm:t>
    </dgm:pt>
    <dgm:pt modelId="{4B674977-30F0-4026-9962-4F6AE5A6C74E}" type="pres">
      <dgm:prSet presAssocID="{C108FAAB-4ED0-4D25-889F-C94B921E6A2E}" presName="parentText" presStyleLbl="node1" presStyleIdx="0" presStyleCnt="2" custScaleY="52783">
        <dgm:presLayoutVars>
          <dgm:chMax val="0"/>
          <dgm:bulletEnabled val="1"/>
        </dgm:presLayoutVars>
      </dgm:prSet>
      <dgm:spPr/>
      <dgm:t>
        <a:bodyPr/>
        <a:lstStyle/>
        <a:p>
          <a:endParaRPr lang="ru-RU"/>
        </a:p>
      </dgm:t>
    </dgm:pt>
    <dgm:pt modelId="{112C1D1C-6CAF-4746-B395-46958B8A9D41}" type="pres">
      <dgm:prSet presAssocID="{72A48201-1A1F-4C6E-8256-4D2D4C086ECC}" presName="spacer" presStyleCnt="0"/>
      <dgm:spPr/>
    </dgm:pt>
    <dgm:pt modelId="{67F8F6FC-0C22-4464-A6C8-68B42251FBC1}" type="pres">
      <dgm:prSet presAssocID="{A20AE484-4E71-4070-B426-D8BF2920EBBC}" presName="parentText" presStyleLbl="node1" presStyleIdx="1" presStyleCnt="2">
        <dgm:presLayoutVars>
          <dgm:chMax val="0"/>
          <dgm:bulletEnabled val="1"/>
        </dgm:presLayoutVars>
      </dgm:prSet>
      <dgm:spPr/>
      <dgm:t>
        <a:bodyPr/>
        <a:lstStyle/>
        <a:p>
          <a:endParaRPr lang="ru-RU"/>
        </a:p>
      </dgm:t>
    </dgm:pt>
    <dgm:pt modelId="{86258948-E2E5-4CC5-8A6E-5883A9AE82BB}" type="pres">
      <dgm:prSet presAssocID="{A20AE484-4E71-4070-B426-D8BF2920EBBC}" presName="childText" presStyleLbl="revTx" presStyleIdx="0" presStyleCnt="1">
        <dgm:presLayoutVars>
          <dgm:bulletEnabled val="1"/>
        </dgm:presLayoutVars>
      </dgm:prSet>
      <dgm:spPr/>
      <dgm:t>
        <a:bodyPr/>
        <a:lstStyle/>
        <a:p>
          <a:endParaRPr lang="ru-RU"/>
        </a:p>
      </dgm:t>
    </dgm:pt>
  </dgm:ptLst>
  <dgm:cxnLst>
    <dgm:cxn modelId="{DBDEA288-4306-41CB-AB13-E4C759F1A5F9}" srcId="{A20AE484-4E71-4070-B426-D8BF2920EBBC}" destId="{BBFA3707-59B0-4906-B5D1-F95BC2B11FB2}" srcOrd="3" destOrd="0" parTransId="{C3B0C521-2F28-439A-BA27-D127BD643836}" sibTransId="{1F266481-4CDD-46FF-A2AE-00A2400C0CD8}"/>
    <dgm:cxn modelId="{840ABBC6-170D-4CD2-922C-7CE8F72F5CCB}" srcId="{A20AE484-4E71-4070-B426-D8BF2920EBBC}" destId="{A95D2FE5-7500-4CEB-9BD4-F41DC9CFE768}" srcOrd="1" destOrd="0" parTransId="{1272D1BE-F800-4E07-9AB7-4843BADCA51A}" sibTransId="{9D0CF614-8192-4E28-813A-BED3C5B6A73B}"/>
    <dgm:cxn modelId="{9277C281-2970-423F-B898-5E79B340FE32}" srcId="{B72DEE36-B8F2-4C82-9DD2-C2C6F14C4293}" destId="{A20AE484-4E71-4070-B426-D8BF2920EBBC}" srcOrd="1" destOrd="0" parTransId="{043E1657-8107-45F2-8081-F05872EB0B20}" sibTransId="{058C9F54-9103-45B5-8ECE-5EA161CB900D}"/>
    <dgm:cxn modelId="{73FC61F8-7ECC-473A-97C2-269BB3869D74}" type="presOf" srcId="{BBFA3707-59B0-4906-B5D1-F95BC2B11FB2}" destId="{86258948-E2E5-4CC5-8A6E-5883A9AE82BB}" srcOrd="0" destOrd="3" presId="urn:microsoft.com/office/officeart/2005/8/layout/vList2"/>
    <dgm:cxn modelId="{1CBAB7B7-6BF6-4D87-A7CB-916FCD6FEE9B}" srcId="{A20AE484-4E71-4070-B426-D8BF2920EBBC}" destId="{A8886A08-6DD8-4417-9310-A965A13B4249}" srcOrd="0" destOrd="0" parTransId="{9760BC95-4CE2-4B5A-8E93-A564C3224E5E}" sibTransId="{136DA654-06E5-4F71-BD63-F0ACB2B82E85}"/>
    <dgm:cxn modelId="{0CF7E703-B78D-431C-84DA-00BAC8750185}" type="presOf" srcId="{A20AE484-4E71-4070-B426-D8BF2920EBBC}" destId="{67F8F6FC-0C22-4464-A6C8-68B42251FBC1}" srcOrd="0" destOrd="0" presId="urn:microsoft.com/office/officeart/2005/8/layout/vList2"/>
    <dgm:cxn modelId="{E4EAF809-6058-402A-BF89-83A9A74A2DE3}" srcId="{B72DEE36-B8F2-4C82-9DD2-C2C6F14C4293}" destId="{C108FAAB-4ED0-4D25-889F-C94B921E6A2E}" srcOrd="0" destOrd="0" parTransId="{209E9D7A-7BDC-4DAB-8AF1-DBFE8692020F}" sibTransId="{72A48201-1A1F-4C6E-8256-4D2D4C086ECC}"/>
    <dgm:cxn modelId="{E1F9610D-FDA7-4F64-B514-D7D25EA07AF5}" type="presOf" srcId="{C108FAAB-4ED0-4D25-889F-C94B921E6A2E}" destId="{4B674977-30F0-4026-9962-4F6AE5A6C74E}" srcOrd="0" destOrd="0" presId="urn:microsoft.com/office/officeart/2005/8/layout/vList2"/>
    <dgm:cxn modelId="{03BA97EE-EB2D-4E4B-8EC8-EB37FBAEEE11}" type="presOf" srcId="{A8886A08-6DD8-4417-9310-A965A13B4249}" destId="{86258948-E2E5-4CC5-8A6E-5883A9AE82BB}" srcOrd="0" destOrd="0" presId="urn:microsoft.com/office/officeart/2005/8/layout/vList2"/>
    <dgm:cxn modelId="{F5DEEF2B-A060-413A-B911-26E42602BAA4}" type="presOf" srcId="{3515B577-722A-4F30-AC48-CC7027DCE9D8}" destId="{86258948-E2E5-4CC5-8A6E-5883A9AE82BB}" srcOrd="0" destOrd="2" presId="urn:microsoft.com/office/officeart/2005/8/layout/vList2"/>
    <dgm:cxn modelId="{C64ED737-F2C3-483F-A808-224A80F63647}" type="presOf" srcId="{B72DEE36-B8F2-4C82-9DD2-C2C6F14C4293}" destId="{52EA6E2A-DF97-4E82-887D-20C23D8EA3D0}" srcOrd="0" destOrd="0" presId="urn:microsoft.com/office/officeart/2005/8/layout/vList2"/>
    <dgm:cxn modelId="{290B0659-B872-4BD0-80F1-C4ADB2488252}" srcId="{A20AE484-4E71-4070-B426-D8BF2920EBBC}" destId="{3515B577-722A-4F30-AC48-CC7027DCE9D8}" srcOrd="2" destOrd="0" parTransId="{6B7EA546-5B12-4735-85CA-921B00161659}" sibTransId="{A2B4FF1C-D096-41F9-AFD4-3F82CA399E26}"/>
    <dgm:cxn modelId="{822BC2FA-7F89-4AC4-BDD6-83CEE72A0DE9}" type="presOf" srcId="{A95D2FE5-7500-4CEB-9BD4-F41DC9CFE768}" destId="{86258948-E2E5-4CC5-8A6E-5883A9AE82BB}" srcOrd="0" destOrd="1" presId="urn:microsoft.com/office/officeart/2005/8/layout/vList2"/>
    <dgm:cxn modelId="{8B0F382C-7686-45EF-AE05-09AE074D7AB2}" type="presParOf" srcId="{52EA6E2A-DF97-4E82-887D-20C23D8EA3D0}" destId="{4B674977-30F0-4026-9962-4F6AE5A6C74E}" srcOrd="0" destOrd="0" presId="urn:microsoft.com/office/officeart/2005/8/layout/vList2"/>
    <dgm:cxn modelId="{71163BBE-B133-45C9-B771-F968EC526CE4}" type="presParOf" srcId="{52EA6E2A-DF97-4E82-887D-20C23D8EA3D0}" destId="{112C1D1C-6CAF-4746-B395-46958B8A9D41}" srcOrd="1" destOrd="0" presId="urn:microsoft.com/office/officeart/2005/8/layout/vList2"/>
    <dgm:cxn modelId="{C4EE85F8-DBC1-4508-B88A-9FE9AEB0B271}" type="presParOf" srcId="{52EA6E2A-DF97-4E82-887D-20C23D8EA3D0}" destId="{67F8F6FC-0C22-4464-A6C8-68B42251FBC1}" srcOrd="2" destOrd="0" presId="urn:microsoft.com/office/officeart/2005/8/layout/vList2"/>
    <dgm:cxn modelId="{4569785E-07B6-40DA-891E-C4E2FEBA4EE8}" type="presParOf" srcId="{52EA6E2A-DF97-4E82-887D-20C23D8EA3D0}" destId="{86258948-E2E5-4CC5-8A6E-5883A9AE82B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8D58C36-D352-4D81-9B1F-4FD5E33D3A5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ru-RU"/>
        </a:p>
      </dgm:t>
    </dgm:pt>
    <dgm:pt modelId="{178BBE58-7178-4C0A-9788-48D71E7A8BA9}">
      <dgm:prSet>
        <dgm:style>
          <a:lnRef idx="2">
            <a:schemeClr val="accent3"/>
          </a:lnRef>
          <a:fillRef idx="1">
            <a:schemeClr val="lt1"/>
          </a:fillRef>
          <a:effectRef idx="0">
            <a:schemeClr val="accent3"/>
          </a:effectRef>
          <a:fontRef idx="minor">
            <a:schemeClr val="dk1"/>
          </a:fontRef>
        </dgm:style>
      </dgm:prSet>
      <dgm:spPr/>
      <dgm:t>
        <a:bodyPr/>
        <a:lstStyle/>
        <a:p>
          <a:pPr rtl="0"/>
          <a:r>
            <a:rPr lang="en-US" b="1" i="0" dirty="0" smtClean="0"/>
            <a:t>Activity “Desert dilemma”</a:t>
          </a:r>
          <a:endParaRPr lang="ru-RU" i="0" dirty="0"/>
        </a:p>
      </dgm:t>
    </dgm:pt>
    <dgm:pt modelId="{EF2DFC08-6D24-4775-9168-FA05F2013556}" type="parTrans" cxnId="{2E6CC3B4-89C5-4D7F-A6CF-1A4DFB9B7D45}">
      <dgm:prSet/>
      <dgm:spPr/>
      <dgm:t>
        <a:bodyPr/>
        <a:lstStyle/>
        <a:p>
          <a:endParaRPr lang="ru-RU"/>
        </a:p>
      </dgm:t>
    </dgm:pt>
    <dgm:pt modelId="{21D3356B-59E8-4521-B466-0B94D39646A9}" type="sibTrans" cxnId="{2E6CC3B4-89C5-4D7F-A6CF-1A4DFB9B7D45}">
      <dgm:prSet/>
      <dgm:spPr/>
      <dgm:t>
        <a:bodyPr/>
        <a:lstStyle/>
        <a:p>
          <a:endParaRPr lang="ru-RU"/>
        </a:p>
      </dgm:t>
    </dgm:pt>
    <dgm:pt modelId="{822A9707-C87F-4468-BFBF-7747FB0555CD}">
      <dgm:prSet/>
      <dgm:spPr/>
      <dgm:t>
        <a:bodyPr/>
        <a:lstStyle/>
        <a:p>
          <a:pPr rtl="0"/>
          <a:r>
            <a:rPr lang="en-US" dirty="0" smtClean="0"/>
            <a:t>Students are given the following situation:</a:t>
          </a:r>
          <a:endParaRPr lang="ru-RU" dirty="0"/>
        </a:p>
      </dgm:t>
    </dgm:pt>
    <dgm:pt modelId="{DDA1F7B7-02CC-4974-A710-16ECABEC1549}" type="parTrans" cxnId="{6E3CC1C4-1135-483B-A827-0280802CA130}">
      <dgm:prSet/>
      <dgm:spPr/>
      <dgm:t>
        <a:bodyPr/>
        <a:lstStyle/>
        <a:p>
          <a:endParaRPr lang="ru-RU"/>
        </a:p>
      </dgm:t>
    </dgm:pt>
    <dgm:pt modelId="{D88798DF-0D88-4FCA-A656-DB27D1164CB9}" type="sibTrans" cxnId="{6E3CC1C4-1135-483B-A827-0280802CA130}">
      <dgm:prSet/>
      <dgm:spPr/>
      <dgm:t>
        <a:bodyPr/>
        <a:lstStyle/>
        <a:p>
          <a:endParaRPr lang="ru-RU"/>
        </a:p>
      </dgm:t>
    </dgm:pt>
    <dgm:pt modelId="{7CA7AAC6-C3B0-4000-ABD4-6BC3681BED58}">
      <dgm:prSet/>
      <dgm:spPr/>
      <dgm:t>
        <a:bodyPr/>
        <a:lstStyle/>
        <a:p>
          <a:pPr rtl="0"/>
          <a:r>
            <a:rPr lang="en-US" dirty="0" smtClean="0"/>
            <a:t>It’s 10 in the morning in July. Eleven passengers including you have just </a:t>
          </a:r>
          <a:r>
            <a:rPr lang="en-US" u="sng" dirty="0" smtClean="0"/>
            <a:t>crashed </a:t>
          </a:r>
          <a:r>
            <a:rPr lang="en-US" dirty="0" smtClean="0"/>
            <a:t>in a small </a:t>
          </a:r>
          <a:r>
            <a:rPr lang="en-US" u="sng" dirty="0" smtClean="0"/>
            <a:t>airplane</a:t>
          </a:r>
          <a:r>
            <a:rPr lang="en-US" dirty="0" smtClean="0"/>
            <a:t> in the desert in Northern Mexico. The pilot and co-pilot are dead. One of the passengers is injured. The area is flat. The temperature is about 43 °centigrade (110° Fahrenheit). The survivors think that they are 50 kilometers south of a small town.</a:t>
          </a:r>
          <a:endParaRPr lang="ru-RU" dirty="0"/>
        </a:p>
      </dgm:t>
    </dgm:pt>
    <dgm:pt modelId="{9AE2E371-76B2-4D3E-92AA-EDEACF73A7B8}" type="parTrans" cxnId="{9E601895-27D0-4A1A-BBEF-7AE02E7A6EF4}">
      <dgm:prSet/>
      <dgm:spPr/>
      <dgm:t>
        <a:bodyPr/>
        <a:lstStyle/>
        <a:p>
          <a:endParaRPr lang="ru-RU"/>
        </a:p>
      </dgm:t>
    </dgm:pt>
    <dgm:pt modelId="{E516C41C-0AFE-43F8-A045-989822AEAD7E}" type="sibTrans" cxnId="{9E601895-27D0-4A1A-BBEF-7AE02E7A6EF4}">
      <dgm:prSet/>
      <dgm:spPr/>
      <dgm:t>
        <a:bodyPr/>
        <a:lstStyle/>
        <a:p>
          <a:endParaRPr lang="ru-RU"/>
        </a:p>
      </dgm:t>
    </dgm:pt>
    <dgm:pt modelId="{87D8BACE-A455-48CB-ADD3-E69A906F9B9B}">
      <dgm:prSet/>
      <dgm:spPr/>
      <dgm:t>
        <a:bodyPr/>
        <a:lstStyle/>
        <a:p>
          <a:pPr rtl="0"/>
          <a:r>
            <a:rPr lang="en-US" dirty="0" smtClean="0"/>
            <a:t>The following items came out of the crash in good order:</a:t>
          </a:r>
          <a:endParaRPr lang="ru-RU" dirty="0"/>
        </a:p>
      </dgm:t>
    </dgm:pt>
    <dgm:pt modelId="{7D64BF74-28BA-4409-A6AB-7561FD1110B3}" type="parTrans" cxnId="{80844A75-4A1D-40D4-8986-144641B6E09B}">
      <dgm:prSet/>
      <dgm:spPr/>
      <dgm:t>
        <a:bodyPr/>
        <a:lstStyle/>
        <a:p>
          <a:endParaRPr lang="ru-RU"/>
        </a:p>
      </dgm:t>
    </dgm:pt>
    <dgm:pt modelId="{57CE31A8-3600-4739-A7E5-6ACC7F2CA964}" type="sibTrans" cxnId="{80844A75-4A1D-40D4-8986-144641B6E09B}">
      <dgm:prSet/>
      <dgm:spPr/>
      <dgm:t>
        <a:bodyPr/>
        <a:lstStyle/>
        <a:p>
          <a:endParaRPr lang="ru-RU"/>
        </a:p>
      </dgm:t>
    </dgm:pt>
    <dgm:pt modelId="{268F7BCB-A3C0-41D5-B92E-1ABF6983CA36}">
      <dgm:prSet/>
      <dgm:spPr/>
      <dgm:t>
        <a:bodyPr/>
        <a:lstStyle/>
        <a:p>
          <a:pPr rtl="0"/>
          <a:r>
            <a:rPr lang="en-US" dirty="0" smtClean="0"/>
            <a:t>Compass / Jack knife / Loaded pistol / Vodka / Parachute </a:t>
          </a:r>
          <a:endParaRPr lang="ru-RU" dirty="0"/>
        </a:p>
      </dgm:t>
    </dgm:pt>
    <dgm:pt modelId="{6A1113D0-3992-4538-BCDC-1C2DEACBE23E}" type="parTrans" cxnId="{0CFC2FA8-8430-45A7-9F52-430D4D58BAB1}">
      <dgm:prSet/>
      <dgm:spPr/>
      <dgm:t>
        <a:bodyPr/>
        <a:lstStyle/>
        <a:p>
          <a:endParaRPr lang="ru-RU"/>
        </a:p>
      </dgm:t>
    </dgm:pt>
    <dgm:pt modelId="{AC8C9733-0851-401F-B550-F42CDAB7494D}" type="sibTrans" cxnId="{0CFC2FA8-8430-45A7-9F52-430D4D58BAB1}">
      <dgm:prSet/>
      <dgm:spPr/>
      <dgm:t>
        <a:bodyPr/>
        <a:lstStyle/>
        <a:p>
          <a:endParaRPr lang="ru-RU"/>
        </a:p>
      </dgm:t>
    </dgm:pt>
    <dgm:pt modelId="{7C8C05D0-FC28-419A-9405-644E74F21212}" type="pres">
      <dgm:prSet presAssocID="{78D58C36-D352-4D81-9B1F-4FD5E33D3A5F}" presName="linear" presStyleCnt="0">
        <dgm:presLayoutVars>
          <dgm:animLvl val="lvl"/>
          <dgm:resizeHandles val="exact"/>
        </dgm:presLayoutVars>
      </dgm:prSet>
      <dgm:spPr/>
      <dgm:t>
        <a:bodyPr/>
        <a:lstStyle/>
        <a:p>
          <a:endParaRPr lang="ru-RU"/>
        </a:p>
      </dgm:t>
    </dgm:pt>
    <dgm:pt modelId="{E6025BE3-E848-4E55-BD4C-8DE2244EFF2D}" type="pres">
      <dgm:prSet presAssocID="{178BBE58-7178-4C0A-9788-48D71E7A8BA9}" presName="parentText" presStyleLbl="node1" presStyleIdx="0" presStyleCnt="3">
        <dgm:presLayoutVars>
          <dgm:chMax val="0"/>
          <dgm:bulletEnabled val="1"/>
        </dgm:presLayoutVars>
      </dgm:prSet>
      <dgm:spPr/>
      <dgm:t>
        <a:bodyPr/>
        <a:lstStyle/>
        <a:p>
          <a:endParaRPr lang="ru-RU"/>
        </a:p>
      </dgm:t>
    </dgm:pt>
    <dgm:pt modelId="{14171AF6-8AD6-4441-B276-7494AA3179F7}" type="pres">
      <dgm:prSet presAssocID="{21D3356B-59E8-4521-B466-0B94D39646A9}" presName="spacer" presStyleCnt="0"/>
      <dgm:spPr/>
    </dgm:pt>
    <dgm:pt modelId="{99B5A262-8EE1-45DC-A03F-70F620594FA8}" type="pres">
      <dgm:prSet presAssocID="{822A9707-C87F-4468-BFBF-7747FB0555CD}" presName="parentText" presStyleLbl="node1" presStyleIdx="1" presStyleCnt="3">
        <dgm:presLayoutVars>
          <dgm:chMax val="0"/>
          <dgm:bulletEnabled val="1"/>
        </dgm:presLayoutVars>
      </dgm:prSet>
      <dgm:spPr/>
      <dgm:t>
        <a:bodyPr/>
        <a:lstStyle/>
        <a:p>
          <a:endParaRPr lang="ru-RU"/>
        </a:p>
      </dgm:t>
    </dgm:pt>
    <dgm:pt modelId="{7E029D32-DCE9-4EA7-9963-F1B518FC5C2C}" type="pres">
      <dgm:prSet presAssocID="{822A9707-C87F-4468-BFBF-7747FB0555CD}" presName="childText" presStyleLbl="revTx" presStyleIdx="0" presStyleCnt="2">
        <dgm:presLayoutVars>
          <dgm:bulletEnabled val="1"/>
        </dgm:presLayoutVars>
      </dgm:prSet>
      <dgm:spPr/>
      <dgm:t>
        <a:bodyPr/>
        <a:lstStyle/>
        <a:p>
          <a:endParaRPr lang="ru-RU"/>
        </a:p>
      </dgm:t>
    </dgm:pt>
    <dgm:pt modelId="{1F90E3E5-D547-49F1-A17C-C3B49E357860}" type="pres">
      <dgm:prSet presAssocID="{87D8BACE-A455-48CB-ADD3-E69A906F9B9B}" presName="parentText" presStyleLbl="node1" presStyleIdx="2" presStyleCnt="3">
        <dgm:presLayoutVars>
          <dgm:chMax val="0"/>
          <dgm:bulletEnabled val="1"/>
        </dgm:presLayoutVars>
      </dgm:prSet>
      <dgm:spPr/>
      <dgm:t>
        <a:bodyPr/>
        <a:lstStyle/>
        <a:p>
          <a:endParaRPr lang="ru-RU"/>
        </a:p>
      </dgm:t>
    </dgm:pt>
    <dgm:pt modelId="{9E543165-BAEA-46BB-8E51-AA9CA1D74CAA}" type="pres">
      <dgm:prSet presAssocID="{87D8BACE-A455-48CB-ADD3-E69A906F9B9B}" presName="childText" presStyleLbl="revTx" presStyleIdx="1" presStyleCnt="2">
        <dgm:presLayoutVars>
          <dgm:bulletEnabled val="1"/>
        </dgm:presLayoutVars>
      </dgm:prSet>
      <dgm:spPr/>
      <dgm:t>
        <a:bodyPr/>
        <a:lstStyle/>
        <a:p>
          <a:endParaRPr lang="ru-RU"/>
        </a:p>
      </dgm:t>
    </dgm:pt>
  </dgm:ptLst>
  <dgm:cxnLst>
    <dgm:cxn modelId="{50C9004B-EA64-4FFC-83A6-DDF8B3D54EA6}" type="presOf" srcId="{268F7BCB-A3C0-41D5-B92E-1ABF6983CA36}" destId="{9E543165-BAEA-46BB-8E51-AA9CA1D74CAA}" srcOrd="0" destOrd="0" presId="urn:microsoft.com/office/officeart/2005/8/layout/vList2"/>
    <dgm:cxn modelId="{6E3CC1C4-1135-483B-A827-0280802CA130}" srcId="{78D58C36-D352-4D81-9B1F-4FD5E33D3A5F}" destId="{822A9707-C87F-4468-BFBF-7747FB0555CD}" srcOrd="1" destOrd="0" parTransId="{DDA1F7B7-02CC-4974-A710-16ECABEC1549}" sibTransId="{D88798DF-0D88-4FCA-A656-DB27D1164CB9}"/>
    <dgm:cxn modelId="{0CFC2FA8-8430-45A7-9F52-430D4D58BAB1}" srcId="{87D8BACE-A455-48CB-ADD3-E69A906F9B9B}" destId="{268F7BCB-A3C0-41D5-B92E-1ABF6983CA36}" srcOrd="0" destOrd="0" parTransId="{6A1113D0-3992-4538-BCDC-1C2DEACBE23E}" sibTransId="{AC8C9733-0851-401F-B550-F42CDAB7494D}"/>
    <dgm:cxn modelId="{17FC5C93-985E-4B78-A6A4-5C106B8E1660}" type="presOf" srcId="{78D58C36-D352-4D81-9B1F-4FD5E33D3A5F}" destId="{7C8C05D0-FC28-419A-9405-644E74F21212}" srcOrd="0" destOrd="0" presId="urn:microsoft.com/office/officeart/2005/8/layout/vList2"/>
    <dgm:cxn modelId="{80844A75-4A1D-40D4-8986-144641B6E09B}" srcId="{78D58C36-D352-4D81-9B1F-4FD5E33D3A5F}" destId="{87D8BACE-A455-48CB-ADD3-E69A906F9B9B}" srcOrd="2" destOrd="0" parTransId="{7D64BF74-28BA-4409-A6AB-7561FD1110B3}" sibTransId="{57CE31A8-3600-4739-A7E5-6ACC7F2CA964}"/>
    <dgm:cxn modelId="{D093410B-2E01-4F2A-9B49-214C2A6C2E07}" type="presOf" srcId="{822A9707-C87F-4468-BFBF-7747FB0555CD}" destId="{99B5A262-8EE1-45DC-A03F-70F620594FA8}" srcOrd="0" destOrd="0" presId="urn:microsoft.com/office/officeart/2005/8/layout/vList2"/>
    <dgm:cxn modelId="{2E6CC3B4-89C5-4D7F-A6CF-1A4DFB9B7D45}" srcId="{78D58C36-D352-4D81-9B1F-4FD5E33D3A5F}" destId="{178BBE58-7178-4C0A-9788-48D71E7A8BA9}" srcOrd="0" destOrd="0" parTransId="{EF2DFC08-6D24-4775-9168-FA05F2013556}" sibTransId="{21D3356B-59E8-4521-B466-0B94D39646A9}"/>
    <dgm:cxn modelId="{FD206BFF-520F-41B5-BAEC-48A7E83E0D26}" type="presOf" srcId="{178BBE58-7178-4C0A-9788-48D71E7A8BA9}" destId="{E6025BE3-E848-4E55-BD4C-8DE2244EFF2D}" srcOrd="0" destOrd="0" presId="urn:microsoft.com/office/officeart/2005/8/layout/vList2"/>
    <dgm:cxn modelId="{9E601895-27D0-4A1A-BBEF-7AE02E7A6EF4}" srcId="{822A9707-C87F-4468-BFBF-7747FB0555CD}" destId="{7CA7AAC6-C3B0-4000-ABD4-6BC3681BED58}" srcOrd="0" destOrd="0" parTransId="{9AE2E371-76B2-4D3E-92AA-EDEACF73A7B8}" sibTransId="{E516C41C-0AFE-43F8-A045-989822AEAD7E}"/>
    <dgm:cxn modelId="{000016A0-A51A-4D8F-BA05-37834990D491}" type="presOf" srcId="{87D8BACE-A455-48CB-ADD3-E69A906F9B9B}" destId="{1F90E3E5-D547-49F1-A17C-C3B49E357860}" srcOrd="0" destOrd="0" presId="urn:microsoft.com/office/officeart/2005/8/layout/vList2"/>
    <dgm:cxn modelId="{C1E3D071-AD8D-4ECA-9F1D-B51511662B59}" type="presOf" srcId="{7CA7AAC6-C3B0-4000-ABD4-6BC3681BED58}" destId="{7E029D32-DCE9-4EA7-9963-F1B518FC5C2C}" srcOrd="0" destOrd="0" presId="urn:microsoft.com/office/officeart/2005/8/layout/vList2"/>
    <dgm:cxn modelId="{2CCC88F5-0AB8-4D99-A6B2-8F6D34046130}" type="presParOf" srcId="{7C8C05D0-FC28-419A-9405-644E74F21212}" destId="{E6025BE3-E848-4E55-BD4C-8DE2244EFF2D}" srcOrd="0" destOrd="0" presId="urn:microsoft.com/office/officeart/2005/8/layout/vList2"/>
    <dgm:cxn modelId="{B0C2130C-18DF-48B5-ADAA-F74B39AC7E38}" type="presParOf" srcId="{7C8C05D0-FC28-419A-9405-644E74F21212}" destId="{14171AF6-8AD6-4441-B276-7494AA3179F7}" srcOrd="1" destOrd="0" presId="urn:microsoft.com/office/officeart/2005/8/layout/vList2"/>
    <dgm:cxn modelId="{32115952-DB4C-4951-AC71-4530A22294E7}" type="presParOf" srcId="{7C8C05D0-FC28-419A-9405-644E74F21212}" destId="{99B5A262-8EE1-45DC-A03F-70F620594FA8}" srcOrd="2" destOrd="0" presId="urn:microsoft.com/office/officeart/2005/8/layout/vList2"/>
    <dgm:cxn modelId="{A1E54A09-C856-431D-96B8-4024E7079DA8}" type="presParOf" srcId="{7C8C05D0-FC28-419A-9405-644E74F21212}" destId="{7E029D32-DCE9-4EA7-9963-F1B518FC5C2C}" srcOrd="3" destOrd="0" presId="urn:microsoft.com/office/officeart/2005/8/layout/vList2"/>
    <dgm:cxn modelId="{B8A7AD8D-A070-4AAE-AB96-99D020202736}" type="presParOf" srcId="{7C8C05D0-FC28-419A-9405-644E74F21212}" destId="{1F90E3E5-D547-49F1-A17C-C3B49E357860}" srcOrd="4" destOrd="0" presId="urn:microsoft.com/office/officeart/2005/8/layout/vList2"/>
    <dgm:cxn modelId="{A183FF22-E274-449F-BBEE-FBB8ECEB3E09}" type="presParOf" srcId="{7C8C05D0-FC28-419A-9405-644E74F21212}" destId="{9E543165-BAEA-46BB-8E51-AA9CA1D74CA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FE40EE-9990-46EA-96ED-A32FC1F5DBF1}"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ru-RU"/>
        </a:p>
      </dgm:t>
    </dgm:pt>
    <dgm:pt modelId="{8A4AF133-DBEB-424E-B90A-3FC38BD18BE9}">
      <dgm:prSet custT="1"/>
      <dgm:spPr/>
      <dgm:t>
        <a:bodyPr/>
        <a:lstStyle/>
        <a:p>
          <a:pPr rtl="0"/>
          <a:r>
            <a:rPr lang="en-US" sz="2000" b="1" u="none" dirty="0" smtClean="0"/>
            <a:t>The task:</a:t>
          </a:r>
          <a:endParaRPr lang="ru-RU" sz="2000" b="1" u="none" dirty="0"/>
        </a:p>
      </dgm:t>
    </dgm:pt>
    <dgm:pt modelId="{D36A2091-C5F6-4E07-B390-AFA0B09E5FCC}" type="parTrans" cxnId="{A311BD32-4498-49B8-814E-947A4491CCD3}">
      <dgm:prSet/>
      <dgm:spPr/>
      <dgm:t>
        <a:bodyPr/>
        <a:lstStyle/>
        <a:p>
          <a:endParaRPr lang="ru-RU"/>
        </a:p>
      </dgm:t>
    </dgm:pt>
    <dgm:pt modelId="{E341FD93-055A-408F-B64B-080C06D6DAE7}" type="sibTrans" cxnId="{A311BD32-4498-49B8-814E-947A4491CCD3}">
      <dgm:prSet/>
      <dgm:spPr/>
      <dgm:t>
        <a:bodyPr/>
        <a:lstStyle/>
        <a:p>
          <a:endParaRPr lang="ru-RU"/>
        </a:p>
      </dgm:t>
    </dgm:pt>
    <dgm:pt modelId="{B0953C82-F31D-422C-BD4E-C9B0A353E136}">
      <dgm:prSet/>
      <dgm:spPr/>
      <dgm:t>
        <a:bodyPr/>
        <a:lstStyle/>
        <a:p>
          <a:pPr rtl="0"/>
          <a:r>
            <a:rPr lang="en-US" dirty="0" smtClean="0"/>
            <a:t>Individually write down a list of the 7 most important items on this list to ensure survival and/or rescue.</a:t>
          </a:r>
          <a:endParaRPr lang="ru-RU" dirty="0"/>
        </a:p>
      </dgm:t>
    </dgm:pt>
    <dgm:pt modelId="{334159A1-2EA2-40C6-B7F6-0AA84BEC71C5}" type="parTrans" cxnId="{E44DB0B4-15EA-4632-A927-9AF88ECE7821}">
      <dgm:prSet/>
      <dgm:spPr/>
      <dgm:t>
        <a:bodyPr/>
        <a:lstStyle/>
        <a:p>
          <a:endParaRPr lang="ru-RU"/>
        </a:p>
      </dgm:t>
    </dgm:pt>
    <dgm:pt modelId="{0E7D5280-F5C0-403F-B02D-AA10EC6486CD}" type="sibTrans" cxnId="{E44DB0B4-15EA-4632-A927-9AF88ECE7821}">
      <dgm:prSet/>
      <dgm:spPr/>
      <dgm:t>
        <a:bodyPr/>
        <a:lstStyle/>
        <a:p>
          <a:endParaRPr lang="ru-RU"/>
        </a:p>
      </dgm:t>
    </dgm:pt>
    <dgm:pt modelId="{F23C724E-12FF-4037-AA37-E77B9739B362}">
      <dgm:prSet/>
      <dgm:spPr/>
      <dgm:t>
        <a:bodyPr/>
        <a:lstStyle/>
        <a:p>
          <a:pPr rtl="0"/>
          <a:r>
            <a:rPr lang="en-US" smtClean="0"/>
            <a:t>Students are put in groups and should agree with the other members of the group what these items are.</a:t>
          </a:r>
          <a:endParaRPr lang="ru-RU"/>
        </a:p>
      </dgm:t>
    </dgm:pt>
    <dgm:pt modelId="{AB710991-DD5D-4398-B5FF-F0B2A24B819A}" type="parTrans" cxnId="{F60550E8-30C5-4EB7-9751-302F7E3FF4F6}">
      <dgm:prSet/>
      <dgm:spPr/>
      <dgm:t>
        <a:bodyPr/>
        <a:lstStyle/>
        <a:p>
          <a:endParaRPr lang="ru-RU"/>
        </a:p>
      </dgm:t>
    </dgm:pt>
    <dgm:pt modelId="{B0A537BF-48D6-4475-BC35-E7FE4457B57E}" type="sibTrans" cxnId="{F60550E8-30C5-4EB7-9751-302F7E3FF4F6}">
      <dgm:prSet/>
      <dgm:spPr/>
      <dgm:t>
        <a:bodyPr/>
        <a:lstStyle/>
        <a:p>
          <a:endParaRPr lang="ru-RU"/>
        </a:p>
      </dgm:t>
    </dgm:pt>
    <dgm:pt modelId="{D6B406E8-3470-43B0-AB3F-523033292FDE}">
      <dgm:prSet/>
      <dgm:spPr/>
      <dgm:t>
        <a:bodyPr/>
        <a:lstStyle/>
        <a:p>
          <a:pPr rtl="0"/>
          <a:r>
            <a:rPr lang="en-US" smtClean="0"/>
            <a:t>Each group works out how to survive this desert situation.</a:t>
          </a:r>
          <a:endParaRPr lang="ru-RU"/>
        </a:p>
      </dgm:t>
    </dgm:pt>
    <dgm:pt modelId="{55C0503F-206B-477C-AFB8-F6F76D3FC946}" type="parTrans" cxnId="{8DD9A31C-AE97-43C6-87B6-8D0E21C910C4}">
      <dgm:prSet/>
      <dgm:spPr/>
      <dgm:t>
        <a:bodyPr/>
        <a:lstStyle/>
        <a:p>
          <a:endParaRPr lang="ru-RU"/>
        </a:p>
      </dgm:t>
    </dgm:pt>
    <dgm:pt modelId="{90FB4547-F9F2-4B7D-9BC2-3B0D609F2477}" type="sibTrans" cxnId="{8DD9A31C-AE97-43C6-87B6-8D0E21C910C4}">
      <dgm:prSet/>
      <dgm:spPr/>
      <dgm:t>
        <a:bodyPr/>
        <a:lstStyle/>
        <a:p>
          <a:endParaRPr lang="ru-RU"/>
        </a:p>
      </dgm:t>
    </dgm:pt>
    <dgm:pt modelId="{CDF1F279-54E8-43AB-89C7-3CA809FF43EF}" type="pres">
      <dgm:prSet presAssocID="{E5FE40EE-9990-46EA-96ED-A32FC1F5DBF1}" presName="linear" presStyleCnt="0">
        <dgm:presLayoutVars>
          <dgm:animLvl val="lvl"/>
          <dgm:resizeHandles val="exact"/>
        </dgm:presLayoutVars>
      </dgm:prSet>
      <dgm:spPr/>
      <dgm:t>
        <a:bodyPr/>
        <a:lstStyle/>
        <a:p>
          <a:endParaRPr lang="ru-RU"/>
        </a:p>
      </dgm:t>
    </dgm:pt>
    <dgm:pt modelId="{81AF1D13-CFC0-41C8-8C5E-4AC8A2DB246A}" type="pres">
      <dgm:prSet presAssocID="{8A4AF133-DBEB-424E-B90A-3FC38BD18BE9}" presName="parentText" presStyleLbl="node1" presStyleIdx="0" presStyleCnt="1">
        <dgm:presLayoutVars>
          <dgm:chMax val="0"/>
          <dgm:bulletEnabled val="1"/>
        </dgm:presLayoutVars>
      </dgm:prSet>
      <dgm:spPr/>
      <dgm:t>
        <a:bodyPr/>
        <a:lstStyle/>
        <a:p>
          <a:endParaRPr lang="ru-RU"/>
        </a:p>
      </dgm:t>
    </dgm:pt>
    <dgm:pt modelId="{6461094C-D5EB-432F-BD71-F2C82F2466D2}" type="pres">
      <dgm:prSet presAssocID="{8A4AF133-DBEB-424E-B90A-3FC38BD18BE9}" presName="childText" presStyleLbl="revTx" presStyleIdx="0" presStyleCnt="1">
        <dgm:presLayoutVars>
          <dgm:bulletEnabled val="1"/>
        </dgm:presLayoutVars>
      </dgm:prSet>
      <dgm:spPr/>
      <dgm:t>
        <a:bodyPr/>
        <a:lstStyle/>
        <a:p>
          <a:endParaRPr lang="ru-RU"/>
        </a:p>
      </dgm:t>
    </dgm:pt>
  </dgm:ptLst>
  <dgm:cxnLst>
    <dgm:cxn modelId="{8353DDD4-41E4-4C8F-A71E-5B4F3D71626D}" type="presOf" srcId="{8A4AF133-DBEB-424E-B90A-3FC38BD18BE9}" destId="{81AF1D13-CFC0-41C8-8C5E-4AC8A2DB246A}" srcOrd="0" destOrd="0" presId="urn:microsoft.com/office/officeart/2005/8/layout/vList2"/>
    <dgm:cxn modelId="{A311BD32-4498-49B8-814E-947A4491CCD3}" srcId="{E5FE40EE-9990-46EA-96ED-A32FC1F5DBF1}" destId="{8A4AF133-DBEB-424E-B90A-3FC38BD18BE9}" srcOrd="0" destOrd="0" parTransId="{D36A2091-C5F6-4E07-B390-AFA0B09E5FCC}" sibTransId="{E341FD93-055A-408F-B64B-080C06D6DAE7}"/>
    <dgm:cxn modelId="{8DD9A31C-AE97-43C6-87B6-8D0E21C910C4}" srcId="{8A4AF133-DBEB-424E-B90A-3FC38BD18BE9}" destId="{D6B406E8-3470-43B0-AB3F-523033292FDE}" srcOrd="2" destOrd="0" parTransId="{55C0503F-206B-477C-AFB8-F6F76D3FC946}" sibTransId="{90FB4547-F9F2-4B7D-9BC2-3B0D609F2477}"/>
    <dgm:cxn modelId="{7D21D158-A957-4B67-B166-FE9F11C19D54}" type="presOf" srcId="{B0953C82-F31D-422C-BD4E-C9B0A353E136}" destId="{6461094C-D5EB-432F-BD71-F2C82F2466D2}" srcOrd="0" destOrd="0" presId="urn:microsoft.com/office/officeart/2005/8/layout/vList2"/>
    <dgm:cxn modelId="{F60550E8-30C5-4EB7-9751-302F7E3FF4F6}" srcId="{8A4AF133-DBEB-424E-B90A-3FC38BD18BE9}" destId="{F23C724E-12FF-4037-AA37-E77B9739B362}" srcOrd="1" destOrd="0" parTransId="{AB710991-DD5D-4398-B5FF-F0B2A24B819A}" sibTransId="{B0A537BF-48D6-4475-BC35-E7FE4457B57E}"/>
    <dgm:cxn modelId="{6188464C-A6DB-40D9-AF3B-4212077D1956}" type="presOf" srcId="{D6B406E8-3470-43B0-AB3F-523033292FDE}" destId="{6461094C-D5EB-432F-BD71-F2C82F2466D2}" srcOrd="0" destOrd="2" presId="urn:microsoft.com/office/officeart/2005/8/layout/vList2"/>
    <dgm:cxn modelId="{370C2923-A4F7-430C-A77E-F4044E357602}" type="presOf" srcId="{F23C724E-12FF-4037-AA37-E77B9739B362}" destId="{6461094C-D5EB-432F-BD71-F2C82F2466D2}" srcOrd="0" destOrd="1" presId="urn:microsoft.com/office/officeart/2005/8/layout/vList2"/>
    <dgm:cxn modelId="{E44DB0B4-15EA-4632-A927-9AF88ECE7821}" srcId="{8A4AF133-DBEB-424E-B90A-3FC38BD18BE9}" destId="{B0953C82-F31D-422C-BD4E-C9B0A353E136}" srcOrd="0" destOrd="0" parTransId="{334159A1-2EA2-40C6-B7F6-0AA84BEC71C5}" sibTransId="{0E7D5280-F5C0-403F-B02D-AA10EC6486CD}"/>
    <dgm:cxn modelId="{5A5FAE42-DF21-4C0C-9261-2B4CD468B958}" type="presOf" srcId="{E5FE40EE-9990-46EA-96ED-A32FC1F5DBF1}" destId="{CDF1F279-54E8-43AB-89C7-3CA809FF43EF}" srcOrd="0" destOrd="0" presId="urn:microsoft.com/office/officeart/2005/8/layout/vList2"/>
    <dgm:cxn modelId="{2EE9F83F-DBC8-4E40-A49B-51348B6DFD1D}" type="presParOf" srcId="{CDF1F279-54E8-43AB-89C7-3CA809FF43EF}" destId="{81AF1D13-CFC0-41C8-8C5E-4AC8A2DB246A}" srcOrd="0" destOrd="0" presId="urn:microsoft.com/office/officeart/2005/8/layout/vList2"/>
    <dgm:cxn modelId="{9E366802-94AE-4B01-8FC0-8A05D30592AE}" type="presParOf" srcId="{CDF1F279-54E8-43AB-89C7-3CA809FF43EF}" destId="{6461094C-D5EB-432F-BD71-F2C82F2466D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3C49D9-2260-433E-9EF2-BFB0229AC01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BDB42878-FA21-4867-BE5D-C3E3D26AE841}">
      <dgm:prSet/>
      <dgm:spPr/>
      <dgm:t>
        <a:bodyPr/>
        <a:lstStyle/>
        <a:p>
          <a:pPr rtl="0"/>
          <a:r>
            <a:rPr lang="en-US" b="1" dirty="0" smtClean="0"/>
            <a:t>3. Teaching Writing</a:t>
          </a:r>
          <a:endParaRPr lang="ru-RU" dirty="0"/>
        </a:p>
      </dgm:t>
    </dgm:pt>
    <dgm:pt modelId="{65A3CBB9-4CCF-44AE-BAF6-6919DC54E012}" type="parTrans" cxnId="{9A2E305C-4299-4EB6-975D-4A32936FC26C}">
      <dgm:prSet/>
      <dgm:spPr/>
      <dgm:t>
        <a:bodyPr/>
        <a:lstStyle/>
        <a:p>
          <a:endParaRPr lang="ru-RU"/>
        </a:p>
      </dgm:t>
    </dgm:pt>
    <dgm:pt modelId="{64C1DC5F-1C00-4C26-AFDC-03F7F5CECFA7}" type="sibTrans" cxnId="{9A2E305C-4299-4EB6-975D-4A32936FC26C}">
      <dgm:prSet/>
      <dgm:spPr/>
      <dgm:t>
        <a:bodyPr/>
        <a:lstStyle/>
        <a:p>
          <a:endParaRPr lang="ru-RU"/>
        </a:p>
      </dgm:t>
    </dgm:pt>
    <dgm:pt modelId="{36071CBE-9A0A-4F72-9D34-0064B9ED9FCF}" type="pres">
      <dgm:prSet presAssocID="{483C49D9-2260-433E-9EF2-BFB0229AC014}" presName="linear" presStyleCnt="0">
        <dgm:presLayoutVars>
          <dgm:animLvl val="lvl"/>
          <dgm:resizeHandles val="exact"/>
        </dgm:presLayoutVars>
      </dgm:prSet>
      <dgm:spPr/>
      <dgm:t>
        <a:bodyPr/>
        <a:lstStyle/>
        <a:p>
          <a:endParaRPr lang="ru-RU"/>
        </a:p>
      </dgm:t>
    </dgm:pt>
    <dgm:pt modelId="{762C396E-FB5C-4122-89F9-70EDFC113EA1}" type="pres">
      <dgm:prSet presAssocID="{BDB42878-FA21-4867-BE5D-C3E3D26AE841}" presName="parentText" presStyleLbl="node1" presStyleIdx="0" presStyleCnt="1">
        <dgm:presLayoutVars>
          <dgm:chMax val="0"/>
          <dgm:bulletEnabled val="1"/>
        </dgm:presLayoutVars>
      </dgm:prSet>
      <dgm:spPr/>
      <dgm:t>
        <a:bodyPr/>
        <a:lstStyle/>
        <a:p>
          <a:endParaRPr lang="ru-RU"/>
        </a:p>
      </dgm:t>
    </dgm:pt>
  </dgm:ptLst>
  <dgm:cxnLst>
    <dgm:cxn modelId="{0622E70C-C595-4BF6-962F-62BE1DC8558C}" type="presOf" srcId="{BDB42878-FA21-4867-BE5D-C3E3D26AE841}" destId="{762C396E-FB5C-4122-89F9-70EDFC113EA1}" srcOrd="0" destOrd="0" presId="urn:microsoft.com/office/officeart/2005/8/layout/vList2"/>
    <dgm:cxn modelId="{3E209B0E-D952-4482-A8BF-D2D2D4067190}" type="presOf" srcId="{483C49D9-2260-433E-9EF2-BFB0229AC014}" destId="{36071CBE-9A0A-4F72-9D34-0064B9ED9FCF}" srcOrd="0" destOrd="0" presId="urn:microsoft.com/office/officeart/2005/8/layout/vList2"/>
    <dgm:cxn modelId="{9A2E305C-4299-4EB6-975D-4A32936FC26C}" srcId="{483C49D9-2260-433E-9EF2-BFB0229AC014}" destId="{BDB42878-FA21-4867-BE5D-C3E3D26AE841}" srcOrd="0" destOrd="0" parTransId="{65A3CBB9-4CCF-44AE-BAF6-6919DC54E012}" sibTransId="{64C1DC5F-1C00-4C26-AFDC-03F7F5CECFA7}"/>
    <dgm:cxn modelId="{31A23BB1-28E4-43F9-ABEB-688F9645CE7E}" type="presParOf" srcId="{36071CBE-9A0A-4F72-9D34-0064B9ED9FCF}" destId="{762C396E-FB5C-4122-89F9-70EDFC113E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D24E9A-919F-4F20-9826-B4F58B64ADCB}"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ru-RU"/>
        </a:p>
      </dgm:t>
    </dgm:pt>
    <dgm:pt modelId="{5DE08241-FA2A-406A-A98D-D445E39155B6}">
      <dgm:prSet/>
      <dgm:spPr/>
      <dgm:t>
        <a:bodyPr/>
        <a:lstStyle/>
        <a:p>
          <a:pPr rtl="0"/>
          <a:r>
            <a:rPr lang="en-US" b="1" smtClean="0"/>
            <a:t>True / False Statements. </a:t>
          </a:r>
          <a:r>
            <a:rPr lang="en-US" smtClean="0"/>
            <a:t>Students are given a list of statements and copy only the true ones. </a:t>
          </a:r>
          <a:endParaRPr lang="ru-RU"/>
        </a:p>
      </dgm:t>
    </dgm:pt>
    <dgm:pt modelId="{24579EE6-ED86-4C28-864C-EB4607AF1867}" type="parTrans" cxnId="{74112D13-9190-453B-9A3F-1E06FCA24630}">
      <dgm:prSet/>
      <dgm:spPr/>
      <dgm:t>
        <a:bodyPr/>
        <a:lstStyle/>
        <a:p>
          <a:endParaRPr lang="ru-RU"/>
        </a:p>
      </dgm:t>
    </dgm:pt>
    <dgm:pt modelId="{D4DD9223-472D-4CF2-901D-0526E741CC78}" type="sibTrans" cxnId="{74112D13-9190-453B-9A3F-1E06FCA24630}">
      <dgm:prSet/>
      <dgm:spPr/>
      <dgm:t>
        <a:bodyPr/>
        <a:lstStyle/>
        <a:p>
          <a:endParaRPr lang="ru-RU"/>
        </a:p>
      </dgm:t>
    </dgm:pt>
    <dgm:pt modelId="{CAAF148A-3B1B-45D1-9F15-1FCCE77572BF}">
      <dgm:prSet/>
      <dgm:spPr/>
      <dgm:t>
        <a:bodyPr/>
        <a:lstStyle/>
        <a:p>
          <a:pPr rtl="0"/>
          <a:r>
            <a:rPr lang="en-US" b="1" smtClean="0"/>
            <a:t>Changing paragraphs. </a:t>
          </a:r>
          <a:r>
            <a:rPr lang="en-US" smtClean="0"/>
            <a:t>Students are given a paragraph and asked to make changes in it. </a:t>
          </a:r>
          <a:endParaRPr lang="ru-RU"/>
        </a:p>
      </dgm:t>
    </dgm:pt>
    <dgm:pt modelId="{1D34DBD1-EEB0-481D-97CF-5EB4C2EE0529}" type="parTrans" cxnId="{B9DE3930-39D3-4719-8F26-37429FEE1EA4}">
      <dgm:prSet/>
      <dgm:spPr/>
      <dgm:t>
        <a:bodyPr/>
        <a:lstStyle/>
        <a:p>
          <a:endParaRPr lang="ru-RU"/>
        </a:p>
      </dgm:t>
    </dgm:pt>
    <dgm:pt modelId="{C837ACCA-BB41-4439-BEEF-EB6DD2F7DE7B}" type="sibTrans" cxnId="{B9DE3930-39D3-4719-8F26-37429FEE1EA4}">
      <dgm:prSet/>
      <dgm:spPr/>
      <dgm:t>
        <a:bodyPr/>
        <a:lstStyle/>
        <a:p>
          <a:endParaRPr lang="ru-RU"/>
        </a:p>
      </dgm:t>
    </dgm:pt>
    <dgm:pt modelId="{F0F39CEE-F264-431D-A606-3B60AFDB298B}">
      <dgm:prSet/>
      <dgm:spPr/>
      <dgm:t>
        <a:bodyPr/>
        <a:lstStyle/>
        <a:p>
          <a:pPr rtl="0"/>
          <a:r>
            <a:rPr lang="en-US" b="1" smtClean="0"/>
            <a:t>Write down the difference. </a:t>
          </a:r>
          <a:r>
            <a:rPr lang="en-US" smtClean="0"/>
            <a:t>Provide two pictures with a number of differences between them and ask the students to write down the difference.</a:t>
          </a:r>
          <a:endParaRPr lang="ru-RU"/>
        </a:p>
      </dgm:t>
    </dgm:pt>
    <dgm:pt modelId="{051590DA-6FDF-4186-9664-7FEB270A7A40}" type="parTrans" cxnId="{EE707C43-D108-4D55-87A2-9C3AD939E0C3}">
      <dgm:prSet/>
      <dgm:spPr/>
      <dgm:t>
        <a:bodyPr/>
        <a:lstStyle/>
        <a:p>
          <a:endParaRPr lang="ru-RU"/>
        </a:p>
      </dgm:t>
    </dgm:pt>
    <dgm:pt modelId="{D9CE5768-F29F-4784-91CF-B5BC2B6AA2AC}" type="sibTrans" cxnId="{EE707C43-D108-4D55-87A2-9C3AD939E0C3}">
      <dgm:prSet/>
      <dgm:spPr/>
      <dgm:t>
        <a:bodyPr/>
        <a:lstStyle/>
        <a:p>
          <a:endParaRPr lang="ru-RU"/>
        </a:p>
      </dgm:t>
    </dgm:pt>
    <dgm:pt modelId="{BD6CD845-BA8B-4321-A156-725E23181C9F}">
      <dgm:prSet/>
      <dgm:spPr/>
      <dgm:t>
        <a:bodyPr/>
        <a:lstStyle/>
        <a:p>
          <a:pPr rtl="0"/>
          <a:r>
            <a:rPr lang="en-US" b="1" dirty="0" smtClean="0"/>
            <a:t>Dialogue journal. </a:t>
          </a:r>
          <a:r>
            <a:rPr lang="en-US" dirty="0" smtClean="0"/>
            <a:t>On a regular basis (daily, weekly) students write in their journals as little or as much as they want, on whatever subject that interests them at the moment. They can ask questions, express opinions or make requests. Teacher reads the student’s entry and responds. In effect, the teacher and the student carry on a conversation via the journal.</a:t>
          </a:r>
          <a:endParaRPr lang="ru-RU" dirty="0"/>
        </a:p>
      </dgm:t>
    </dgm:pt>
    <dgm:pt modelId="{C885DE0F-7C72-4343-B30C-689DE5B46AB1}" type="parTrans" cxnId="{FA950209-01D0-43F0-BB42-00017765DC1D}">
      <dgm:prSet/>
      <dgm:spPr/>
      <dgm:t>
        <a:bodyPr/>
        <a:lstStyle/>
        <a:p>
          <a:endParaRPr lang="ru-RU"/>
        </a:p>
      </dgm:t>
    </dgm:pt>
    <dgm:pt modelId="{25F08CC3-8A78-4AEE-8137-2A63449BD748}" type="sibTrans" cxnId="{FA950209-01D0-43F0-BB42-00017765DC1D}">
      <dgm:prSet/>
      <dgm:spPr/>
      <dgm:t>
        <a:bodyPr/>
        <a:lstStyle/>
        <a:p>
          <a:endParaRPr lang="ru-RU"/>
        </a:p>
      </dgm:t>
    </dgm:pt>
    <dgm:pt modelId="{06DA3F54-0D0D-4916-8DD4-AF002E21E69F}" type="pres">
      <dgm:prSet presAssocID="{0AD24E9A-919F-4F20-9826-B4F58B64ADCB}" presName="vert0" presStyleCnt="0">
        <dgm:presLayoutVars>
          <dgm:dir/>
          <dgm:animOne val="branch"/>
          <dgm:animLvl val="lvl"/>
        </dgm:presLayoutVars>
      </dgm:prSet>
      <dgm:spPr/>
      <dgm:t>
        <a:bodyPr/>
        <a:lstStyle/>
        <a:p>
          <a:endParaRPr lang="ru-RU"/>
        </a:p>
      </dgm:t>
    </dgm:pt>
    <dgm:pt modelId="{4EC2CE02-9E98-49D1-ABBA-8F198413BB8C}" type="pres">
      <dgm:prSet presAssocID="{5DE08241-FA2A-406A-A98D-D445E39155B6}" presName="thickLine" presStyleLbl="alignNode1" presStyleIdx="0" presStyleCnt="4"/>
      <dgm:spPr/>
    </dgm:pt>
    <dgm:pt modelId="{3BCB94E4-DBF3-4344-883C-F42FE04B940B}" type="pres">
      <dgm:prSet presAssocID="{5DE08241-FA2A-406A-A98D-D445E39155B6}" presName="horz1" presStyleCnt="0"/>
      <dgm:spPr/>
    </dgm:pt>
    <dgm:pt modelId="{2DE03C04-7D0A-4F6B-B221-E4069D8920DA}" type="pres">
      <dgm:prSet presAssocID="{5DE08241-FA2A-406A-A98D-D445E39155B6}" presName="tx1" presStyleLbl="revTx" presStyleIdx="0" presStyleCnt="4"/>
      <dgm:spPr/>
      <dgm:t>
        <a:bodyPr/>
        <a:lstStyle/>
        <a:p>
          <a:endParaRPr lang="ru-RU"/>
        </a:p>
      </dgm:t>
    </dgm:pt>
    <dgm:pt modelId="{79F1A76E-34D4-4884-9EDC-26C054BCD6E4}" type="pres">
      <dgm:prSet presAssocID="{5DE08241-FA2A-406A-A98D-D445E39155B6}" presName="vert1" presStyleCnt="0"/>
      <dgm:spPr/>
    </dgm:pt>
    <dgm:pt modelId="{0BAD748B-3483-4FF3-97FD-88C3B2976C2E}" type="pres">
      <dgm:prSet presAssocID="{CAAF148A-3B1B-45D1-9F15-1FCCE77572BF}" presName="thickLine" presStyleLbl="alignNode1" presStyleIdx="1" presStyleCnt="4"/>
      <dgm:spPr/>
    </dgm:pt>
    <dgm:pt modelId="{3F6469D8-43BA-4EC9-8861-396A60738051}" type="pres">
      <dgm:prSet presAssocID="{CAAF148A-3B1B-45D1-9F15-1FCCE77572BF}" presName="horz1" presStyleCnt="0"/>
      <dgm:spPr/>
    </dgm:pt>
    <dgm:pt modelId="{3C9CF210-2821-4B29-86C4-744AD0E85B50}" type="pres">
      <dgm:prSet presAssocID="{CAAF148A-3B1B-45D1-9F15-1FCCE77572BF}" presName="tx1" presStyleLbl="revTx" presStyleIdx="1" presStyleCnt="4"/>
      <dgm:spPr/>
      <dgm:t>
        <a:bodyPr/>
        <a:lstStyle/>
        <a:p>
          <a:endParaRPr lang="ru-RU"/>
        </a:p>
      </dgm:t>
    </dgm:pt>
    <dgm:pt modelId="{0D10CB02-53CC-481E-81B9-562849252365}" type="pres">
      <dgm:prSet presAssocID="{CAAF148A-3B1B-45D1-9F15-1FCCE77572BF}" presName="vert1" presStyleCnt="0"/>
      <dgm:spPr/>
    </dgm:pt>
    <dgm:pt modelId="{951CEB78-5DDD-426A-8588-588EBEF56AF4}" type="pres">
      <dgm:prSet presAssocID="{F0F39CEE-F264-431D-A606-3B60AFDB298B}" presName="thickLine" presStyleLbl="alignNode1" presStyleIdx="2" presStyleCnt="4"/>
      <dgm:spPr/>
    </dgm:pt>
    <dgm:pt modelId="{0D24F348-5D40-47A4-9E05-A6A87155449C}" type="pres">
      <dgm:prSet presAssocID="{F0F39CEE-F264-431D-A606-3B60AFDB298B}" presName="horz1" presStyleCnt="0"/>
      <dgm:spPr/>
    </dgm:pt>
    <dgm:pt modelId="{44C216A2-42CC-4880-920B-4A775C759A71}" type="pres">
      <dgm:prSet presAssocID="{F0F39CEE-F264-431D-A606-3B60AFDB298B}" presName="tx1" presStyleLbl="revTx" presStyleIdx="2" presStyleCnt="4"/>
      <dgm:spPr/>
      <dgm:t>
        <a:bodyPr/>
        <a:lstStyle/>
        <a:p>
          <a:endParaRPr lang="ru-RU"/>
        </a:p>
      </dgm:t>
    </dgm:pt>
    <dgm:pt modelId="{A8F563B7-8333-4BDF-85CA-5FD754912B3E}" type="pres">
      <dgm:prSet presAssocID="{F0F39CEE-F264-431D-A606-3B60AFDB298B}" presName="vert1" presStyleCnt="0"/>
      <dgm:spPr/>
    </dgm:pt>
    <dgm:pt modelId="{76ACA958-9F60-4E7A-A7D7-94EE37B21AED}" type="pres">
      <dgm:prSet presAssocID="{BD6CD845-BA8B-4321-A156-725E23181C9F}" presName="thickLine" presStyleLbl="alignNode1" presStyleIdx="3" presStyleCnt="4"/>
      <dgm:spPr/>
    </dgm:pt>
    <dgm:pt modelId="{1B5CF9B6-09B6-41AC-9C50-59594F622505}" type="pres">
      <dgm:prSet presAssocID="{BD6CD845-BA8B-4321-A156-725E23181C9F}" presName="horz1" presStyleCnt="0"/>
      <dgm:spPr/>
    </dgm:pt>
    <dgm:pt modelId="{DFF7E699-FF54-4E35-9B6E-881DBFB559C1}" type="pres">
      <dgm:prSet presAssocID="{BD6CD845-BA8B-4321-A156-725E23181C9F}" presName="tx1" presStyleLbl="revTx" presStyleIdx="3" presStyleCnt="4"/>
      <dgm:spPr/>
      <dgm:t>
        <a:bodyPr/>
        <a:lstStyle/>
        <a:p>
          <a:endParaRPr lang="ru-RU"/>
        </a:p>
      </dgm:t>
    </dgm:pt>
    <dgm:pt modelId="{C6A24C29-C712-406D-ADEB-F849DDD68272}" type="pres">
      <dgm:prSet presAssocID="{BD6CD845-BA8B-4321-A156-725E23181C9F}" presName="vert1" presStyleCnt="0"/>
      <dgm:spPr/>
    </dgm:pt>
  </dgm:ptLst>
  <dgm:cxnLst>
    <dgm:cxn modelId="{E329E0A8-474D-471B-A380-92646B721F74}" type="presOf" srcId="{0AD24E9A-919F-4F20-9826-B4F58B64ADCB}" destId="{06DA3F54-0D0D-4916-8DD4-AF002E21E69F}" srcOrd="0" destOrd="0" presId="urn:microsoft.com/office/officeart/2008/layout/LinedList"/>
    <dgm:cxn modelId="{BDF75EA5-807C-417B-83C4-8C7AD259E25F}" type="presOf" srcId="{CAAF148A-3B1B-45D1-9F15-1FCCE77572BF}" destId="{3C9CF210-2821-4B29-86C4-744AD0E85B50}" srcOrd="0" destOrd="0" presId="urn:microsoft.com/office/officeart/2008/layout/LinedList"/>
    <dgm:cxn modelId="{3A707AE7-85B2-4723-8297-13ADCCC91967}" type="presOf" srcId="{5DE08241-FA2A-406A-A98D-D445E39155B6}" destId="{2DE03C04-7D0A-4F6B-B221-E4069D8920DA}" srcOrd="0" destOrd="0" presId="urn:microsoft.com/office/officeart/2008/layout/LinedList"/>
    <dgm:cxn modelId="{74112D13-9190-453B-9A3F-1E06FCA24630}" srcId="{0AD24E9A-919F-4F20-9826-B4F58B64ADCB}" destId="{5DE08241-FA2A-406A-A98D-D445E39155B6}" srcOrd="0" destOrd="0" parTransId="{24579EE6-ED86-4C28-864C-EB4607AF1867}" sibTransId="{D4DD9223-472D-4CF2-901D-0526E741CC78}"/>
    <dgm:cxn modelId="{FA950209-01D0-43F0-BB42-00017765DC1D}" srcId="{0AD24E9A-919F-4F20-9826-B4F58B64ADCB}" destId="{BD6CD845-BA8B-4321-A156-725E23181C9F}" srcOrd="3" destOrd="0" parTransId="{C885DE0F-7C72-4343-B30C-689DE5B46AB1}" sibTransId="{25F08CC3-8A78-4AEE-8137-2A63449BD748}"/>
    <dgm:cxn modelId="{01EFC215-6EA3-4060-BFA7-ACE672F0D058}" type="presOf" srcId="{F0F39CEE-F264-431D-A606-3B60AFDB298B}" destId="{44C216A2-42CC-4880-920B-4A775C759A71}" srcOrd="0" destOrd="0" presId="urn:microsoft.com/office/officeart/2008/layout/LinedList"/>
    <dgm:cxn modelId="{B9DE3930-39D3-4719-8F26-37429FEE1EA4}" srcId="{0AD24E9A-919F-4F20-9826-B4F58B64ADCB}" destId="{CAAF148A-3B1B-45D1-9F15-1FCCE77572BF}" srcOrd="1" destOrd="0" parTransId="{1D34DBD1-EEB0-481D-97CF-5EB4C2EE0529}" sibTransId="{C837ACCA-BB41-4439-BEEF-EB6DD2F7DE7B}"/>
    <dgm:cxn modelId="{EFD88263-2865-4ECF-B73F-BA6FCC5F3A33}" type="presOf" srcId="{BD6CD845-BA8B-4321-A156-725E23181C9F}" destId="{DFF7E699-FF54-4E35-9B6E-881DBFB559C1}" srcOrd="0" destOrd="0" presId="urn:microsoft.com/office/officeart/2008/layout/LinedList"/>
    <dgm:cxn modelId="{EE707C43-D108-4D55-87A2-9C3AD939E0C3}" srcId="{0AD24E9A-919F-4F20-9826-B4F58B64ADCB}" destId="{F0F39CEE-F264-431D-A606-3B60AFDB298B}" srcOrd="2" destOrd="0" parTransId="{051590DA-6FDF-4186-9664-7FEB270A7A40}" sibTransId="{D9CE5768-F29F-4784-91CF-B5BC2B6AA2AC}"/>
    <dgm:cxn modelId="{2DFF78C4-C5F3-49C8-9D0C-21D1095FDC91}" type="presParOf" srcId="{06DA3F54-0D0D-4916-8DD4-AF002E21E69F}" destId="{4EC2CE02-9E98-49D1-ABBA-8F198413BB8C}" srcOrd="0" destOrd="0" presId="urn:microsoft.com/office/officeart/2008/layout/LinedList"/>
    <dgm:cxn modelId="{E537B6C8-B433-4586-BEC9-F8068974E235}" type="presParOf" srcId="{06DA3F54-0D0D-4916-8DD4-AF002E21E69F}" destId="{3BCB94E4-DBF3-4344-883C-F42FE04B940B}" srcOrd="1" destOrd="0" presId="urn:microsoft.com/office/officeart/2008/layout/LinedList"/>
    <dgm:cxn modelId="{E4896D77-574D-4DAC-A66D-EB374AB2FD90}" type="presParOf" srcId="{3BCB94E4-DBF3-4344-883C-F42FE04B940B}" destId="{2DE03C04-7D0A-4F6B-B221-E4069D8920DA}" srcOrd="0" destOrd="0" presId="urn:microsoft.com/office/officeart/2008/layout/LinedList"/>
    <dgm:cxn modelId="{70522CB6-A9EC-4EEE-ABCA-47C6DD1CBB9E}" type="presParOf" srcId="{3BCB94E4-DBF3-4344-883C-F42FE04B940B}" destId="{79F1A76E-34D4-4884-9EDC-26C054BCD6E4}" srcOrd="1" destOrd="0" presId="urn:microsoft.com/office/officeart/2008/layout/LinedList"/>
    <dgm:cxn modelId="{DFDB32D5-E4B4-4B63-90DC-04BB0F070619}" type="presParOf" srcId="{06DA3F54-0D0D-4916-8DD4-AF002E21E69F}" destId="{0BAD748B-3483-4FF3-97FD-88C3B2976C2E}" srcOrd="2" destOrd="0" presId="urn:microsoft.com/office/officeart/2008/layout/LinedList"/>
    <dgm:cxn modelId="{40308F86-1643-4C48-A6F4-E3C07F3A77D4}" type="presParOf" srcId="{06DA3F54-0D0D-4916-8DD4-AF002E21E69F}" destId="{3F6469D8-43BA-4EC9-8861-396A60738051}" srcOrd="3" destOrd="0" presId="urn:microsoft.com/office/officeart/2008/layout/LinedList"/>
    <dgm:cxn modelId="{C1990C1E-9B7B-4F30-BE6D-1A0F49E39224}" type="presParOf" srcId="{3F6469D8-43BA-4EC9-8861-396A60738051}" destId="{3C9CF210-2821-4B29-86C4-744AD0E85B50}" srcOrd="0" destOrd="0" presId="urn:microsoft.com/office/officeart/2008/layout/LinedList"/>
    <dgm:cxn modelId="{E3328BCC-04FF-4D92-8EED-479244744607}" type="presParOf" srcId="{3F6469D8-43BA-4EC9-8861-396A60738051}" destId="{0D10CB02-53CC-481E-81B9-562849252365}" srcOrd="1" destOrd="0" presId="urn:microsoft.com/office/officeart/2008/layout/LinedList"/>
    <dgm:cxn modelId="{E192C67A-B62A-4DA8-94C7-F657C94CFB31}" type="presParOf" srcId="{06DA3F54-0D0D-4916-8DD4-AF002E21E69F}" destId="{951CEB78-5DDD-426A-8588-588EBEF56AF4}" srcOrd="4" destOrd="0" presId="urn:microsoft.com/office/officeart/2008/layout/LinedList"/>
    <dgm:cxn modelId="{F5F86727-D11A-45DC-A11C-78728ACEA2EF}" type="presParOf" srcId="{06DA3F54-0D0D-4916-8DD4-AF002E21E69F}" destId="{0D24F348-5D40-47A4-9E05-A6A87155449C}" srcOrd="5" destOrd="0" presId="urn:microsoft.com/office/officeart/2008/layout/LinedList"/>
    <dgm:cxn modelId="{EB30B09D-4590-4098-83A5-3CC6C4F63850}" type="presParOf" srcId="{0D24F348-5D40-47A4-9E05-A6A87155449C}" destId="{44C216A2-42CC-4880-920B-4A775C759A71}" srcOrd="0" destOrd="0" presId="urn:microsoft.com/office/officeart/2008/layout/LinedList"/>
    <dgm:cxn modelId="{86B0F2D7-EA36-4DFE-A530-D24FF73D557E}" type="presParOf" srcId="{0D24F348-5D40-47A4-9E05-A6A87155449C}" destId="{A8F563B7-8333-4BDF-85CA-5FD754912B3E}" srcOrd="1" destOrd="0" presId="urn:microsoft.com/office/officeart/2008/layout/LinedList"/>
    <dgm:cxn modelId="{0D2E66E5-75FE-4080-9E46-617E444F7079}" type="presParOf" srcId="{06DA3F54-0D0D-4916-8DD4-AF002E21E69F}" destId="{76ACA958-9F60-4E7A-A7D7-94EE37B21AED}" srcOrd="6" destOrd="0" presId="urn:microsoft.com/office/officeart/2008/layout/LinedList"/>
    <dgm:cxn modelId="{23BEC58E-8D0D-4704-8AA3-CF4D1018BBB3}" type="presParOf" srcId="{06DA3F54-0D0D-4916-8DD4-AF002E21E69F}" destId="{1B5CF9B6-09B6-41AC-9C50-59594F622505}" srcOrd="7" destOrd="0" presId="urn:microsoft.com/office/officeart/2008/layout/LinedList"/>
    <dgm:cxn modelId="{6A856712-B56E-4403-9907-FCBB7A9B1925}" type="presParOf" srcId="{1B5CF9B6-09B6-41AC-9C50-59594F622505}" destId="{DFF7E699-FF54-4E35-9B6E-881DBFB559C1}" srcOrd="0" destOrd="0" presId="urn:microsoft.com/office/officeart/2008/layout/LinedList"/>
    <dgm:cxn modelId="{1E30B678-A071-41FD-BA9B-04B65EB02F9D}" type="presParOf" srcId="{1B5CF9B6-09B6-41AC-9C50-59594F622505}" destId="{C6A24C29-C712-406D-ADEB-F849DDD682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BBF44E3-9347-4371-BAD8-3258C69EADA4}"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ru-RU"/>
        </a:p>
      </dgm:t>
    </dgm:pt>
    <dgm:pt modelId="{5E31C8CF-5217-4BD4-8CE2-A72D2821D21A}">
      <dgm:prSet/>
      <dgm:spPr/>
      <dgm:t>
        <a:bodyPr/>
        <a:lstStyle/>
        <a:p>
          <a:pPr rtl="0"/>
          <a:r>
            <a:rPr lang="en-US" b="1" dirty="0" smtClean="0"/>
            <a:t>Collage. </a:t>
          </a:r>
          <a:r>
            <a:rPr lang="en-US" dirty="0" smtClean="0"/>
            <a:t>It’s a piece of artwork consisting of newspaper clippings, pictures from magazines, photographs, odd bits of colored paper. Students can make a collage about themselves, their families, their hobbies, etc.</a:t>
          </a:r>
          <a:endParaRPr lang="ru-RU" dirty="0"/>
        </a:p>
      </dgm:t>
    </dgm:pt>
    <dgm:pt modelId="{FAE4FEC7-AB6A-4CE3-A87A-FA7EAE82AADA}" type="parTrans" cxnId="{79D9D1E1-EB7F-461F-818D-9D51321708B8}">
      <dgm:prSet/>
      <dgm:spPr/>
      <dgm:t>
        <a:bodyPr/>
        <a:lstStyle/>
        <a:p>
          <a:endParaRPr lang="ru-RU"/>
        </a:p>
      </dgm:t>
    </dgm:pt>
    <dgm:pt modelId="{21224B9C-673F-4EB4-ACB6-F0ED57F9D473}" type="sibTrans" cxnId="{79D9D1E1-EB7F-461F-818D-9D51321708B8}">
      <dgm:prSet/>
      <dgm:spPr/>
      <dgm:t>
        <a:bodyPr/>
        <a:lstStyle/>
        <a:p>
          <a:endParaRPr lang="ru-RU"/>
        </a:p>
      </dgm:t>
    </dgm:pt>
    <dgm:pt modelId="{D448BBD1-295C-4CD1-84D0-A69D14419C85}">
      <dgm:prSet/>
      <dgm:spPr/>
      <dgm:t>
        <a:bodyPr/>
        <a:lstStyle/>
        <a:p>
          <a:pPr rtl="0"/>
          <a:r>
            <a:rPr lang="en-US" b="1" smtClean="0"/>
            <a:t>Ink-shedding. </a:t>
          </a:r>
          <a:r>
            <a:rPr lang="en-US" smtClean="0"/>
            <a:t>Each student writes his ideas about the problem the teacher has provided and discuss each others’ ideas (Google Drive or Social Media can also be used for this activity).</a:t>
          </a:r>
          <a:endParaRPr lang="ru-RU"/>
        </a:p>
      </dgm:t>
    </dgm:pt>
    <dgm:pt modelId="{44EB526C-88F3-4FCE-B6B9-1CA6FAF15E0C}" type="parTrans" cxnId="{5BE6BA0C-0910-467B-9134-B5095413873A}">
      <dgm:prSet/>
      <dgm:spPr/>
      <dgm:t>
        <a:bodyPr/>
        <a:lstStyle/>
        <a:p>
          <a:endParaRPr lang="ru-RU"/>
        </a:p>
      </dgm:t>
    </dgm:pt>
    <dgm:pt modelId="{A1EE30EF-B75C-4B6B-A89E-B3F749A916CC}" type="sibTrans" cxnId="{5BE6BA0C-0910-467B-9134-B5095413873A}">
      <dgm:prSet/>
      <dgm:spPr/>
      <dgm:t>
        <a:bodyPr/>
        <a:lstStyle/>
        <a:p>
          <a:endParaRPr lang="ru-RU"/>
        </a:p>
      </dgm:t>
    </dgm:pt>
    <dgm:pt modelId="{45547C35-F450-4555-9448-3A63E7D319F0}">
      <dgm:prSet/>
      <dgm:spPr/>
      <dgm:t>
        <a:bodyPr/>
        <a:lstStyle/>
        <a:p>
          <a:pPr rtl="0"/>
          <a:r>
            <a:rPr lang="en-US" b="1" smtClean="0"/>
            <a:t>Cartoon conversations. </a:t>
          </a:r>
          <a:r>
            <a:rPr lang="en-US" smtClean="0"/>
            <a:t>Give students copies of cartoons with the character’s dialogue omitted. Have students make up spoken dialogues, and then ask them write their ideas in the cartoons.</a:t>
          </a:r>
          <a:endParaRPr lang="ru-RU"/>
        </a:p>
      </dgm:t>
    </dgm:pt>
    <dgm:pt modelId="{5D422BF8-B1D0-4737-9098-C3381C1D4274}" type="parTrans" cxnId="{DB9E6A84-8EBF-4C9C-982B-58D9ED7634F1}">
      <dgm:prSet/>
      <dgm:spPr/>
      <dgm:t>
        <a:bodyPr/>
        <a:lstStyle/>
        <a:p>
          <a:endParaRPr lang="ru-RU"/>
        </a:p>
      </dgm:t>
    </dgm:pt>
    <dgm:pt modelId="{855FCCEC-5620-490A-8859-573E1E6452C7}" type="sibTrans" cxnId="{DB9E6A84-8EBF-4C9C-982B-58D9ED7634F1}">
      <dgm:prSet/>
      <dgm:spPr/>
      <dgm:t>
        <a:bodyPr/>
        <a:lstStyle/>
        <a:p>
          <a:endParaRPr lang="ru-RU"/>
        </a:p>
      </dgm:t>
    </dgm:pt>
    <dgm:pt modelId="{E2471604-4FE6-4E33-B499-DB38A1D8BC9F}">
      <dgm:prSet/>
      <dgm:spPr/>
      <dgm:t>
        <a:bodyPr/>
        <a:lstStyle/>
        <a:p>
          <a:pPr rtl="0"/>
          <a:r>
            <a:rPr lang="en-US" b="1" smtClean="0"/>
            <a:t>Story-starters. </a:t>
          </a:r>
          <a:r>
            <a:rPr lang="en-US" smtClean="0"/>
            <a:t>Students read the story in which the end has been deleted. They are then asked to finish the story.</a:t>
          </a:r>
          <a:endParaRPr lang="ru-RU"/>
        </a:p>
      </dgm:t>
    </dgm:pt>
    <dgm:pt modelId="{7E6EB703-4CE3-4FE8-971A-804DA0761BAD}" type="parTrans" cxnId="{ECB30014-DBB0-4FC2-AB1A-364BF8C0EFCC}">
      <dgm:prSet/>
      <dgm:spPr/>
      <dgm:t>
        <a:bodyPr/>
        <a:lstStyle/>
        <a:p>
          <a:endParaRPr lang="ru-RU"/>
        </a:p>
      </dgm:t>
    </dgm:pt>
    <dgm:pt modelId="{DBBEEA90-65FF-4E6E-BDC3-729CB7A85C98}" type="sibTrans" cxnId="{ECB30014-DBB0-4FC2-AB1A-364BF8C0EFCC}">
      <dgm:prSet/>
      <dgm:spPr/>
      <dgm:t>
        <a:bodyPr/>
        <a:lstStyle/>
        <a:p>
          <a:endParaRPr lang="ru-RU"/>
        </a:p>
      </dgm:t>
    </dgm:pt>
    <dgm:pt modelId="{C602E58F-0037-4456-88CF-44DCB8C28281}">
      <dgm:prSet/>
      <dgm:spPr/>
      <dgm:t>
        <a:bodyPr/>
        <a:lstStyle/>
        <a:p>
          <a:pPr rtl="0"/>
          <a:r>
            <a:rPr lang="en-US" b="1" smtClean="0"/>
            <a:t>Writing at the beginning of each class. </a:t>
          </a:r>
          <a:r>
            <a:rPr lang="en-US" smtClean="0"/>
            <a:t>The teacher writes a question on the board and gives the students five minutes to respond. </a:t>
          </a:r>
          <a:endParaRPr lang="ru-RU"/>
        </a:p>
      </dgm:t>
    </dgm:pt>
    <dgm:pt modelId="{12AABDE0-A766-42DA-AE21-30C2C127BE88}" type="parTrans" cxnId="{B2BA1AE0-1EF3-44CA-955C-9F12F7D3D9EE}">
      <dgm:prSet/>
      <dgm:spPr/>
      <dgm:t>
        <a:bodyPr/>
        <a:lstStyle/>
        <a:p>
          <a:endParaRPr lang="ru-RU"/>
        </a:p>
      </dgm:t>
    </dgm:pt>
    <dgm:pt modelId="{3DBE17F2-2F00-4E50-B277-2183338B1A27}" type="sibTrans" cxnId="{B2BA1AE0-1EF3-44CA-955C-9F12F7D3D9EE}">
      <dgm:prSet/>
      <dgm:spPr/>
      <dgm:t>
        <a:bodyPr/>
        <a:lstStyle/>
        <a:p>
          <a:endParaRPr lang="ru-RU"/>
        </a:p>
      </dgm:t>
    </dgm:pt>
    <dgm:pt modelId="{18AB98A5-B4F3-4257-8870-E4364AD6361F}" type="pres">
      <dgm:prSet presAssocID="{0BBF44E3-9347-4371-BAD8-3258C69EADA4}" presName="vert0" presStyleCnt="0">
        <dgm:presLayoutVars>
          <dgm:dir/>
          <dgm:animOne val="branch"/>
          <dgm:animLvl val="lvl"/>
        </dgm:presLayoutVars>
      </dgm:prSet>
      <dgm:spPr/>
      <dgm:t>
        <a:bodyPr/>
        <a:lstStyle/>
        <a:p>
          <a:endParaRPr lang="ru-RU"/>
        </a:p>
      </dgm:t>
    </dgm:pt>
    <dgm:pt modelId="{D92A4D31-C1FD-425D-A08F-A58BE474F1D2}" type="pres">
      <dgm:prSet presAssocID="{5E31C8CF-5217-4BD4-8CE2-A72D2821D21A}" presName="thickLine" presStyleLbl="alignNode1" presStyleIdx="0" presStyleCnt="5"/>
      <dgm:spPr/>
    </dgm:pt>
    <dgm:pt modelId="{F455B198-254B-47FF-A6F6-1866E72E45D8}" type="pres">
      <dgm:prSet presAssocID="{5E31C8CF-5217-4BD4-8CE2-A72D2821D21A}" presName="horz1" presStyleCnt="0"/>
      <dgm:spPr/>
    </dgm:pt>
    <dgm:pt modelId="{F1D89DAC-687B-495A-A2D7-16C3AC4BE028}" type="pres">
      <dgm:prSet presAssocID="{5E31C8CF-5217-4BD4-8CE2-A72D2821D21A}" presName="tx1" presStyleLbl="revTx" presStyleIdx="0" presStyleCnt="5"/>
      <dgm:spPr/>
      <dgm:t>
        <a:bodyPr/>
        <a:lstStyle/>
        <a:p>
          <a:endParaRPr lang="ru-RU"/>
        </a:p>
      </dgm:t>
    </dgm:pt>
    <dgm:pt modelId="{C4542C0D-89A6-4900-B85F-8A875314BB2B}" type="pres">
      <dgm:prSet presAssocID="{5E31C8CF-5217-4BD4-8CE2-A72D2821D21A}" presName="vert1" presStyleCnt="0"/>
      <dgm:spPr/>
    </dgm:pt>
    <dgm:pt modelId="{2C33BAA1-F8FA-4F79-860E-41057B4BA8EF}" type="pres">
      <dgm:prSet presAssocID="{D448BBD1-295C-4CD1-84D0-A69D14419C85}" presName="thickLine" presStyleLbl="alignNode1" presStyleIdx="1" presStyleCnt="5"/>
      <dgm:spPr/>
    </dgm:pt>
    <dgm:pt modelId="{993FCD78-C78D-43DB-AD93-A454D5EA7A16}" type="pres">
      <dgm:prSet presAssocID="{D448BBD1-295C-4CD1-84D0-A69D14419C85}" presName="horz1" presStyleCnt="0"/>
      <dgm:spPr/>
    </dgm:pt>
    <dgm:pt modelId="{73EE37F2-8D49-4E73-A266-088C08173FCA}" type="pres">
      <dgm:prSet presAssocID="{D448BBD1-295C-4CD1-84D0-A69D14419C85}" presName="tx1" presStyleLbl="revTx" presStyleIdx="1" presStyleCnt="5"/>
      <dgm:spPr/>
      <dgm:t>
        <a:bodyPr/>
        <a:lstStyle/>
        <a:p>
          <a:endParaRPr lang="ru-RU"/>
        </a:p>
      </dgm:t>
    </dgm:pt>
    <dgm:pt modelId="{156794A5-53B4-43D2-A0B7-8ED10263695C}" type="pres">
      <dgm:prSet presAssocID="{D448BBD1-295C-4CD1-84D0-A69D14419C85}" presName="vert1" presStyleCnt="0"/>
      <dgm:spPr/>
    </dgm:pt>
    <dgm:pt modelId="{48A36F8B-A058-4659-AC47-00A8D992ACAC}" type="pres">
      <dgm:prSet presAssocID="{45547C35-F450-4555-9448-3A63E7D319F0}" presName="thickLine" presStyleLbl="alignNode1" presStyleIdx="2" presStyleCnt="5"/>
      <dgm:spPr/>
    </dgm:pt>
    <dgm:pt modelId="{980C6A1D-F0FC-495A-83BB-24C75C33809A}" type="pres">
      <dgm:prSet presAssocID="{45547C35-F450-4555-9448-3A63E7D319F0}" presName="horz1" presStyleCnt="0"/>
      <dgm:spPr/>
    </dgm:pt>
    <dgm:pt modelId="{7AA59CC3-5A01-45E9-BF3D-3887923DE863}" type="pres">
      <dgm:prSet presAssocID="{45547C35-F450-4555-9448-3A63E7D319F0}" presName="tx1" presStyleLbl="revTx" presStyleIdx="2" presStyleCnt="5"/>
      <dgm:spPr/>
      <dgm:t>
        <a:bodyPr/>
        <a:lstStyle/>
        <a:p>
          <a:endParaRPr lang="ru-RU"/>
        </a:p>
      </dgm:t>
    </dgm:pt>
    <dgm:pt modelId="{38EB197D-30BC-45E0-A65D-EA19312CE7CF}" type="pres">
      <dgm:prSet presAssocID="{45547C35-F450-4555-9448-3A63E7D319F0}" presName="vert1" presStyleCnt="0"/>
      <dgm:spPr/>
    </dgm:pt>
    <dgm:pt modelId="{ED0FDA03-59D2-46B2-AC58-5C6ABBF5CF37}" type="pres">
      <dgm:prSet presAssocID="{E2471604-4FE6-4E33-B499-DB38A1D8BC9F}" presName="thickLine" presStyleLbl="alignNode1" presStyleIdx="3" presStyleCnt="5"/>
      <dgm:spPr/>
    </dgm:pt>
    <dgm:pt modelId="{A142F00A-499E-4290-8E92-AA9916875071}" type="pres">
      <dgm:prSet presAssocID="{E2471604-4FE6-4E33-B499-DB38A1D8BC9F}" presName="horz1" presStyleCnt="0"/>
      <dgm:spPr/>
    </dgm:pt>
    <dgm:pt modelId="{3F1EECD9-C718-4E48-AA28-E05DAECD706D}" type="pres">
      <dgm:prSet presAssocID="{E2471604-4FE6-4E33-B499-DB38A1D8BC9F}" presName="tx1" presStyleLbl="revTx" presStyleIdx="3" presStyleCnt="5"/>
      <dgm:spPr/>
      <dgm:t>
        <a:bodyPr/>
        <a:lstStyle/>
        <a:p>
          <a:endParaRPr lang="ru-RU"/>
        </a:p>
      </dgm:t>
    </dgm:pt>
    <dgm:pt modelId="{E77CFBAA-3B8B-491C-8B99-C6CE58B0A407}" type="pres">
      <dgm:prSet presAssocID="{E2471604-4FE6-4E33-B499-DB38A1D8BC9F}" presName="vert1" presStyleCnt="0"/>
      <dgm:spPr/>
    </dgm:pt>
    <dgm:pt modelId="{55DF8198-7F09-4799-99DA-A3D567E016E3}" type="pres">
      <dgm:prSet presAssocID="{C602E58F-0037-4456-88CF-44DCB8C28281}" presName="thickLine" presStyleLbl="alignNode1" presStyleIdx="4" presStyleCnt="5"/>
      <dgm:spPr/>
    </dgm:pt>
    <dgm:pt modelId="{9816B205-FB89-4499-9C97-9B7039268D8C}" type="pres">
      <dgm:prSet presAssocID="{C602E58F-0037-4456-88CF-44DCB8C28281}" presName="horz1" presStyleCnt="0"/>
      <dgm:spPr/>
    </dgm:pt>
    <dgm:pt modelId="{9D89E93F-D3DA-48E6-ABEC-82363FD35628}" type="pres">
      <dgm:prSet presAssocID="{C602E58F-0037-4456-88CF-44DCB8C28281}" presName="tx1" presStyleLbl="revTx" presStyleIdx="4" presStyleCnt="5"/>
      <dgm:spPr/>
      <dgm:t>
        <a:bodyPr/>
        <a:lstStyle/>
        <a:p>
          <a:endParaRPr lang="ru-RU"/>
        </a:p>
      </dgm:t>
    </dgm:pt>
    <dgm:pt modelId="{E6C80B12-7D74-41AE-9593-3C12494FF5A6}" type="pres">
      <dgm:prSet presAssocID="{C602E58F-0037-4456-88CF-44DCB8C28281}" presName="vert1" presStyleCnt="0"/>
      <dgm:spPr/>
    </dgm:pt>
  </dgm:ptLst>
  <dgm:cxnLst>
    <dgm:cxn modelId="{5BE6BA0C-0910-467B-9134-B5095413873A}" srcId="{0BBF44E3-9347-4371-BAD8-3258C69EADA4}" destId="{D448BBD1-295C-4CD1-84D0-A69D14419C85}" srcOrd="1" destOrd="0" parTransId="{44EB526C-88F3-4FCE-B6B9-1CA6FAF15E0C}" sibTransId="{A1EE30EF-B75C-4B6B-A89E-B3F749A916CC}"/>
    <dgm:cxn modelId="{DB9E6A84-8EBF-4C9C-982B-58D9ED7634F1}" srcId="{0BBF44E3-9347-4371-BAD8-3258C69EADA4}" destId="{45547C35-F450-4555-9448-3A63E7D319F0}" srcOrd="2" destOrd="0" parTransId="{5D422BF8-B1D0-4737-9098-C3381C1D4274}" sibTransId="{855FCCEC-5620-490A-8859-573E1E6452C7}"/>
    <dgm:cxn modelId="{2BF6DB3F-14EB-4D57-A08F-D1AD22337DF0}" type="presOf" srcId="{45547C35-F450-4555-9448-3A63E7D319F0}" destId="{7AA59CC3-5A01-45E9-BF3D-3887923DE863}" srcOrd="0" destOrd="0" presId="urn:microsoft.com/office/officeart/2008/layout/LinedList"/>
    <dgm:cxn modelId="{79D9D1E1-EB7F-461F-818D-9D51321708B8}" srcId="{0BBF44E3-9347-4371-BAD8-3258C69EADA4}" destId="{5E31C8CF-5217-4BD4-8CE2-A72D2821D21A}" srcOrd="0" destOrd="0" parTransId="{FAE4FEC7-AB6A-4CE3-A87A-FA7EAE82AADA}" sibTransId="{21224B9C-673F-4EB4-ACB6-F0ED57F9D473}"/>
    <dgm:cxn modelId="{B2BA1AE0-1EF3-44CA-955C-9F12F7D3D9EE}" srcId="{0BBF44E3-9347-4371-BAD8-3258C69EADA4}" destId="{C602E58F-0037-4456-88CF-44DCB8C28281}" srcOrd="4" destOrd="0" parTransId="{12AABDE0-A766-42DA-AE21-30C2C127BE88}" sibTransId="{3DBE17F2-2F00-4E50-B277-2183338B1A27}"/>
    <dgm:cxn modelId="{ECB30014-DBB0-4FC2-AB1A-364BF8C0EFCC}" srcId="{0BBF44E3-9347-4371-BAD8-3258C69EADA4}" destId="{E2471604-4FE6-4E33-B499-DB38A1D8BC9F}" srcOrd="3" destOrd="0" parTransId="{7E6EB703-4CE3-4FE8-971A-804DA0761BAD}" sibTransId="{DBBEEA90-65FF-4E6E-BDC3-729CB7A85C98}"/>
    <dgm:cxn modelId="{6C430D80-D5C8-47F7-B633-14A9080F1979}" type="presOf" srcId="{5E31C8CF-5217-4BD4-8CE2-A72D2821D21A}" destId="{F1D89DAC-687B-495A-A2D7-16C3AC4BE028}" srcOrd="0" destOrd="0" presId="urn:microsoft.com/office/officeart/2008/layout/LinedList"/>
    <dgm:cxn modelId="{317FD3C9-AFD7-4BB9-8AF3-2C8B8A9A4822}" type="presOf" srcId="{E2471604-4FE6-4E33-B499-DB38A1D8BC9F}" destId="{3F1EECD9-C718-4E48-AA28-E05DAECD706D}" srcOrd="0" destOrd="0" presId="urn:microsoft.com/office/officeart/2008/layout/LinedList"/>
    <dgm:cxn modelId="{19F50950-96C9-4FA4-A6FC-F47AA9EC4B9C}" type="presOf" srcId="{C602E58F-0037-4456-88CF-44DCB8C28281}" destId="{9D89E93F-D3DA-48E6-ABEC-82363FD35628}" srcOrd="0" destOrd="0" presId="urn:microsoft.com/office/officeart/2008/layout/LinedList"/>
    <dgm:cxn modelId="{9868053E-55CF-48E2-975C-D5CE58C8E476}" type="presOf" srcId="{0BBF44E3-9347-4371-BAD8-3258C69EADA4}" destId="{18AB98A5-B4F3-4257-8870-E4364AD6361F}" srcOrd="0" destOrd="0" presId="urn:microsoft.com/office/officeart/2008/layout/LinedList"/>
    <dgm:cxn modelId="{DCC17E16-400E-4F01-9CA2-3119F730164F}" type="presOf" srcId="{D448BBD1-295C-4CD1-84D0-A69D14419C85}" destId="{73EE37F2-8D49-4E73-A266-088C08173FCA}" srcOrd="0" destOrd="0" presId="urn:microsoft.com/office/officeart/2008/layout/LinedList"/>
    <dgm:cxn modelId="{1EE6C008-0AD1-4398-A884-4DC32B723BA3}" type="presParOf" srcId="{18AB98A5-B4F3-4257-8870-E4364AD6361F}" destId="{D92A4D31-C1FD-425D-A08F-A58BE474F1D2}" srcOrd="0" destOrd="0" presId="urn:microsoft.com/office/officeart/2008/layout/LinedList"/>
    <dgm:cxn modelId="{9B5A2501-3EEA-4B7A-87F7-51F2F69C3D92}" type="presParOf" srcId="{18AB98A5-B4F3-4257-8870-E4364AD6361F}" destId="{F455B198-254B-47FF-A6F6-1866E72E45D8}" srcOrd="1" destOrd="0" presId="urn:microsoft.com/office/officeart/2008/layout/LinedList"/>
    <dgm:cxn modelId="{541F02C3-7360-4BC2-B636-12BCF59EB7CF}" type="presParOf" srcId="{F455B198-254B-47FF-A6F6-1866E72E45D8}" destId="{F1D89DAC-687B-495A-A2D7-16C3AC4BE028}" srcOrd="0" destOrd="0" presId="urn:microsoft.com/office/officeart/2008/layout/LinedList"/>
    <dgm:cxn modelId="{E534F740-62DE-4925-B1F7-D8BB77697EB1}" type="presParOf" srcId="{F455B198-254B-47FF-A6F6-1866E72E45D8}" destId="{C4542C0D-89A6-4900-B85F-8A875314BB2B}" srcOrd="1" destOrd="0" presId="urn:microsoft.com/office/officeart/2008/layout/LinedList"/>
    <dgm:cxn modelId="{84F4C2AA-A759-49C7-8ED8-C0EE3A4EC117}" type="presParOf" srcId="{18AB98A5-B4F3-4257-8870-E4364AD6361F}" destId="{2C33BAA1-F8FA-4F79-860E-41057B4BA8EF}" srcOrd="2" destOrd="0" presId="urn:microsoft.com/office/officeart/2008/layout/LinedList"/>
    <dgm:cxn modelId="{9A161B1C-442E-44DE-BF06-88D67BEB4BFF}" type="presParOf" srcId="{18AB98A5-B4F3-4257-8870-E4364AD6361F}" destId="{993FCD78-C78D-43DB-AD93-A454D5EA7A16}" srcOrd="3" destOrd="0" presId="urn:microsoft.com/office/officeart/2008/layout/LinedList"/>
    <dgm:cxn modelId="{56940482-317E-49BE-9CA1-A30DDFB36CB0}" type="presParOf" srcId="{993FCD78-C78D-43DB-AD93-A454D5EA7A16}" destId="{73EE37F2-8D49-4E73-A266-088C08173FCA}" srcOrd="0" destOrd="0" presId="urn:microsoft.com/office/officeart/2008/layout/LinedList"/>
    <dgm:cxn modelId="{7B6D029E-8450-48E2-ACB8-2028B9F10A6B}" type="presParOf" srcId="{993FCD78-C78D-43DB-AD93-A454D5EA7A16}" destId="{156794A5-53B4-43D2-A0B7-8ED10263695C}" srcOrd="1" destOrd="0" presId="urn:microsoft.com/office/officeart/2008/layout/LinedList"/>
    <dgm:cxn modelId="{BCA4E912-2805-4D4D-BE20-F4E783C7091A}" type="presParOf" srcId="{18AB98A5-B4F3-4257-8870-E4364AD6361F}" destId="{48A36F8B-A058-4659-AC47-00A8D992ACAC}" srcOrd="4" destOrd="0" presId="urn:microsoft.com/office/officeart/2008/layout/LinedList"/>
    <dgm:cxn modelId="{8AA390B2-7B9B-4E4B-87ED-371C3E9083CC}" type="presParOf" srcId="{18AB98A5-B4F3-4257-8870-E4364AD6361F}" destId="{980C6A1D-F0FC-495A-83BB-24C75C33809A}" srcOrd="5" destOrd="0" presId="urn:microsoft.com/office/officeart/2008/layout/LinedList"/>
    <dgm:cxn modelId="{FABDECE7-117D-4D63-8756-241001097D43}" type="presParOf" srcId="{980C6A1D-F0FC-495A-83BB-24C75C33809A}" destId="{7AA59CC3-5A01-45E9-BF3D-3887923DE863}" srcOrd="0" destOrd="0" presId="urn:microsoft.com/office/officeart/2008/layout/LinedList"/>
    <dgm:cxn modelId="{EFC05207-1B36-4EC2-8B74-A3092F7E1B3D}" type="presParOf" srcId="{980C6A1D-F0FC-495A-83BB-24C75C33809A}" destId="{38EB197D-30BC-45E0-A65D-EA19312CE7CF}" srcOrd="1" destOrd="0" presId="urn:microsoft.com/office/officeart/2008/layout/LinedList"/>
    <dgm:cxn modelId="{ADA6C152-D0BD-4A44-8816-AB810DFA4BC7}" type="presParOf" srcId="{18AB98A5-B4F3-4257-8870-E4364AD6361F}" destId="{ED0FDA03-59D2-46B2-AC58-5C6ABBF5CF37}" srcOrd="6" destOrd="0" presId="urn:microsoft.com/office/officeart/2008/layout/LinedList"/>
    <dgm:cxn modelId="{2655BAF7-DB1E-495C-9EE6-7E41ECF4464B}" type="presParOf" srcId="{18AB98A5-B4F3-4257-8870-E4364AD6361F}" destId="{A142F00A-499E-4290-8E92-AA9916875071}" srcOrd="7" destOrd="0" presId="urn:microsoft.com/office/officeart/2008/layout/LinedList"/>
    <dgm:cxn modelId="{DED35D64-40C4-4469-99D4-929F4DBC4037}" type="presParOf" srcId="{A142F00A-499E-4290-8E92-AA9916875071}" destId="{3F1EECD9-C718-4E48-AA28-E05DAECD706D}" srcOrd="0" destOrd="0" presId="urn:microsoft.com/office/officeart/2008/layout/LinedList"/>
    <dgm:cxn modelId="{607F7C1F-854E-4A18-8D34-BFE719BF3C21}" type="presParOf" srcId="{A142F00A-499E-4290-8E92-AA9916875071}" destId="{E77CFBAA-3B8B-491C-8B99-C6CE58B0A407}" srcOrd="1" destOrd="0" presId="urn:microsoft.com/office/officeart/2008/layout/LinedList"/>
    <dgm:cxn modelId="{79FFA8D8-BC82-410D-B0D7-499E59D01E83}" type="presParOf" srcId="{18AB98A5-B4F3-4257-8870-E4364AD6361F}" destId="{55DF8198-7F09-4799-99DA-A3D567E016E3}" srcOrd="8" destOrd="0" presId="urn:microsoft.com/office/officeart/2008/layout/LinedList"/>
    <dgm:cxn modelId="{E5F49E75-CD3A-451E-A3C3-D8A72701EEAB}" type="presParOf" srcId="{18AB98A5-B4F3-4257-8870-E4364AD6361F}" destId="{9816B205-FB89-4499-9C97-9B7039268D8C}" srcOrd="9" destOrd="0" presId="urn:microsoft.com/office/officeart/2008/layout/LinedList"/>
    <dgm:cxn modelId="{89450787-6B1E-46A2-BA85-D60DE30CB1E2}" type="presParOf" srcId="{9816B205-FB89-4499-9C97-9B7039268D8C}" destId="{9D89E93F-D3DA-48E6-ABEC-82363FD35628}" srcOrd="0" destOrd="0" presId="urn:microsoft.com/office/officeart/2008/layout/LinedList"/>
    <dgm:cxn modelId="{FC8AFAB2-0CFA-4F05-8772-54D3CEE74A0C}" type="presParOf" srcId="{9816B205-FB89-4499-9C97-9B7039268D8C}" destId="{E6C80B12-7D74-41AE-9593-3C12494FF5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519EBB-4448-41B9-99DE-899AA3CA81C3}" type="doc">
      <dgm:prSet loTypeId="urn:microsoft.com/office/officeart/2005/8/layout/venn1" loCatId="relationship" qsTypeId="urn:microsoft.com/office/officeart/2005/8/quickstyle/simple3" qsCatId="simple" csTypeId="urn:microsoft.com/office/officeart/2005/8/colors/colorful1" csCatId="colorful"/>
      <dgm:spPr/>
      <dgm:t>
        <a:bodyPr/>
        <a:lstStyle/>
        <a:p>
          <a:endParaRPr lang="ru-RU"/>
        </a:p>
      </dgm:t>
    </dgm:pt>
    <dgm:pt modelId="{FA097756-F23E-44ED-A86C-0A19A16DC919}">
      <dgm:prSet/>
      <dgm:spPr/>
      <dgm:t>
        <a:bodyPr/>
        <a:lstStyle/>
        <a:p>
          <a:pPr rtl="0"/>
          <a:r>
            <a:rPr lang="en-US" smtClean="0"/>
            <a:t>Share information about themselves, their needs, and their problems.</a:t>
          </a:r>
          <a:endParaRPr lang="ru-RU"/>
        </a:p>
      </dgm:t>
    </dgm:pt>
    <dgm:pt modelId="{1ACC7FF6-1741-4B9D-ACF1-E2AF9C1E5679}" type="parTrans" cxnId="{8C88F5D3-22FE-4ABE-81B5-8FF8D321A063}">
      <dgm:prSet/>
      <dgm:spPr/>
      <dgm:t>
        <a:bodyPr/>
        <a:lstStyle/>
        <a:p>
          <a:endParaRPr lang="ru-RU"/>
        </a:p>
      </dgm:t>
    </dgm:pt>
    <dgm:pt modelId="{3A0F798D-9A32-4666-8BC7-55E14D8EF694}" type="sibTrans" cxnId="{8C88F5D3-22FE-4ABE-81B5-8FF8D321A063}">
      <dgm:prSet/>
      <dgm:spPr/>
      <dgm:t>
        <a:bodyPr/>
        <a:lstStyle/>
        <a:p>
          <a:endParaRPr lang="ru-RU"/>
        </a:p>
      </dgm:t>
    </dgm:pt>
    <dgm:pt modelId="{F80F00D9-6114-4711-AC69-BCC3D9CE151E}">
      <dgm:prSet/>
      <dgm:spPr/>
      <dgm:t>
        <a:bodyPr/>
        <a:lstStyle/>
        <a:p>
          <a:pPr rtl="0"/>
          <a:r>
            <a:rPr lang="en-US" smtClean="0"/>
            <a:t>Express ideas and thoughts.</a:t>
          </a:r>
          <a:endParaRPr lang="ru-RU"/>
        </a:p>
      </dgm:t>
    </dgm:pt>
    <dgm:pt modelId="{D5F0C0F9-1ED3-4C06-9523-B145759198CC}" type="parTrans" cxnId="{779D8185-068E-4026-AC9D-75ABA191913B}">
      <dgm:prSet/>
      <dgm:spPr/>
      <dgm:t>
        <a:bodyPr/>
        <a:lstStyle/>
        <a:p>
          <a:endParaRPr lang="ru-RU"/>
        </a:p>
      </dgm:t>
    </dgm:pt>
    <dgm:pt modelId="{1CED9CDB-0A1D-454E-B0DC-F66923CC2E67}" type="sibTrans" cxnId="{779D8185-068E-4026-AC9D-75ABA191913B}">
      <dgm:prSet/>
      <dgm:spPr/>
      <dgm:t>
        <a:bodyPr/>
        <a:lstStyle/>
        <a:p>
          <a:endParaRPr lang="ru-RU"/>
        </a:p>
      </dgm:t>
    </dgm:pt>
    <dgm:pt modelId="{63924EFE-3BCD-4EC8-9B82-E0333F3319EF}">
      <dgm:prSet/>
      <dgm:spPr/>
      <dgm:t>
        <a:bodyPr/>
        <a:lstStyle/>
        <a:p>
          <a:pPr rtl="0"/>
          <a:r>
            <a:rPr lang="en-US" smtClean="0"/>
            <a:t>Write about impressions.</a:t>
          </a:r>
          <a:endParaRPr lang="ru-RU"/>
        </a:p>
      </dgm:t>
    </dgm:pt>
    <dgm:pt modelId="{327648AC-D5D7-4A4B-A0F8-EF94A0A3CE1D}" type="parTrans" cxnId="{DC5641C5-C35A-4065-A7D4-601EE7C137AB}">
      <dgm:prSet/>
      <dgm:spPr/>
      <dgm:t>
        <a:bodyPr/>
        <a:lstStyle/>
        <a:p>
          <a:endParaRPr lang="ru-RU"/>
        </a:p>
      </dgm:t>
    </dgm:pt>
    <dgm:pt modelId="{F6FEC74E-3D42-4A5E-AB1D-84D690D4DCCF}" type="sibTrans" cxnId="{DC5641C5-C35A-4065-A7D4-601EE7C137AB}">
      <dgm:prSet/>
      <dgm:spPr/>
      <dgm:t>
        <a:bodyPr/>
        <a:lstStyle/>
        <a:p>
          <a:endParaRPr lang="ru-RU"/>
        </a:p>
      </dgm:t>
    </dgm:pt>
    <dgm:pt modelId="{7FD0746C-D56E-4EF8-A53C-5C0FD29526CD}">
      <dgm:prSet/>
      <dgm:spPr/>
      <dgm:t>
        <a:bodyPr/>
        <a:lstStyle/>
        <a:p>
          <a:pPr rtl="0"/>
          <a:r>
            <a:rPr lang="en-US" smtClean="0"/>
            <a:t>Express thanks.</a:t>
          </a:r>
          <a:endParaRPr lang="ru-RU"/>
        </a:p>
      </dgm:t>
    </dgm:pt>
    <dgm:pt modelId="{DF1B1DCD-7805-4C8E-A0CC-D857B1D5CD3C}" type="parTrans" cxnId="{E18C085A-72C2-4E7C-B5A4-F0F2F0EBFE70}">
      <dgm:prSet/>
      <dgm:spPr/>
      <dgm:t>
        <a:bodyPr/>
        <a:lstStyle/>
        <a:p>
          <a:endParaRPr lang="ru-RU"/>
        </a:p>
      </dgm:t>
    </dgm:pt>
    <dgm:pt modelId="{85318DF7-F73A-4038-8A4E-E78DE255BFCD}" type="sibTrans" cxnId="{E18C085A-72C2-4E7C-B5A4-F0F2F0EBFE70}">
      <dgm:prSet/>
      <dgm:spPr/>
      <dgm:t>
        <a:bodyPr/>
        <a:lstStyle/>
        <a:p>
          <a:endParaRPr lang="ru-RU"/>
        </a:p>
      </dgm:t>
    </dgm:pt>
    <dgm:pt modelId="{BCE14E12-86E5-4ED2-A7F0-169E5C2AA382}">
      <dgm:prSet/>
      <dgm:spPr/>
      <dgm:t>
        <a:bodyPr/>
        <a:lstStyle/>
        <a:p>
          <a:pPr rtl="0"/>
          <a:r>
            <a:rPr lang="en-US" smtClean="0"/>
            <a:t>Formulate ideas and communicate them to others.</a:t>
          </a:r>
          <a:endParaRPr lang="ru-RU"/>
        </a:p>
      </dgm:t>
    </dgm:pt>
    <dgm:pt modelId="{2DAC0E15-7A0B-485F-BB05-2BDC0D8EED3B}" type="parTrans" cxnId="{7EB0887D-D3B5-44E0-AD02-E8E2712DBCDC}">
      <dgm:prSet/>
      <dgm:spPr/>
      <dgm:t>
        <a:bodyPr/>
        <a:lstStyle/>
        <a:p>
          <a:endParaRPr lang="ru-RU"/>
        </a:p>
      </dgm:t>
    </dgm:pt>
    <dgm:pt modelId="{6DB2B0EA-2D3A-44C6-A2A7-A4AD9F1F7796}" type="sibTrans" cxnId="{7EB0887D-D3B5-44E0-AD02-E8E2712DBCDC}">
      <dgm:prSet/>
      <dgm:spPr/>
      <dgm:t>
        <a:bodyPr/>
        <a:lstStyle/>
        <a:p>
          <a:endParaRPr lang="ru-RU"/>
        </a:p>
      </dgm:t>
    </dgm:pt>
    <dgm:pt modelId="{8DFBAF1F-762D-4CA9-9EC7-60060AC1FA5D}">
      <dgm:prSet/>
      <dgm:spPr/>
      <dgm:t>
        <a:bodyPr/>
        <a:lstStyle/>
        <a:p>
          <a:pPr rtl="0"/>
          <a:r>
            <a:rPr lang="en-US" smtClean="0"/>
            <a:t>Write letters.</a:t>
          </a:r>
          <a:endParaRPr lang="ru-RU"/>
        </a:p>
      </dgm:t>
    </dgm:pt>
    <dgm:pt modelId="{A5CB3478-23B9-4A52-86C9-B854B29A4087}" type="parTrans" cxnId="{8CAED7EA-4C46-44EB-966E-2E55AECE921D}">
      <dgm:prSet/>
      <dgm:spPr/>
      <dgm:t>
        <a:bodyPr/>
        <a:lstStyle/>
        <a:p>
          <a:endParaRPr lang="ru-RU"/>
        </a:p>
      </dgm:t>
    </dgm:pt>
    <dgm:pt modelId="{A09184C5-8001-4100-A319-63BCE7EE8F8C}" type="sibTrans" cxnId="{8CAED7EA-4C46-44EB-966E-2E55AECE921D}">
      <dgm:prSet/>
      <dgm:spPr/>
      <dgm:t>
        <a:bodyPr/>
        <a:lstStyle/>
        <a:p>
          <a:endParaRPr lang="ru-RU"/>
        </a:p>
      </dgm:t>
    </dgm:pt>
    <dgm:pt modelId="{26340124-D0D6-44A3-BDD6-227AEADEBEE9}" type="pres">
      <dgm:prSet presAssocID="{AD519EBB-4448-41B9-99DE-899AA3CA81C3}" presName="compositeShape" presStyleCnt="0">
        <dgm:presLayoutVars>
          <dgm:chMax val="7"/>
          <dgm:dir/>
          <dgm:resizeHandles val="exact"/>
        </dgm:presLayoutVars>
      </dgm:prSet>
      <dgm:spPr/>
      <dgm:t>
        <a:bodyPr/>
        <a:lstStyle/>
        <a:p>
          <a:endParaRPr lang="ru-RU"/>
        </a:p>
      </dgm:t>
    </dgm:pt>
    <dgm:pt modelId="{02026D2C-187C-4EE1-857D-7125123A06BD}" type="pres">
      <dgm:prSet presAssocID="{FA097756-F23E-44ED-A86C-0A19A16DC919}" presName="circ1" presStyleLbl="vennNode1" presStyleIdx="0" presStyleCnt="6"/>
      <dgm:spPr/>
    </dgm:pt>
    <dgm:pt modelId="{277D7892-D01B-4560-9F54-08D7604056BC}" type="pres">
      <dgm:prSet presAssocID="{FA097756-F23E-44ED-A86C-0A19A16DC919}" presName="circ1Tx" presStyleLbl="revTx" presStyleIdx="0" presStyleCnt="0">
        <dgm:presLayoutVars>
          <dgm:chMax val="0"/>
          <dgm:chPref val="0"/>
          <dgm:bulletEnabled val="1"/>
        </dgm:presLayoutVars>
      </dgm:prSet>
      <dgm:spPr/>
      <dgm:t>
        <a:bodyPr/>
        <a:lstStyle/>
        <a:p>
          <a:endParaRPr lang="ru-RU"/>
        </a:p>
      </dgm:t>
    </dgm:pt>
    <dgm:pt modelId="{DA9B677D-7FF8-4CF6-BEFD-6BC2576F83AA}" type="pres">
      <dgm:prSet presAssocID="{F80F00D9-6114-4711-AC69-BCC3D9CE151E}" presName="circ2" presStyleLbl="vennNode1" presStyleIdx="1" presStyleCnt="6"/>
      <dgm:spPr/>
    </dgm:pt>
    <dgm:pt modelId="{F47F3ACD-DCDE-4A49-827F-B33A7F983C5B}" type="pres">
      <dgm:prSet presAssocID="{F80F00D9-6114-4711-AC69-BCC3D9CE151E}" presName="circ2Tx" presStyleLbl="revTx" presStyleIdx="0" presStyleCnt="0">
        <dgm:presLayoutVars>
          <dgm:chMax val="0"/>
          <dgm:chPref val="0"/>
          <dgm:bulletEnabled val="1"/>
        </dgm:presLayoutVars>
      </dgm:prSet>
      <dgm:spPr/>
      <dgm:t>
        <a:bodyPr/>
        <a:lstStyle/>
        <a:p>
          <a:endParaRPr lang="ru-RU"/>
        </a:p>
      </dgm:t>
    </dgm:pt>
    <dgm:pt modelId="{9869E2B8-9341-4E67-8DA3-A8E795521998}" type="pres">
      <dgm:prSet presAssocID="{63924EFE-3BCD-4EC8-9B82-E0333F3319EF}" presName="circ3" presStyleLbl="vennNode1" presStyleIdx="2" presStyleCnt="6"/>
      <dgm:spPr/>
    </dgm:pt>
    <dgm:pt modelId="{3C7A260F-1615-4E0F-BBF7-2AEDE4019228}" type="pres">
      <dgm:prSet presAssocID="{63924EFE-3BCD-4EC8-9B82-E0333F3319EF}" presName="circ3Tx" presStyleLbl="revTx" presStyleIdx="0" presStyleCnt="0">
        <dgm:presLayoutVars>
          <dgm:chMax val="0"/>
          <dgm:chPref val="0"/>
          <dgm:bulletEnabled val="1"/>
        </dgm:presLayoutVars>
      </dgm:prSet>
      <dgm:spPr/>
      <dgm:t>
        <a:bodyPr/>
        <a:lstStyle/>
        <a:p>
          <a:endParaRPr lang="ru-RU"/>
        </a:p>
      </dgm:t>
    </dgm:pt>
    <dgm:pt modelId="{0C0A4AD0-9BDA-41A8-9761-F0ABF75A2CFF}" type="pres">
      <dgm:prSet presAssocID="{7FD0746C-D56E-4EF8-A53C-5C0FD29526CD}" presName="circ4" presStyleLbl="vennNode1" presStyleIdx="3" presStyleCnt="6"/>
      <dgm:spPr/>
    </dgm:pt>
    <dgm:pt modelId="{15010C93-9082-4F21-9B12-640A4586E394}" type="pres">
      <dgm:prSet presAssocID="{7FD0746C-D56E-4EF8-A53C-5C0FD29526CD}" presName="circ4Tx" presStyleLbl="revTx" presStyleIdx="0" presStyleCnt="0">
        <dgm:presLayoutVars>
          <dgm:chMax val="0"/>
          <dgm:chPref val="0"/>
          <dgm:bulletEnabled val="1"/>
        </dgm:presLayoutVars>
      </dgm:prSet>
      <dgm:spPr/>
      <dgm:t>
        <a:bodyPr/>
        <a:lstStyle/>
        <a:p>
          <a:endParaRPr lang="ru-RU"/>
        </a:p>
      </dgm:t>
    </dgm:pt>
    <dgm:pt modelId="{C6653329-8D17-49EB-89D6-53BA305DDFCC}" type="pres">
      <dgm:prSet presAssocID="{BCE14E12-86E5-4ED2-A7F0-169E5C2AA382}" presName="circ5" presStyleLbl="vennNode1" presStyleIdx="4" presStyleCnt="6"/>
      <dgm:spPr/>
    </dgm:pt>
    <dgm:pt modelId="{D4953D2E-797D-4BC1-B658-265A15228F94}" type="pres">
      <dgm:prSet presAssocID="{BCE14E12-86E5-4ED2-A7F0-169E5C2AA382}" presName="circ5Tx" presStyleLbl="revTx" presStyleIdx="0" presStyleCnt="0">
        <dgm:presLayoutVars>
          <dgm:chMax val="0"/>
          <dgm:chPref val="0"/>
          <dgm:bulletEnabled val="1"/>
        </dgm:presLayoutVars>
      </dgm:prSet>
      <dgm:spPr/>
      <dgm:t>
        <a:bodyPr/>
        <a:lstStyle/>
        <a:p>
          <a:endParaRPr lang="ru-RU"/>
        </a:p>
      </dgm:t>
    </dgm:pt>
    <dgm:pt modelId="{3803D888-7EE2-454E-B960-3E6BD3F0F60F}" type="pres">
      <dgm:prSet presAssocID="{8DFBAF1F-762D-4CA9-9EC7-60060AC1FA5D}" presName="circ6" presStyleLbl="vennNode1" presStyleIdx="5" presStyleCnt="6"/>
      <dgm:spPr/>
    </dgm:pt>
    <dgm:pt modelId="{CE21BAD1-509E-4667-A67E-1AE2C5B4528C}" type="pres">
      <dgm:prSet presAssocID="{8DFBAF1F-762D-4CA9-9EC7-60060AC1FA5D}" presName="circ6Tx" presStyleLbl="revTx" presStyleIdx="0" presStyleCnt="0">
        <dgm:presLayoutVars>
          <dgm:chMax val="0"/>
          <dgm:chPref val="0"/>
          <dgm:bulletEnabled val="1"/>
        </dgm:presLayoutVars>
      </dgm:prSet>
      <dgm:spPr/>
      <dgm:t>
        <a:bodyPr/>
        <a:lstStyle/>
        <a:p>
          <a:endParaRPr lang="ru-RU"/>
        </a:p>
      </dgm:t>
    </dgm:pt>
  </dgm:ptLst>
  <dgm:cxnLst>
    <dgm:cxn modelId="{8C88F5D3-22FE-4ABE-81B5-8FF8D321A063}" srcId="{AD519EBB-4448-41B9-99DE-899AA3CA81C3}" destId="{FA097756-F23E-44ED-A86C-0A19A16DC919}" srcOrd="0" destOrd="0" parTransId="{1ACC7FF6-1741-4B9D-ACF1-E2AF9C1E5679}" sibTransId="{3A0F798D-9A32-4666-8BC7-55E14D8EF694}"/>
    <dgm:cxn modelId="{3C67C652-8919-467B-87E4-CE18D69FD350}" type="presOf" srcId="{F80F00D9-6114-4711-AC69-BCC3D9CE151E}" destId="{F47F3ACD-DCDE-4A49-827F-B33A7F983C5B}" srcOrd="0" destOrd="0" presId="urn:microsoft.com/office/officeart/2005/8/layout/venn1"/>
    <dgm:cxn modelId="{9D0DA4F9-4822-4515-A67E-4C4D79A77D5A}" type="presOf" srcId="{FA097756-F23E-44ED-A86C-0A19A16DC919}" destId="{277D7892-D01B-4560-9F54-08D7604056BC}" srcOrd="0" destOrd="0" presId="urn:microsoft.com/office/officeart/2005/8/layout/venn1"/>
    <dgm:cxn modelId="{8AC93859-381D-433A-AE16-B13988A16D99}" type="presOf" srcId="{8DFBAF1F-762D-4CA9-9EC7-60060AC1FA5D}" destId="{CE21BAD1-509E-4667-A67E-1AE2C5B4528C}" srcOrd="0" destOrd="0" presId="urn:microsoft.com/office/officeart/2005/8/layout/venn1"/>
    <dgm:cxn modelId="{18672BE7-C1ED-496F-86B5-6F77C88A34BC}" type="presOf" srcId="{63924EFE-3BCD-4EC8-9B82-E0333F3319EF}" destId="{3C7A260F-1615-4E0F-BBF7-2AEDE4019228}" srcOrd="0" destOrd="0" presId="urn:microsoft.com/office/officeart/2005/8/layout/venn1"/>
    <dgm:cxn modelId="{7EB0887D-D3B5-44E0-AD02-E8E2712DBCDC}" srcId="{AD519EBB-4448-41B9-99DE-899AA3CA81C3}" destId="{BCE14E12-86E5-4ED2-A7F0-169E5C2AA382}" srcOrd="4" destOrd="0" parTransId="{2DAC0E15-7A0B-485F-BB05-2BDC0D8EED3B}" sibTransId="{6DB2B0EA-2D3A-44C6-A2A7-A4AD9F1F7796}"/>
    <dgm:cxn modelId="{779D8185-068E-4026-AC9D-75ABA191913B}" srcId="{AD519EBB-4448-41B9-99DE-899AA3CA81C3}" destId="{F80F00D9-6114-4711-AC69-BCC3D9CE151E}" srcOrd="1" destOrd="0" parTransId="{D5F0C0F9-1ED3-4C06-9523-B145759198CC}" sibTransId="{1CED9CDB-0A1D-454E-B0DC-F66923CC2E67}"/>
    <dgm:cxn modelId="{8CAED7EA-4C46-44EB-966E-2E55AECE921D}" srcId="{AD519EBB-4448-41B9-99DE-899AA3CA81C3}" destId="{8DFBAF1F-762D-4CA9-9EC7-60060AC1FA5D}" srcOrd="5" destOrd="0" parTransId="{A5CB3478-23B9-4A52-86C9-B854B29A4087}" sibTransId="{A09184C5-8001-4100-A319-63BCE7EE8F8C}"/>
    <dgm:cxn modelId="{DC5641C5-C35A-4065-A7D4-601EE7C137AB}" srcId="{AD519EBB-4448-41B9-99DE-899AA3CA81C3}" destId="{63924EFE-3BCD-4EC8-9B82-E0333F3319EF}" srcOrd="2" destOrd="0" parTransId="{327648AC-D5D7-4A4B-A0F8-EF94A0A3CE1D}" sibTransId="{F6FEC74E-3D42-4A5E-AB1D-84D690D4DCCF}"/>
    <dgm:cxn modelId="{B34F1A50-41AD-40C1-BB1B-F04800543368}" type="presOf" srcId="{7FD0746C-D56E-4EF8-A53C-5C0FD29526CD}" destId="{15010C93-9082-4F21-9B12-640A4586E394}" srcOrd="0" destOrd="0" presId="urn:microsoft.com/office/officeart/2005/8/layout/venn1"/>
    <dgm:cxn modelId="{A23AB7B2-5867-454F-8BA3-0DA242B6D25A}" type="presOf" srcId="{BCE14E12-86E5-4ED2-A7F0-169E5C2AA382}" destId="{D4953D2E-797D-4BC1-B658-265A15228F94}" srcOrd="0" destOrd="0" presId="urn:microsoft.com/office/officeart/2005/8/layout/venn1"/>
    <dgm:cxn modelId="{E18C085A-72C2-4E7C-B5A4-F0F2F0EBFE70}" srcId="{AD519EBB-4448-41B9-99DE-899AA3CA81C3}" destId="{7FD0746C-D56E-4EF8-A53C-5C0FD29526CD}" srcOrd="3" destOrd="0" parTransId="{DF1B1DCD-7805-4C8E-A0CC-D857B1D5CD3C}" sibTransId="{85318DF7-F73A-4038-8A4E-E78DE255BFCD}"/>
    <dgm:cxn modelId="{8BB4779A-6E97-4E80-8C46-6EF3B0B2C469}" type="presOf" srcId="{AD519EBB-4448-41B9-99DE-899AA3CA81C3}" destId="{26340124-D0D6-44A3-BDD6-227AEADEBEE9}" srcOrd="0" destOrd="0" presId="urn:microsoft.com/office/officeart/2005/8/layout/venn1"/>
    <dgm:cxn modelId="{3B6B3AA4-FC13-431D-BF30-FF99688A28C3}" type="presParOf" srcId="{26340124-D0D6-44A3-BDD6-227AEADEBEE9}" destId="{02026D2C-187C-4EE1-857D-7125123A06BD}" srcOrd="0" destOrd="0" presId="urn:microsoft.com/office/officeart/2005/8/layout/venn1"/>
    <dgm:cxn modelId="{8DA3E830-1E19-455F-8416-388CE15F9DF5}" type="presParOf" srcId="{26340124-D0D6-44A3-BDD6-227AEADEBEE9}" destId="{277D7892-D01B-4560-9F54-08D7604056BC}" srcOrd="1" destOrd="0" presId="urn:microsoft.com/office/officeart/2005/8/layout/venn1"/>
    <dgm:cxn modelId="{B05F0EAA-B945-4891-A6C3-0C8F6DF2FAEE}" type="presParOf" srcId="{26340124-D0D6-44A3-BDD6-227AEADEBEE9}" destId="{DA9B677D-7FF8-4CF6-BEFD-6BC2576F83AA}" srcOrd="2" destOrd="0" presId="urn:microsoft.com/office/officeart/2005/8/layout/venn1"/>
    <dgm:cxn modelId="{7BE269D0-9962-4348-B360-275406287137}" type="presParOf" srcId="{26340124-D0D6-44A3-BDD6-227AEADEBEE9}" destId="{F47F3ACD-DCDE-4A49-827F-B33A7F983C5B}" srcOrd="3" destOrd="0" presId="urn:microsoft.com/office/officeart/2005/8/layout/venn1"/>
    <dgm:cxn modelId="{A1ADBCDB-38F8-4E1A-A791-8F117E59E2E0}" type="presParOf" srcId="{26340124-D0D6-44A3-BDD6-227AEADEBEE9}" destId="{9869E2B8-9341-4E67-8DA3-A8E795521998}" srcOrd="4" destOrd="0" presId="urn:microsoft.com/office/officeart/2005/8/layout/venn1"/>
    <dgm:cxn modelId="{1D08DF53-BD17-4697-A5DF-7488BADD5066}" type="presParOf" srcId="{26340124-D0D6-44A3-BDD6-227AEADEBEE9}" destId="{3C7A260F-1615-4E0F-BBF7-2AEDE4019228}" srcOrd="5" destOrd="0" presId="urn:microsoft.com/office/officeart/2005/8/layout/venn1"/>
    <dgm:cxn modelId="{CC8DE637-CF17-477B-AD9E-3E37902C8B62}" type="presParOf" srcId="{26340124-D0D6-44A3-BDD6-227AEADEBEE9}" destId="{0C0A4AD0-9BDA-41A8-9761-F0ABF75A2CFF}" srcOrd="6" destOrd="0" presId="urn:microsoft.com/office/officeart/2005/8/layout/venn1"/>
    <dgm:cxn modelId="{B71CB6A5-E599-4D13-9AE7-8987939767FB}" type="presParOf" srcId="{26340124-D0D6-44A3-BDD6-227AEADEBEE9}" destId="{15010C93-9082-4F21-9B12-640A4586E394}" srcOrd="7" destOrd="0" presId="urn:microsoft.com/office/officeart/2005/8/layout/venn1"/>
    <dgm:cxn modelId="{3F4DC438-E863-48CA-B7AC-3581E4D9CD0D}" type="presParOf" srcId="{26340124-D0D6-44A3-BDD6-227AEADEBEE9}" destId="{C6653329-8D17-49EB-89D6-53BA305DDFCC}" srcOrd="8" destOrd="0" presId="urn:microsoft.com/office/officeart/2005/8/layout/venn1"/>
    <dgm:cxn modelId="{0DA0DD69-1622-4A38-81B0-BF40C3A6AF7D}" type="presParOf" srcId="{26340124-D0D6-44A3-BDD6-227AEADEBEE9}" destId="{D4953D2E-797D-4BC1-B658-265A15228F94}" srcOrd="9" destOrd="0" presId="urn:microsoft.com/office/officeart/2005/8/layout/venn1"/>
    <dgm:cxn modelId="{1982ECA6-1FED-4089-BC63-BF537116C3D2}" type="presParOf" srcId="{26340124-D0D6-44A3-BDD6-227AEADEBEE9}" destId="{3803D888-7EE2-454E-B960-3E6BD3F0F60F}" srcOrd="10" destOrd="0" presId="urn:microsoft.com/office/officeart/2005/8/layout/venn1"/>
    <dgm:cxn modelId="{04779CD3-C127-4AEF-AA2A-A3FD5CAE6852}" type="presParOf" srcId="{26340124-D0D6-44A3-BDD6-227AEADEBEE9}" destId="{CE21BAD1-509E-4667-A67E-1AE2C5B4528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43C89EA-901C-4D77-8DF7-4FD047DA50E3}" type="doc">
      <dgm:prSet loTypeId="urn:microsoft.com/office/officeart/2005/8/layout/bProcess3" loCatId="process" qsTypeId="urn:microsoft.com/office/officeart/2005/8/quickstyle/simple5" qsCatId="simple" csTypeId="urn:microsoft.com/office/officeart/2005/8/colors/colorful1" csCatId="colorful"/>
      <dgm:spPr/>
      <dgm:t>
        <a:bodyPr/>
        <a:lstStyle/>
        <a:p>
          <a:endParaRPr lang="ru-RU"/>
        </a:p>
      </dgm:t>
    </dgm:pt>
    <dgm:pt modelId="{FD3D16E4-3A18-42D8-961C-B9CF246E2494}">
      <dgm:prSet/>
      <dgm:spPr/>
      <dgm:t>
        <a:bodyPr/>
        <a:lstStyle/>
        <a:p>
          <a:pPr rtl="0"/>
          <a:r>
            <a:rPr lang="en-US" smtClean="0"/>
            <a:t>Focus on a goal or main idea in writing.</a:t>
          </a:r>
          <a:endParaRPr lang="ru-RU"/>
        </a:p>
      </dgm:t>
    </dgm:pt>
    <dgm:pt modelId="{79A6AFF1-0E2F-4EC2-BE39-3BB1DC7A4510}" type="parTrans" cxnId="{8EEAB615-2FBA-4996-8F84-9F3EA6DB7987}">
      <dgm:prSet/>
      <dgm:spPr/>
      <dgm:t>
        <a:bodyPr/>
        <a:lstStyle/>
        <a:p>
          <a:endParaRPr lang="ru-RU"/>
        </a:p>
      </dgm:t>
    </dgm:pt>
    <dgm:pt modelId="{199C03E8-783F-45D7-A484-5931B741CB00}" type="sibTrans" cxnId="{8EEAB615-2FBA-4996-8F84-9F3EA6DB7987}">
      <dgm:prSet/>
      <dgm:spPr/>
      <dgm:t>
        <a:bodyPr/>
        <a:lstStyle/>
        <a:p>
          <a:endParaRPr lang="ru-RU"/>
        </a:p>
      </dgm:t>
    </dgm:pt>
    <dgm:pt modelId="{77847778-4974-4C1B-93EB-E363EBD5E617}">
      <dgm:prSet/>
      <dgm:spPr/>
      <dgm:t>
        <a:bodyPr/>
        <a:lstStyle/>
        <a:p>
          <a:pPr rtl="0"/>
          <a:r>
            <a:rPr lang="en-US" smtClean="0"/>
            <a:t>Spend some time planning what to write.</a:t>
          </a:r>
          <a:endParaRPr lang="ru-RU"/>
        </a:p>
      </dgm:t>
    </dgm:pt>
    <dgm:pt modelId="{A3B0319F-7151-43D0-BDA4-FD0DD5E49F1C}" type="parTrans" cxnId="{B790220D-3333-452D-81B0-CCE720D4F137}">
      <dgm:prSet/>
      <dgm:spPr/>
      <dgm:t>
        <a:bodyPr/>
        <a:lstStyle/>
        <a:p>
          <a:endParaRPr lang="ru-RU"/>
        </a:p>
      </dgm:t>
    </dgm:pt>
    <dgm:pt modelId="{4423FC41-3877-46B1-9476-C684E6B3DCF8}" type="sibTrans" cxnId="{B790220D-3333-452D-81B0-CCE720D4F137}">
      <dgm:prSet/>
      <dgm:spPr/>
      <dgm:t>
        <a:bodyPr/>
        <a:lstStyle/>
        <a:p>
          <a:endParaRPr lang="ru-RU"/>
        </a:p>
      </dgm:t>
    </dgm:pt>
    <dgm:pt modelId="{FCCC8738-D488-4954-B175-020414DB1608}">
      <dgm:prSet/>
      <dgm:spPr/>
      <dgm:t>
        <a:bodyPr/>
        <a:lstStyle/>
        <a:p>
          <a:pPr rtl="0"/>
          <a:r>
            <a:rPr lang="en-US" smtClean="0"/>
            <a:t>Let your first ideas flow onto the paper.</a:t>
          </a:r>
          <a:endParaRPr lang="ru-RU"/>
        </a:p>
      </dgm:t>
    </dgm:pt>
    <dgm:pt modelId="{66481251-EC14-4F46-8DDA-CDAD6FA1BF72}" type="parTrans" cxnId="{F6AD2EDF-7D2D-4EFD-9FE9-4719912C296D}">
      <dgm:prSet/>
      <dgm:spPr/>
      <dgm:t>
        <a:bodyPr/>
        <a:lstStyle/>
        <a:p>
          <a:endParaRPr lang="ru-RU"/>
        </a:p>
      </dgm:t>
    </dgm:pt>
    <dgm:pt modelId="{2D16C344-5D52-458B-A2B4-B5C3C308EED5}" type="sibTrans" cxnId="{F6AD2EDF-7D2D-4EFD-9FE9-4719912C296D}">
      <dgm:prSet/>
      <dgm:spPr/>
      <dgm:t>
        <a:bodyPr/>
        <a:lstStyle/>
        <a:p>
          <a:endParaRPr lang="ru-RU"/>
        </a:p>
      </dgm:t>
    </dgm:pt>
    <dgm:pt modelId="{3EC1CD87-565A-4705-99C4-258991D509B0}">
      <dgm:prSet/>
      <dgm:spPr/>
      <dgm:t>
        <a:bodyPr/>
        <a:lstStyle/>
        <a:p>
          <a:pPr rtl="0"/>
          <a:r>
            <a:rPr lang="en-US" smtClean="0"/>
            <a:t>Make up a plan of what you are going to write.</a:t>
          </a:r>
          <a:endParaRPr lang="ru-RU"/>
        </a:p>
      </dgm:t>
    </dgm:pt>
    <dgm:pt modelId="{C52411E9-292F-4223-B650-B14E11ED318C}" type="parTrans" cxnId="{B3C0334B-80F1-4D4F-9437-366EF5E5D155}">
      <dgm:prSet/>
      <dgm:spPr/>
      <dgm:t>
        <a:bodyPr/>
        <a:lstStyle/>
        <a:p>
          <a:endParaRPr lang="ru-RU"/>
        </a:p>
      </dgm:t>
    </dgm:pt>
    <dgm:pt modelId="{C39102F3-721F-48F1-BE97-8FEE685EB712}" type="sibTrans" cxnId="{B3C0334B-80F1-4D4F-9437-366EF5E5D155}">
      <dgm:prSet/>
      <dgm:spPr/>
      <dgm:t>
        <a:bodyPr/>
        <a:lstStyle/>
        <a:p>
          <a:endParaRPr lang="ru-RU"/>
        </a:p>
      </dgm:t>
    </dgm:pt>
    <dgm:pt modelId="{F4DD34AD-1B02-4ABE-AE69-A9511A2D846D}">
      <dgm:prSet/>
      <dgm:spPr/>
      <dgm:t>
        <a:bodyPr/>
        <a:lstStyle/>
        <a:p>
          <a:pPr rtl="0"/>
          <a:r>
            <a:rPr lang="en-US" smtClean="0"/>
            <a:t>Reread your work and correct it if necessary.</a:t>
          </a:r>
          <a:endParaRPr lang="ru-RU"/>
        </a:p>
      </dgm:t>
    </dgm:pt>
    <dgm:pt modelId="{56FCCE37-E7F1-4EF3-BE73-4EE365D4202E}" type="parTrans" cxnId="{C0BFC347-E039-47B9-9CD3-4EB9046CFD01}">
      <dgm:prSet/>
      <dgm:spPr/>
      <dgm:t>
        <a:bodyPr/>
        <a:lstStyle/>
        <a:p>
          <a:endParaRPr lang="ru-RU"/>
        </a:p>
      </dgm:t>
    </dgm:pt>
    <dgm:pt modelId="{083D9E51-15EC-455E-B487-67824F2CA45A}" type="sibTrans" cxnId="{C0BFC347-E039-47B9-9CD3-4EB9046CFD01}">
      <dgm:prSet/>
      <dgm:spPr/>
      <dgm:t>
        <a:bodyPr/>
        <a:lstStyle/>
        <a:p>
          <a:endParaRPr lang="ru-RU"/>
        </a:p>
      </dgm:t>
    </dgm:pt>
    <dgm:pt modelId="{F750A19C-4076-4663-AF5B-5A5129F60389}" type="pres">
      <dgm:prSet presAssocID="{543C89EA-901C-4D77-8DF7-4FD047DA50E3}" presName="Name0" presStyleCnt="0">
        <dgm:presLayoutVars>
          <dgm:dir/>
          <dgm:resizeHandles val="exact"/>
        </dgm:presLayoutVars>
      </dgm:prSet>
      <dgm:spPr/>
      <dgm:t>
        <a:bodyPr/>
        <a:lstStyle/>
        <a:p>
          <a:endParaRPr lang="ru-RU"/>
        </a:p>
      </dgm:t>
    </dgm:pt>
    <dgm:pt modelId="{5F752218-BADE-4028-950E-2F32A66D3F15}" type="pres">
      <dgm:prSet presAssocID="{FD3D16E4-3A18-42D8-961C-B9CF246E2494}" presName="node" presStyleLbl="node1" presStyleIdx="0" presStyleCnt="5">
        <dgm:presLayoutVars>
          <dgm:bulletEnabled val="1"/>
        </dgm:presLayoutVars>
      </dgm:prSet>
      <dgm:spPr/>
      <dgm:t>
        <a:bodyPr/>
        <a:lstStyle/>
        <a:p>
          <a:endParaRPr lang="ru-RU"/>
        </a:p>
      </dgm:t>
    </dgm:pt>
    <dgm:pt modelId="{0D933D9D-9053-41D2-8CB9-71BFBE4DD564}" type="pres">
      <dgm:prSet presAssocID="{199C03E8-783F-45D7-A484-5931B741CB00}" presName="sibTrans" presStyleLbl="sibTrans1D1" presStyleIdx="0" presStyleCnt="4"/>
      <dgm:spPr/>
      <dgm:t>
        <a:bodyPr/>
        <a:lstStyle/>
        <a:p>
          <a:endParaRPr lang="ru-RU"/>
        </a:p>
      </dgm:t>
    </dgm:pt>
    <dgm:pt modelId="{8B75D84C-F93E-4B6F-BB1C-7EA7E72C49CD}" type="pres">
      <dgm:prSet presAssocID="{199C03E8-783F-45D7-A484-5931B741CB00}" presName="connectorText" presStyleLbl="sibTrans1D1" presStyleIdx="0" presStyleCnt="4"/>
      <dgm:spPr/>
      <dgm:t>
        <a:bodyPr/>
        <a:lstStyle/>
        <a:p>
          <a:endParaRPr lang="ru-RU"/>
        </a:p>
      </dgm:t>
    </dgm:pt>
    <dgm:pt modelId="{390882C6-8ABC-4723-B55F-BF3E50C2B572}" type="pres">
      <dgm:prSet presAssocID="{77847778-4974-4C1B-93EB-E363EBD5E617}" presName="node" presStyleLbl="node1" presStyleIdx="1" presStyleCnt="5">
        <dgm:presLayoutVars>
          <dgm:bulletEnabled val="1"/>
        </dgm:presLayoutVars>
      </dgm:prSet>
      <dgm:spPr/>
      <dgm:t>
        <a:bodyPr/>
        <a:lstStyle/>
        <a:p>
          <a:endParaRPr lang="ru-RU"/>
        </a:p>
      </dgm:t>
    </dgm:pt>
    <dgm:pt modelId="{D0242544-1E02-43B8-94A4-D3D809877403}" type="pres">
      <dgm:prSet presAssocID="{4423FC41-3877-46B1-9476-C684E6B3DCF8}" presName="sibTrans" presStyleLbl="sibTrans1D1" presStyleIdx="1" presStyleCnt="4"/>
      <dgm:spPr/>
      <dgm:t>
        <a:bodyPr/>
        <a:lstStyle/>
        <a:p>
          <a:endParaRPr lang="ru-RU"/>
        </a:p>
      </dgm:t>
    </dgm:pt>
    <dgm:pt modelId="{F8B8BA52-46EC-4EFD-B183-1E78CF8942A3}" type="pres">
      <dgm:prSet presAssocID="{4423FC41-3877-46B1-9476-C684E6B3DCF8}" presName="connectorText" presStyleLbl="sibTrans1D1" presStyleIdx="1" presStyleCnt="4"/>
      <dgm:spPr/>
      <dgm:t>
        <a:bodyPr/>
        <a:lstStyle/>
        <a:p>
          <a:endParaRPr lang="ru-RU"/>
        </a:p>
      </dgm:t>
    </dgm:pt>
    <dgm:pt modelId="{1FCDD207-6B59-48F2-9EEB-CC28D2D0DBE5}" type="pres">
      <dgm:prSet presAssocID="{FCCC8738-D488-4954-B175-020414DB1608}" presName="node" presStyleLbl="node1" presStyleIdx="2" presStyleCnt="5">
        <dgm:presLayoutVars>
          <dgm:bulletEnabled val="1"/>
        </dgm:presLayoutVars>
      </dgm:prSet>
      <dgm:spPr/>
      <dgm:t>
        <a:bodyPr/>
        <a:lstStyle/>
        <a:p>
          <a:endParaRPr lang="ru-RU"/>
        </a:p>
      </dgm:t>
    </dgm:pt>
    <dgm:pt modelId="{71A9081A-66ED-4596-9DD3-B7D462205AA7}" type="pres">
      <dgm:prSet presAssocID="{2D16C344-5D52-458B-A2B4-B5C3C308EED5}" presName="sibTrans" presStyleLbl="sibTrans1D1" presStyleIdx="2" presStyleCnt="4"/>
      <dgm:spPr/>
      <dgm:t>
        <a:bodyPr/>
        <a:lstStyle/>
        <a:p>
          <a:endParaRPr lang="ru-RU"/>
        </a:p>
      </dgm:t>
    </dgm:pt>
    <dgm:pt modelId="{2563AEEE-2416-417E-B93A-001C05549E67}" type="pres">
      <dgm:prSet presAssocID="{2D16C344-5D52-458B-A2B4-B5C3C308EED5}" presName="connectorText" presStyleLbl="sibTrans1D1" presStyleIdx="2" presStyleCnt="4"/>
      <dgm:spPr/>
      <dgm:t>
        <a:bodyPr/>
        <a:lstStyle/>
        <a:p>
          <a:endParaRPr lang="ru-RU"/>
        </a:p>
      </dgm:t>
    </dgm:pt>
    <dgm:pt modelId="{62A68C20-9679-4779-B2BE-E99AEF1735AA}" type="pres">
      <dgm:prSet presAssocID="{3EC1CD87-565A-4705-99C4-258991D509B0}" presName="node" presStyleLbl="node1" presStyleIdx="3" presStyleCnt="5">
        <dgm:presLayoutVars>
          <dgm:bulletEnabled val="1"/>
        </dgm:presLayoutVars>
      </dgm:prSet>
      <dgm:spPr/>
      <dgm:t>
        <a:bodyPr/>
        <a:lstStyle/>
        <a:p>
          <a:endParaRPr lang="ru-RU"/>
        </a:p>
      </dgm:t>
    </dgm:pt>
    <dgm:pt modelId="{9CFA9CA8-FCBB-4356-8708-2F0C6997D6F7}" type="pres">
      <dgm:prSet presAssocID="{C39102F3-721F-48F1-BE97-8FEE685EB712}" presName="sibTrans" presStyleLbl="sibTrans1D1" presStyleIdx="3" presStyleCnt="4"/>
      <dgm:spPr/>
      <dgm:t>
        <a:bodyPr/>
        <a:lstStyle/>
        <a:p>
          <a:endParaRPr lang="ru-RU"/>
        </a:p>
      </dgm:t>
    </dgm:pt>
    <dgm:pt modelId="{0F04BFCB-4F15-4CCD-B8E8-4EE257E5743E}" type="pres">
      <dgm:prSet presAssocID="{C39102F3-721F-48F1-BE97-8FEE685EB712}" presName="connectorText" presStyleLbl="sibTrans1D1" presStyleIdx="3" presStyleCnt="4"/>
      <dgm:spPr/>
      <dgm:t>
        <a:bodyPr/>
        <a:lstStyle/>
        <a:p>
          <a:endParaRPr lang="ru-RU"/>
        </a:p>
      </dgm:t>
    </dgm:pt>
    <dgm:pt modelId="{89B0D6E0-9EBE-43DC-BC82-1F0A2A090543}" type="pres">
      <dgm:prSet presAssocID="{F4DD34AD-1B02-4ABE-AE69-A9511A2D846D}" presName="node" presStyleLbl="node1" presStyleIdx="4" presStyleCnt="5">
        <dgm:presLayoutVars>
          <dgm:bulletEnabled val="1"/>
        </dgm:presLayoutVars>
      </dgm:prSet>
      <dgm:spPr/>
      <dgm:t>
        <a:bodyPr/>
        <a:lstStyle/>
        <a:p>
          <a:endParaRPr lang="ru-RU"/>
        </a:p>
      </dgm:t>
    </dgm:pt>
  </dgm:ptLst>
  <dgm:cxnLst>
    <dgm:cxn modelId="{92E56645-8936-4A4B-A36B-35EEDF346933}" type="presOf" srcId="{77847778-4974-4C1B-93EB-E363EBD5E617}" destId="{390882C6-8ABC-4723-B55F-BF3E50C2B572}" srcOrd="0" destOrd="0" presId="urn:microsoft.com/office/officeart/2005/8/layout/bProcess3"/>
    <dgm:cxn modelId="{BB317F34-F000-4572-AFEF-457E8E98CBDA}" type="presOf" srcId="{4423FC41-3877-46B1-9476-C684E6B3DCF8}" destId="{F8B8BA52-46EC-4EFD-B183-1E78CF8942A3}" srcOrd="1" destOrd="0" presId="urn:microsoft.com/office/officeart/2005/8/layout/bProcess3"/>
    <dgm:cxn modelId="{B790220D-3333-452D-81B0-CCE720D4F137}" srcId="{543C89EA-901C-4D77-8DF7-4FD047DA50E3}" destId="{77847778-4974-4C1B-93EB-E363EBD5E617}" srcOrd="1" destOrd="0" parTransId="{A3B0319F-7151-43D0-BDA4-FD0DD5E49F1C}" sibTransId="{4423FC41-3877-46B1-9476-C684E6B3DCF8}"/>
    <dgm:cxn modelId="{E7351AE6-EE5B-4435-B3D1-74181C07E1BD}" type="presOf" srcId="{543C89EA-901C-4D77-8DF7-4FD047DA50E3}" destId="{F750A19C-4076-4663-AF5B-5A5129F60389}" srcOrd="0" destOrd="0" presId="urn:microsoft.com/office/officeart/2005/8/layout/bProcess3"/>
    <dgm:cxn modelId="{74AA38C2-B4E2-48D3-BFCD-9646BDC60B7F}" type="presOf" srcId="{4423FC41-3877-46B1-9476-C684E6B3DCF8}" destId="{D0242544-1E02-43B8-94A4-D3D809877403}" srcOrd="0" destOrd="0" presId="urn:microsoft.com/office/officeart/2005/8/layout/bProcess3"/>
    <dgm:cxn modelId="{6F3A2991-1A85-4592-8D29-E3EFDEACE6BB}" type="presOf" srcId="{C39102F3-721F-48F1-BE97-8FEE685EB712}" destId="{0F04BFCB-4F15-4CCD-B8E8-4EE257E5743E}" srcOrd="1" destOrd="0" presId="urn:microsoft.com/office/officeart/2005/8/layout/bProcess3"/>
    <dgm:cxn modelId="{BF023353-6EF3-44ED-BA95-0B4345118D7A}" type="presOf" srcId="{2D16C344-5D52-458B-A2B4-B5C3C308EED5}" destId="{71A9081A-66ED-4596-9DD3-B7D462205AA7}" srcOrd="0" destOrd="0" presId="urn:microsoft.com/office/officeart/2005/8/layout/bProcess3"/>
    <dgm:cxn modelId="{0AC1EA03-9F50-4A9F-A009-68DFCA1C0BF6}" type="presOf" srcId="{2D16C344-5D52-458B-A2B4-B5C3C308EED5}" destId="{2563AEEE-2416-417E-B93A-001C05549E67}" srcOrd="1" destOrd="0" presId="urn:microsoft.com/office/officeart/2005/8/layout/bProcess3"/>
    <dgm:cxn modelId="{9FA5AB96-1BF5-4E96-85CC-E2E4B7677BE7}" type="presOf" srcId="{F4DD34AD-1B02-4ABE-AE69-A9511A2D846D}" destId="{89B0D6E0-9EBE-43DC-BC82-1F0A2A090543}" srcOrd="0" destOrd="0" presId="urn:microsoft.com/office/officeart/2005/8/layout/bProcess3"/>
    <dgm:cxn modelId="{D8BF9AFD-558B-4E95-A4C5-1C927D99AB2E}" type="presOf" srcId="{FCCC8738-D488-4954-B175-020414DB1608}" destId="{1FCDD207-6B59-48F2-9EEB-CC28D2D0DBE5}" srcOrd="0" destOrd="0" presId="urn:microsoft.com/office/officeart/2005/8/layout/bProcess3"/>
    <dgm:cxn modelId="{F8625085-7442-4B46-842F-B11375725C88}" type="presOf" srcId="{FD3D16E4-3A18-42D8-961C-B9CF246E2494}" destId="{5F752218-BADE-4028-950E-2F32A66D3F15}" srcOrd="0" destOrd="0" presId="urn:microsoft.com/office/officeart/2005/8/layout/bProcess3"/>
    <dgm:cxn modelId="{8EEAB615-2FBA-4996-8F84-9F3EA6DB7987}" srcId="{543C89EA-901C-4D77-8DF7-4FD047DA50E3}" destId="{FD3D16E4-3A18-42D8-961C-B9CF246E2494}" srcOrd="0" destOrd="0" parTransId="{79A6AFF1-0E2F-4EC2-BE39-3BB1DC7A4510}" sibTransId="{199C03E8-783F-45D7-A484-5931B741CB00}"/>
    <dgm:cxn modelId="{F6AD2EDF-7D2D-4EFD-9FE9-4719912C296D}" srcId="{543C89EA-901C-4D77-8DF7-4FD047DA50E3}" destId="{FCCC8738-D488-4954-B175-020414DB1608}" srcOrd="2" destOrd="0" parTransId="{66481251-EC14-4F46-8DDA-CDAD6FA1BF72}" sibTransId="{2D16C344-5D52-458B-A2B4-B5C3C308EED5}"/>
    <dgm:cxn modelId="{1F76777B-AD43-46EC-84CA-E668642E4ADE}" type="presOf" srcId="{199C03E8-783F-45D7-A484-5931B741CB00}" destId="{0D933D9D-9053-41D2-8CB9-71BFBE4DD564}" srcOrd="0" destOrd="0" presId="urn:microsoft.com/office/officeart/2005/8/layout/bProcess3"/>
    <dgm:cxn modelId="{C0BFC347-E039-47B9-9CD3-4EB9046CFD01}" srcId="{543C89EA-901C-4D77-8DF7-4FD047DA50E3}" destId="{F4DD34AD-1B02-4ABE-AE69-A9511A2D846D}" srcOrd="4" destOrd="0" parTransId="{56FCCE37-E7F1-4EF3-BE73-4EE365D4202E}" sibTransId="{083D9E51-15EC-455E-B487-67824F2CA45A}"/>
    <dgm:cxn modelId="{1ABE9954-17D1-44CC-869E-E1DF1C72BD49}" type="presOf" srcId="{C39102F3-721F-48F1-BE97-8FEE685EB712}" destId="{9CFA9CA8-FCBB-4356-8708-2F0C6997D6F7}" srcOrd="0" destOrd="0" presId="urn:microsoft.com/office/officeart/2005/8/layout/bProcess3"/>
    <dgm:cxn modelId="{9D73BF07-58CB-444F-A3E7-24DBE918184E}" type="presOf" srcId="{3EC1CD87-565A-4705-99C4-258991D509B0}" destId="{62A68C20-9679-4779-B2BE-E99AEF1735AA}" srcOrd="0" destOrd="0" presId="urn:microsoft.com/office/officeart/2005/8/layout/bProcess3"/>
    <dgm:cxn modelId="{A5332264-F0C3-4DAA-987C-5F118ACE36AD}" type="presOf" srcId="{199C03E8-783F-45D7-A484-5931B741CB00}" destId="{8B75D84C-F93E-4B6F-BB1C-7EA7E72C49CD}" srcOrd="1" destOrd="0" presId="urn:microsoft.com/office/officeart/2005/8/layout/bProcess3"/>
    <dgm:cxn modelId="{B3C0334B-80F1-4D4F-9437-366EF5E5D155}" srcId="{543C89EA-901C-4D77-8DF7-4FD047DA50E3}" destId="{3EC1CD87-565A-4705-99C4-258991D509B0}" srcOrd="3" destOrd="0" parTransId="{C52411E9-292F-4223-B650-B14E11ED318C}" sibTransId="{C39102F3-721F-48F1-BE97-8FEE685EB712}"/>
    <dgm:cxn modelId="{B3AEA4E0-251F-4AF6-BA12-4A61AC1E851C}" type="presParOf" srcId="{F750A19C-4076-4663-AF5B-5A5129F60389}" destId="{5F752218-BADE-4028-950E-2F32A66D3F15}" srcOrd="0" destOrd="0" presId="urn:microsoft.com/office/officeart/2005/8/layout/bProcess3"/>
    <dgm:cxn modelId="{04E3F3F5-402B-400A-A3DF-EDB18764F0B7}" type="presParOf" srcId="{F750A19C-4076-4663-AF5B-5A5129F60389}" destId="{0D933D9D-9053-41D2-8CB9-71BFBE4DD564}" srcOrd="1" destOrd="0" presId="urn:microsoft.com/office/officeart/2005/8/layout/bProcess3"/>
    <dgm:cxn modelId="{6D9B626C-E22A-4F38-8BF5-824EF04C2236}" type="presParOf" srcId="{0D933D9D-9053-41D2-8CB9-71BFBE4DD564}" destId="{8B75D84C-F93E-4B6F-BB1C-7EA7E72C49CD}" srcOrd="0" destOrd="0" presId="urn:microsoft.com/office/officeart/2005/8/layout/bProcess3"/>
    <dgm:cxn modelId="{2A97829E-3FE0-4132-8E87-71DE7B28F98F}" type="presParOf" srcId="{F750A19C-4076-4663-AF5B-5A5129F60389}" destId="{390882C6-8ABC-4723-B55F-BF3E50C2B572}" srcOrd="2" destOrd="0" presId="urn:microsoft.com/office/officeart/2005/8/layout/bProcess3"/>
    <dgm:cxn modelId="{54C3DA5A-3F45-48A5-8161-0F395278EDD5}" type="presParOf" srcId="{F750A19C-4076-4663-AF5B-5A5129F60389}" destId="{D0242544-1E02-43B8-94A4-D3D809877403}" srcOrd="3" destOrd="0" presId="urn:microsoft.com/office/officeart/2005/8/layout/bProcess3"/>
    <dgm:cxn modelId="{560CD857-7263-48B9-8A45-7FB51A9E127E}" type="presParOf" srcId="{D0242544-1E02-43B8-94A4-D3D809877403}" destId="{F8B8BA52-46EC-4EFD-B183-1E78CF8942A3}" srcOrd="0" destOrd="0" presId="urn:microsoft.com/office/officeart/2005/8/layout/bProcess3"/>
    <dgm:cxn modelId="{DBB70514-2DA6-4EF9-BACB-40964641055C}" type="presParOf" srcId="{F750A19C-4076-4663-AF5B-5A5129F60389}" destId="{1FCDD207-6B59-48F2-9EEB-CC28D2D0DBE5}" srcOrd="4" destOrd="0" presId="urn:microsoft.com/office/officeart/2005/8/layout/bProcess3"/>
    <dgm:cxn modelId="{8F52DE5E-7845-4DC9-99E8-0515C91FE6C6}" type="presParOf" srcId="{F750A19C-4076-4663-AF5B-5A5129F60389}" destId="{71A9081A-66ED-4596-9DD3-B7D462205AA7}" srcOrd="5" destOrd="0" presId="urn:microsoft.com/office/officeart/2005/8/layout/bProcess3"/>
    <dgm:cxn modelId="{A3F88EA2-D66B-4BBF-A11B-BFA09791F50E}" type="presParOf" srcId="{71A9081A-66ED-4596-9DD3-B7D462205AA7}" destId="{2563AEEE-2416-417E-B93A-001C05549E67}" srcOrd="0" destOrd="0" presId="urn:microsoft.com/office/officeart/2005/8/layout/bProcess3"/>
    <dgm:cxn modelId="{2B329AB4-95E0-4E40-B8DF-6DDA93F97AB1}" type="presParOf" srcId="{F750A19C-4076-4663-AF5B-5A5129F60389}" destId="{62A68C20-9679-4779-B2BE-E99AEF1735AA}" srcOrd="6" destOrd="0" presId="urn:microsoft.com/office/officeart/2005/8/layout/bProcess3"/>
    <dgm:cxn modelId="{3F1D0654-411C-4B5B-97CB-EE0A6FA718C4}" type="presParOf" srcId="{F750A19C-4076-4663-AF5B-5A5129F60389}" destId="{9CFA9CA8-FCBB-4356-8708-2F0C6997D6F7}" srcOrd="7" destOrd="0" presId="urn:microsoft.com/office/officeart/2005/8/layout/bProcess3"/>
    <dgm:cxn modelId="{6CE6C1B6-7597-437F-80FF-6830C2F6895C}" type="presParOf" srcId="{9CFA9CA8-FCBB-4356-8708-2F0C6997D6F7}" destId="{0F04BFCB-4F15-4CCD-B8E8-4EE257E5743E}" srcOrd="0" destOrd="0" presId="urn:microsoft.com/office/officeart/2005/8/layout/bProcess3"/>
    <dgm:cxn modelId="{8C4F605A-6FC1-4F1B-B686-31B295AF7BDF}" type="presParOf" srcId="{F750A19C-4076-4663-AF5B-5A5129F60389}" destId="{89B0D6E0-9EBE-43DC-BC82-1F0A2A09054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8C58EB-5537-4EA2-8D59-8D217A84522E}" type="doc">
      <dgm:prSet loTypeId="urn:microsoft.com/office/officeart/2005/8/layout/hierarchy6" loCatId="hierarchy" qsTypeId="urn:microsoft.com/office/officeart/2005/8/quickstyle/simple3" qsCatId="simple" csTypeId="urn:microsoft.com/office/officeart/2005/8/colors/colorful4" csCatId="colorful"/>
      <dgm:spPr/>
      <dgm:t>
        <a:bodyPr/>
        <a:lstStyle/>
        <a:p>
          <a:endParaRPr lang="ru-RU"/>
        </a:p>
      </dgm:t>
    </dgm:pt>
    <dgm:pt modelId="{9C2FF609-A345-497C-AE79-F9B22DA2ABE0}">
      <dgm:prSet/>
      <dgm:spPr/>
      <dgm:t>
        <a:bodyPr/>
        <a:lstStyle/>
        <a:p>
          <a:pPr rtl="0"/>
          <a:r>
            <a:rPr lang="en-US" b="1" smtClean="0"/>
            <a:t>Participants of communication:</a:t>
          </a:r>
          <a:endParaRPr lang="ru-RU"/>
        </a:p>
      </dgm:t>
    </dgm:pt>
    <dgm:pt modelId="{1AF6E17A-8654-4366-8508-E52DDE946FB9}" type="parTrans" cxnId="{E92FF181-B2D0-4B7F-8B9C-0CEBC61A0A7E}">
      <dgm:prSet/>
      <dgm:spPr/>
      <dgm:t>
        <a:bodyPr/>
        <a:lstStyle/>
        <a:p>
          <a:endParaRPr lang="ru-RU"/>
        </a:p>
      </dgm:t>
    </dgm:pt>
    <dgm:pt modelId="{01E49D15-613B-49CA-9826-D2F05955E7CE}" type="sibTrans" cxnId="{E92FF181-B2D0-4B7F-8B9C-0CEBC61A0A7E}">
      <dgm:prSet/>
      <dgm:spPr/>
      <dgm:t>
        <a:bodyPr/>
        <a:lstStyle/>
        <a:p>
          <a:endParaRPr lang="ru-RU"/>
        </a:p>
      </dgm:t>
    </dgm:pt>
    <dgm:pt modelId="{1CC661AC-8331-437C-BD4D-760D212E937A}">
      <dgm:prSet/>
      <dgm:spPr/>
      <dgm:t>
        <a:bodyPr/>
        <a:lstStyle/>
        <a:p>
          <a:pPr rtl="0"/>
          <a:r>
            <a:rPr lang="en-US" smtClean="0"/>
            <a:t>a speaker (and/or writer) </a:t>
          </a:r>
          <a:endParaRPr lang="ru-RU"/>
        </a:p>
      </dgm:t>
    </dgm:pt>
    <dgm:pt modelId="{B1042A12-9738-48A8-B316-7976FFB12183}" type="parTrans" cxnId="{79248972-7C99-46F3-B36F-A757F399C95F}">
      <dgm:prSet/>
      <dgm:spPr/>
      <dgm:t>
        <a:bodyPr/>
        <a:lstStyle/>
        <a:p>
          <a:endParaRPr lang="ru-RU"/>
        </a:p>
      </dgm:t>
    </dgm:pt>
    <dgm:pt modelId="{109C2B14-5548-44FA-9839-FDFC4523CE86}" type="sibTrans" cxnId="{79248972-7C99-46F3-B36F-A757F399C95F}">
      <dgm:prSet/>
      <dgm:spPr/>
      <dgm:t>
        <a:bodyPr/>
        <a:lstStyle/>
        <a:p>
          <a:endParaRPr lang="ru-RU"/>
        </a:p>
      </dgm:t>
    </dgm:pt>
    <dgm:pt modelId="{245427C4-311A-4237-B8E3-C015F74FA005}">
      <dgm:prSet/>
      <dgm:spPr/>
      <dgm:t>
        <a:bodyPr/>
        <a:lstStyle/>
        <a:p>
          <a:pPr rtl="0"/>
          <a:r>
            <a:rPr lang="en-US" smtClean="0"/>
            <a:t>a listener (and/or reader)</a:t>
          </a:r>
          <a:endParaRPr lang="ru-RU"/>
        </a:p>
      </dgm:t>
    </dgm:pt>
    <dgm:pt modelId="{34FAE3E4-E99F-4C1A-8B4E-908BBA2F7345}" type="parTrans" cxnId="{54AF822C-7230-4CDA-A16D-16F359C6A63A}">
      <dgm:prSet/>
      <dgm:spPr/>
      <dgm:t>
        <a:bodyPr/>
        <a:lstStyle/>
        <a:p>
          <a:endParaRPr lang="ru-RU"/>
        </a:p>
      </dgm:t>
    </dgm:pt>
    <dgm:pt modelId="{9BC2B5AA-F16C-4A9E-9F64-79AE1F11B5CE}" type="sibTrans" cxnId="{54AF822C-7230-4CDA-A16D-16F359C6A63A}">
      <dgm:prSet/>
      <dgm:spPr/>
      <dgm:t>
        <a:bodyPr/>
        <a:lstStyle/>
        <a:p>
          <a:endParaRPr lang="ru-RU"/>
        </a:p>
      </dgm:t>
    </dgm:pt>
    <dgm:pt modelId="{D0F7E559-48BA-419A-94AD-AA5A48EB33A3}" type="pres">
      <dgm:prSet presAssocID="{758C58EB-5537-4EA2-8D59-8D217A84522E}" presName="mainComposite" presStyleCnt="0">
        <dgm:presLayoutVars>
          <dgm:chPref val="1"/>
          <dgm:dir/>
          <dgm:animOne val="branch"/>
          <dgm:animLvl val="lvl"/>
          <dgm:resizeHandles val="exact"/>
        </dgm:presLayoutVars>
      </dgm:prSet>
      <dgm:spPr/>
      <dgm:t>
        <a:bodyPr/>
        <a:lstStyle/>
        <a:p>
          <a:endParaRPr lang="ru-RU"/>
        </a:p>
      </dgm:t>
    </dgm:pt>
    <dgm:pt modelId="{9045E9FA-8B1D-4DCA-BCFD-9DAAEBE17383}" type="pres">
      <dgm:prSet presAssocID="{758C58EB-5537-4EA2-8D59-8D217A84522E}" presName="hierFlow" presStyleCnt="0"/>
      <dgm:spPr/>
    </dgm:pt>
    <dgm:pt modelId="{5FE3DC8A-533A-44E2-ACC1-8C1C95BD6B4C}" type="pres">
      <dgm:prSet presAssocID="{758C58EB-5537-4EA2-8D59-8D217A84522E}" presName="hierChild1" presStyleCnt="0">
        <dgm:presLayoutVars>
          <dgm:chPref val="1"/>
          <dgm:animOne val="branch"/>
          <dgm:animLvl val="lvl"/>
        </dgm:presLayoutVars>
      </dgm:prSet>
      <dgm:spPr/>
    </dgm:pt>
    <dgm:pt modelId="{B2D7D0C1-465B-44B4-A0E6-CA7B5E4F4F24}" type="pres">
      <dgm:prSet presAssocID="{9C2FF609-A345-497C-AE79-F9B22DA2ABE0}" presName="Name14" presStyleCnt="0"/>
      <dgm:spPr/>
    </dgm:pt>
    <dgm:pt modelId="{B224D0D8-6C06-4C41-8A00-6106C93AE1B4}" type="pres">
      <dgm:prSet presAssocID="{9C2FF609-A345-497C-AE79-F9B22DA2ABE0}" presName="level1Shape" presStyleLbl="node0" presStyleIdx="0" presStyleCnt="1">
        <dgm:presLayoutVars>
          <dgm:chPref val="3"/>
        </dgm:presLayoutVars>
      </dgm:prSet>
      <dgm:spPr/>
      <dgm:t>
        <a:bodyPr/>
        <a:lstStyle/>
        <a:p>
          <a:endParaRPr lang="ru-RU"/>
        </a:p>
      </dgm:t>
    </dgm:pt>
    <dgm:pt modelId="{19F1937A-52BF-4C48-8D74-32D4F84B044F}" type="pres">
      <dgm:prSet presAssocID="{9C2FF609-A345-497C-AE79-F9B22DA2ABE0}" presName="hierChild2" presStyleCnt="0"/>
      <dgm:spPr/>
    </dgm:pt>
    <dgm:pt modelId="{658AE73B-FD0A-4423-8A05-20B26C1E9FE6}" type="pres">
      <dgm:prSet presAssocID="{B1042A12-9738-48A8-B316-7976FFB12183}" presName="Name19" presStyleLbl="parChTrans1D2" presStyleIdx="0" presStyleCnt="2"/>
      <dgm:spPr/>
      <dgm:t>
        <a:bodyPr/>
        <a:lstStyle/>
        <a:p>
          <a:endParaRPr lang="ru-RU"/>
        </a:p>
      </dgm:t>
    </dgm:pt>
    <dgm:pt modelId="{43FEF213-1F3E-44B1-8EC2-AE009F566417}" type="pres">
      <dgm:prSet presAssocID="{1CC661AC-8331-437C-BD4D-760D212E937A}" presName="Name21" presStyleCnt="0"/>
      <dgm:spPr/>
    </dgm:pt>
    <dgm:pt modelId="{037E1640-57BA-4C57-8BC4-E2414C1A6505}" type="pres">
      <dgm:prSet presAssocID="{1CC661AC-8331-437C-BD4D-760D212E937A}" presName="level2Shape" presStyleLbl="node2" presStyleIdx="0" presStyleCnt="2"/>
      <dgm:spPr/>
      <dgm:t>
        <a:bodyPr/>
        <a:lstStyle/>
        <a:p>
          <a:endParaRPr lang="ru-RU"/>
        </a:p>
      </dgm:t>
    </dgm:pt>
    <dgm:pt modelId="{2560B913-5358-4053-867E-C7E9B0A05402}" type="pres">
      <dgm:prSet presAssocID="{1CC661AC-8331-437C-BD4D-760D212E937A}" presName="hierChild3" presStyleCnt="0"/>
      <dgm:spPr/>
    </dgm:pt>
    <dgm:pt modelId="{09515162-C903-4AC5-B5B0-867FC72526A0}" type="pres">
      <dgm:prSet presAssocID="{34FAE3E4-E99F-4C1A-8B4E-908BBA2F7345}" presName="Name19" presStyleLbl="parChTrans1D2" presStyleIdx="1" presStyleCnt="2"/>
      <dgm:spPr/>
      <dgm:t>
        <a:bodyPr/>
        <a:lstStyle/>
        <a:p>
          <a:endParaRPr lang="ru-RU"/>
        </a:p>
      </dgm:t>
    </dgm:pt>
    <dgm:pt modelId="{647DDA20-DC8F-4BA5-9360-8AFAB0974B9F}" type="pres">
      <dgm:prSet presAssocID="{245427C4-311A-4237-B8E3-C015F74FA005}" presName="Name21" presStyleCnt="0"/>
      <dgm:spPr/>
    </dgm:pt>
    <dgm:pt modelId="{C3934B9F-8D0D-4F0C-A125-3FBB2098D9A3}" type="pres">
      <dgm:prSet presAssocID="{245427C4-311A-4237-B8E3-C015F74FA005}" presName="level2Shape" presStyleLbl="node2" presStyleIdx="1" presStyleCnt="2"/>
      <dgm:spPr/>
      <dgm:t>
        <a:bodyPr/>
        <a:lstStyle/>
        <a:p>
          <a:endParaRPr lang="ru-RU"/>
        </a:p>
      </dgm:t>
    </dgm:pt>
    <dgm:pt modelId="{1D817F60-9B25-4FF4-BA34-4995DBFE6E41}" type="pres">
      <dgm:prSet presAssocID="{245427C4-311A-4237-B8E3-C015F74FA005}" presName="hierChild3" presStyleCnt="0"/>
      <dgm:spPr/>
    </dgm:pt>
    <dgm:pt modelId="{B21A8B04-3B5F-45E3-B4FF-7B5FD5E4F103}" type="pres">
      <dgm:prSet presAssocID="{758C58EB-5537-4EA2-8D59-8D217A84522E}" presName="bgShapesFlow" presStyleCnt="0"/>
      <dgm:spPr/>
    </dgm:pt>
  </dgm:ptLst>
  <dgm:cxnLst>
    <dgm:cxn modelId="{5D8EAC08-7E08-4E1F-AF61-BF9D12707B81}" type="presOf" srcId="{758C58EB-5537-4EA2-8D59-8D217A84522E}" destId="{D0F7E559-48BA-419A-94AD-AA5A48EB33A3}" srcOrd="0" destOrd="0" presId="urn:microsoft.com/office/officeart/2005/8/layout/hierarchy6"/>
    <dgm:cxn modelId="{7E551FDA-C936-400E-829F-FA95AB395F52}" type="presOf" srcId="{B1042A12-9738-48A8-B316-7976FFB12183}" destId="{658AE73B-FD0A-4423-8A05-20B26C1E9FE6}" srcOrd="0" destOrd="0" presId="urn:microsoft.com/office/officeart/2005/8/layout/hierarchy6"/>
    <dgm:cxn modelId="{79248972-7C99-46F3-B36F-A757F399C95F}" srcId="{9C2FF609-A345-497C-AE79-F9B22DA2ABE0}" destId="{1CC661AC-8331-437C-BD4D-760D212E937A}" srcOrd="0" destOrd="0" parTransId="{B1042A12-9738-48A8-B316-7976FFB12183}" sibTransId="{109C2B14-5548-44FA-9839-FDFC4523CE86}"/>
    <dgm:cxn modelId="{EEEB129E-B13A-4023-AE8E-684D8BCDCD9A}" type="presOf" srcId="{245427C4-311A-4237-B8E3-C015F74FA005}" destId="{C3934B9F-8D0D-4F0C-A125-3FBB2098D9A3}" srcOrd="0" destOrd="0" presId="urn:microsoft.com/office/officeart/2005/8/layout/hierarchy6"/>
    <dgm:cxn modelId="{0F867693-8F83-4389-A6CE-728EDD7BE0F6}" type="presOf" srcId="{34FAE3E4-E99F-4C1A-8B4E-908BBA2F7345}" destId="{09515162-C903-4AC5-B5B0-867FC72526A0}" srcOrd="0" destOrd="0" presId="urn:microsoft.com/office/officeart/2005/8/layout/hierarchy6"/>
    <dgm:cxn modelId="{54AF822C-7230-4CDA-A16D-16F359C6A63A}" srcId="{9C2FF609-A345-497C-AE79-F9B22DA2ABE0}" destId="{245427C4-311A-4237-B8E3-C015F74FA005}" srcOrd="1" destOrd="0" parTransId="{34FAE3E4-E99F-4C1A-8B4E-908BBA2F7345}" sibTransId="{9BC2B5AA-F16C-4A9E-9F64-79AE1F11B5CE}"/>
    <dgm:cxn modelId="{4604F7D3-8F84-42C6-BB0C-E28CCEF2B00A}" type="presOf" srcId="{1CC661AC-8331-437C-BD4D-760D212E937A}" destId="{037E1640-57BA-4C57-8BC4-E2414C1A6505}" srcOrd="0" destOrd="0" presId="urn:microsoft.com/office/officeart/2005/8/layout/hierarchy6"/>
    <dgm:cxn modelId="{E92FF181-B2D0-4B7F-8B9C-0CEBC61A0A7E}" srcId="{758C58EB-5537-4EA2-8D59-8D217A84522E}" destId="{9C2FF609-A345-497C-AE79-F9B22DA2ABE0}" srcOrd="0" destOrd="0" parTransId="{1AF6E17A-8654-4366-8508-E52DDE946FB9}" sibTransId="{01E49D15-613B-49CA-9826-D2F05955E7CE}"/>
    <dgm:cxn modelId="{DA7091F6-BA26-4DAC-B9DA-4B5063A69330}" type="presOf" srcId="{9C2FF609-A345-497C-AE79-F9B22DA2ABE0}" destId="{B224D0D8-6C06-4C41-8A00-6106C93AE1B4}" srcOrd="0" destOrd="0" presId="urn:microsoft.com/office/officeart/2005/8/layout/hierarchy6"/>
    <dgm:cxn modelId="{F35855E8-7AA9-4532-A7FF-FD3B464ABEDA}" type="presParOf" srcId="{D0F7E559-48BA-419A-94AD-AA5A48EB33A3}" destId="{9045E9FA-8B1D-4DCA-BCFD-9DAAEBE17383}" srcOrd="0" destOrd="0" presId="urn:microsoft.com/office/officeart/2005/8/layout/hierarchy6"/>
    <dgm:cxn modelId="{79C9C297-34DC-4E46-83EB-0B27E05B3CB8}" type="presParOf" srcId="{9045E9FA-8B1D-4DCA-BCFD-9DAAEBE17383}" destId="{5FE3DC8A-533A-44E2-ACC1-8C1C95BD6B4C}" srcOrd="0" destOrd="0" presId="urn:microsoft.com/office/officeart/2005/8/layout/hierarchy6"/>
    <dgm:cxn modelId="{EE52C244-5232-4BAA-A861-78BFD398A990}" type="presParOf" srcId="{5FE3DC8A-533A-44E2-ACC1-8C1C95BD6B4C}" destId="{B2D7D0C1-465B-44B4-A0E6-CA7B5E4F4F24}" srcOrd="0" destOrd="0" presId="urn:microsoft.com/office/officeart/2005/8/layout/hierarchy6"/>
    <dgm:cxn modelId="{4CDBCB21-4581-401A-8985-7A989966FE87}" type="presParOf" srcId="{B2D7D0C1-465B-44B4-A0E6-CA7B5E4F4F24}" destId="{B224D0D8-6C06-4C41-8A00-6106C93AE1B4}" srcOrd="0" destOrd="0" presId="urn:microsoft.com/office/officeart/2005/8/layout/hierarchy6"/>
    <dgm:cxn modelId="{994B7CE3-DF7C-48F9-9FB2-9F86B0405811}" type="presParOf" srcId="{B2D7D0C1-465B-44B4-A0E6-CA7B5E4F4F24}" destId="{19F1937A-52BF-4C48-8D74-32D4F84B044F}" srcOrd="1" destOrd="0" presId="urn:microsoft.com/office/officeart/2005/8/layout/hierarchy6"/>
    <dgm:cxn modelId="{171EE9B5-6BA0-4D87-BF12-B5DD411DAAE0}" type="presParOf" srcId="{19F1937A-52BF-4C48-8D74-32D4F84B044F}" destId="{658AE73B-FD0A-4423-8A05-20B26C1E9FE6}" srcOrd="0" destOrd="0" presId="urn:microsoft.com/office/officeart/2005/8/layout/hierarchy6"/>
    <dgm:cxn modelId="{461DD2F6-8725-4871-A8DC-10FA0D813075}" type="presParOf" srcId="{19F1937A-52BF-4C48-8D74-32D4F84B044F}" destId="{43FEF213-1F3E-44B1-8EC2-AE009F566417}" srcOrd="1" destOrd="0" presId="urn:microsoft.com/office/officeart/2005/8/layout/hierarchy6"/>
    <dgm:cxn modelId="{AEEBB481-33A5-43A4-814B-0DF5B3D0C905}" type="presParOf" srcId="{43FEF213-1F3E-44B1-8EC2-AE009F566417}" destId="{037E1640-57BA-4C57-8BC4-E2414C1A6505}" srcOrd="0" destOrd="0" presId="urn:microsoft.com/office/officeart/2005/8/layout/hierarchy6"/>
    <dgm:cxn modelId="{CC651233-522D-42C0-ACC1-A5E50202FDB5}" type="presParOf" srcId="{43FEF213-1F3E-44B1-8EC2-AE009F566417}" destId="{2560B913-5358-4053-867E-C7E9B0A05402}" srcOrd="1" destOrd="0" presId="urn:microsoft.com/office/officeart/2005/8/layout/hierarchy6"/>
    <dgm:cxn modelId="{0F3A7BB3-1045-4A18-ACDA-73D16A710294}" type="presParOf" srcId="{19F1937A-52BF-4C48-8D74-32D4F84B044F}" destId="{09515162-C903-4AC5-B5B0-867FC72526A0}" srcOrd="2" destOrd="0" presId="urn:microsoft.com/office/officeart/2005/8/layout/hierarchy6"/>
    <dgm:cxn modelId="{C2F85E4F-FD25-40B2-A854-1FB35828D842}" type="presParOf" srcId="{19F1937A-52BF-4C48-8D74-32D4F84B044F}" destId="{647DDA20-DC8F-4BA5-9360-8AFAB0974B9F}" srcOrd="3" destOrd="0" presId="urn:microsoft.com/office/officeart/2005/8/layout/hierarchy6"/>
    <dgm:cxn modelId="{D4F0E7E3-B819-40CD-90C7-17F87A2D9C2B}" type="presParOf" srcId="{647DDA20-DC8F-4BA5-9360-8AFAB0974B9F}" destId="{C3934B9F-8D0D-4F0C-A125-3FBB2098D9A3}" srcOrd="0" destOrd="0" presId="urn:microsoft.com/office/officeart/2005/8/layout/hierarchy6"/>
    <dgm:cxn modelId="{97EE1AB9-255C-4749-9878-53A1DC2224F6}" type="presParOf" srcId="{647DDA20-DC8F-4BA5-9360-8AFAB0974B9F}" destId="{1D817F60-9B25-4FF4-BA34-4995DBFE6E41}" srcOrd="1" destOrd="0" presId="urn:microsoft.com/office/officeart/2005/8/layout/hierarchy6"/>
    <dgm:cxn modelId="{F840085E-21F6-482C-9760-7B957B1AD841}" type="presParOf" srcId="{D0F7E559-48BA-419A-94AD-AA5A48EB33A3}" destId="{B21A8B04-3B5F-45E3-B4FF-7B5FD5E4F103}"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65889-8A3A-402B-BED2-DE2B637A8D14}" type="doc">
      <dgm:prSet loTypeId="urn:microsoft.com/office/officeart/2005/8/layout/hProcess9" loCatId="process" qsTypeId="urn:microsoft.com/office/officeart/2005/8/quickstyle/simple3" qsCatId="simple" csTypeId="urn:microsoft.com/office/officeart/2005/8/colors/colorful1" csCatId="colorful"/>
      <dgm:spPr/>
      <dgm:t>
        <a:bodyPr/>
        <a:lstStyle/>
        <a:p>
          <a:endParaRPr lang="ru-RU"/>
        </a:p>
      </dgm:t>
    </dgm:pt>
    <dgm:pt modelId="{E0253403-2171-44E4-93F0-8060B70C44DB}">
      <dgm:prSet/>
      <dgm:spPr/>
      <dgm:t>
        <a:bodyPr/>
        <a:lstStyle/>
        <a:p>
          <a:pPr rtl="0"/>
          <a:r>
            <a:rPr lang="en-US" smtClean="0"/>
            <a:t>communicative intent (a person wants to say something)</a:t>
          </a:r>
          <a:endParaRPr lang="ru-RU"/>
        </a:p>
      </dgm:t>
    </dgm:pt>
    <dgm:pt modelId="{5D469704-EE20-4373-9991-9479FD45514E}" type="parTrans" cxnId="{29379B4E-4CFC-4C69-9A6A-25ACA8CEFECE}">
      <dgm:prSet/>
      <dgm:spPr/>
      <dgm:t>
        <a:bodyPr/>
        <a:lstStyle/>
        <a:p>
          <a:endParaRPr lang="ru-RU"/>
        </a:p>
      </dgm:t>
    </dgm:pt>
    <dgm:pt modelId="{0727F8A6-4E35-4C8B-A7C4-FC3367DABB52}" type="sibTrans" cxnId="{29379B4E-4CFC-4C69-9A6A-25ACA8CEFECE}">
      <dgm:prSet/>
      <dgm:spPr/>
      <dgm:t>
        <a:bodyPr/>
        <a:lstStyle/>
        <a:p>
          <a:endParaRPr lang="ru-RU"/>
        </a:p>
      </dgm:t>
    </dgm:pt>
    <dgm:pt modelId="{19EE723B-C63C-4A2F-A42F-8E3846A8CA5B}">
      <dgm:prSet/>
      <dgm:spPr/>
      <dgm:t>
        <a:bodyPr/>
        <a:lstStyle/>
        <a:p>
          <a:pPr rtl="0"/>
          <a:r>
            <a:rPr lang="en-US" smtClean="0"/>
            <a:t>communicative purpose (he wants something to happen as the result of what he has said)</a:t>
          </a:r>
          <a:endParaRPr lang="ru-RU"/>
        </a:p>
      </dgm:t>
    </dgm:pt>
    <dgm:pt modelId="{B7BBEBD8-9D2E-4C9F-8804-26ADD7DDAEAD}" type="parTrans" cxnId="{B6A18E60-267D-4BA1-8ACB-44D2ED6719AA}">
      <dgm:prSet/>
      <dgm:spPr/>
      <dgm:t>
        <a:bodyPr/>
        <a:lstStyle/>
        <a:p>
          <a:endParaRPr lang="ru-RU"/>
        </a:p>
      </dgm:t>
    </dgm:pt>
    <dgm:pt modelId="{B56F6B9E-9216-4C71-A077-962861191150}" type="sibTrans" cxnId="{B6A18E60-267D-4BA1-8ACB-44D2ED6719AA}">
      <dgm:prSet/>
      <dgm:spPr/>
      <dgm:t>
        <a:bodyPr/>
        <a:lstStyle/>
        <a:p>
          <a:endParaRPr lang="ru-RU"/>
        </a:p>
      </dgm:t>
    </dgm:pt>
    <dgm:pt modelId="{0A17854C-A524-4196-8357-19C6334F65CF}">
      <dgm:prSet/>
      <dgm:spPr/>
      <dgm:t>
        <a:bodyPr/>
        <a:lstStyle/>
        <a:p>
          <a:pPr rtl="0"/>
          <a:r>
            <a:rPr lang="en-US" smtClean="0"/>
            <a:t>selection of the language means to achieve this communicative purpose</a:t>
          </a:r>
          <a:endParaRPr lang="ru-RU"/>
        </a:p>
      </dgm:t>
    </dgm:pt>
    <dgm:pt modelId="{AD754695-1581-4AF7-978B-E8D7D6B21316}" type="parTrans" cxnId="{E1599C30-B59F-44C7-A5A7-C2167AD701F0}">
      <dgm:prSet/>
      <dgm:spPr/>
      <dgm:t>
        <a:bodyPr/>
        <a:lstStyle/>
        <a:p>
          <a:endParaRPr lang="ru-RU"/>
        </a:p>
      </dgm:t>
    </dgm:pt>
    <dgm:pt modelId="{DA7377E0-63C9-44E2-887C-AA42C09194D6}" type="sibTrans" cxnId="{E1599C30-B59F-44C7-A5A7-C2167AD701F0}">
      <dgm:prSet/>
      <dgm:spPr/>
      <dgm:t>
        <a:bodyPr/>
        <a:lstStyle/>
        <a:p>
          <a:endParaRPr lang="ru-RU"/>
        </a:p>
      </dgm:t>
    </dgm:pt>
    <dgm:pt modelId="{985B4E9E-0CB0-4720-9B9C-F400EC7EF650}" type="pres">
      <dgm:prSet presAssocID="{8E565889-8A3A-402B-BED2-DE2B637A8D14}" presName="CompostProcess" presStyleCnt="0">
        <dgm:presLayoutVars>
          <dgm:dir/>
          <dgm:resizeHandles val="exact"/>
        </dgm:presLayoutVars>
      </dgm:prSet>
      <dgm:spPr/>
      <dgm:t>
        <a:bodyPr/>
        <a:lstStyle/>
        <a:p>
          <a:endParaRPr lang="ru-RU"/>
        </a:p>
      </dgm:t>
    </dgm:pt>
    <dgm:pt modelId="{6B9CCAB7-AC72-4DCB-A164-DD8EAA48A5CD}" type="pres">
      <dgm:prSet presAssocID="{8E565889-8A3A-402B-BED2-DE2B637A8D14}" presName="arrow" presStyleLbl="bgShp" presStyleIdx="0" presStyleCnt="1"/>
      <dgm:spPr/>
    </dgm:pt>
    <dgm:pt modelId="{96C7A5FC-C16A-4735-9DE4-58DB0B59A174}" type="pres">
      <dgm:prSet presAssocID="{8E565889-8A3A-402B-BED2-DE2B637A8D14}" presName="linearProcess" presStyleCnt="0"/>
      <dgm:spPr/>
    </dgm:pt>
    <dgm:pt modelId="{C9CF1BA5-8521-441C-85D2-4A30FC384DA6}" type="pres">
      <dgm:prSet presAssocID="{E0253403-2171-44E4-93F0-8060B70C44DB}" presName="textNode" presStyleLbl="node1" presStyleIdx="0" presStyleCnt="3">
        <dgm:presLayoutVars>
          <dgm:bulletEnabled val="1"/>
        </dgm:presLayoutVars>
      </dgm:prSet>
      <dgm:spPr/>
      <dgm:t>
        <a:bodyPr/>
        <a:lstStyle/>
        <a:p>
          <a:endParaRPr lang="ru-RU"/>
        </a:p>
      </dgm:t>
    </dgm:pt>
    <dgm:pt modelId="{BE6EB6D6-CDE1-4BAB-A52B-0C2D08DF7496}" type="pres">
      <dgm:prSet presAssocID="{0727F8A6-4E35-4C8B-A7C4-FC3367DABB52}" presName="sibTrans" presStyleCnt="0"/>
      <dgm:spPr/>
    </dgm:pt>
    <dgm:pt modelId="{CFE50892-F134-4522-B191-370C2179DFAF}" type="pres">
      <dgm:prSet presAssocID="{19EE723B-C63C-4A2F-A42F-8E3846A8CA5B}" presName="textNode" presStyleLbl="node1" presStyleIdx="1" presStyleCnt="3">
        <dgm:presLayoutVars>
          <dgm:bulletEnabled val="1"/>
        </dgm:presLayoutVars>
      </dgm:prSet>
      <dgm:spPr/>
      <dgm:t>
        <a:bodyPr/>
        <a:lstStyle/>
        <a:p>
          <a:endParaRPr lang="ru-RU"/>
        </a:p>
      </dgm:t>
    </dgm:pt>
    <dgm:pt modelId="{DF682205-CD25-428B-B33D-DCD46AADB47F}" type="pres">
      <dgm:prSet presAssocID="{B56F6B9E-9216-4C71-A077-962861191150}" presName="sibTrans" presStyleCnt="0"/>
      <dgm:spPr/>
    </dgm:pt>
    <dgm:pt modelId="{09D7B95E-F468-4525-975C-1CE73DA7E89D}" type="pres">
      <dgm:prSet presAssocID="{0A17854C-A524-4196-8357-19C6334F65CF}" presName="textNode" presStyleLbl="node1" presStyleIdx="2" presStyleCnt="3">
        <dgm:presLayoutVars>
          <dgm:bulletEnabled val="1"/>
        </dgm:presLayoutVars>
      </dgm:prSet>
      <dgm:spPr/>
      <dgm:t>
        <a:bodyPr/>
        <a:lstStyle/>
        <a:p>
          <a:endParaRPr lang="ru-RU"/>
        </a:p>
      </dgm:t>
    </dgm:pt>
  </dgm:ptLst>
  <dgm:cxnLst>
    <dgm:cxn modelId="{04B59EA0-3DD8-4F1C-B6C1-3C512911F16B}" type="presOf" srcId="{0A17854C-A524-4196-8357-19C6334F65CF}" destId="{09D7B95E-F468-4525-975C-1CE73DA7E89D}" srcOrd="0" destOrd="0" presId="urn:microsoft.com/office/officeart/2005/8/layout/hProcess9"/>
    <dgm:cxn modelId="{B6A18E60-267D-4BA1-8ACB-44D2ED6719AA}" srcId="{8E565889-8A3A-402B-BED2-DE2B637A8D14}" destId="{19EE723B-C63C-4A2F-A42F-8E3846A8CA5B}" srcOrd="1" destOrd="0" parTransId="{B7BBEBD8-9D2E-4C9F-8804-26ADD7DDAEAD}" sibTransId="{B56F6B9E-9216-4C71-A077-962861191150}"/>
    <dgm:cxn modelId="{E490297D-350A-441A-8049-9898E99F0B3F}" type="presOf" srcId="{E0253403-2171-44E4-93F0-8060B70C44DB}" destId="{C9CF1BA5-8521-441C-85D2-4A30FC384DA6}" srcOrd="0" destOrd="0" presId="urn:microsoft.com/office/officeart/2005/8/layout/hProcess9"/>
    <dgm:cxn modelId="{9E1569A5-FFA8-4648-8E88-0C191F614834}" type="presOf" srcId="{19EE723B-C63C-4A2F-A42F-8E3846A8CA5B}" destId="{CFE50892-F134-4522-B191-370C2179DFAF}" srcOrd="0" destOrd="0" presId="urn:microsoft.com/office/officeart/2005/8/layout/hProcess9"/>
    <dgm:cxn modelId="{E1599C30-B59F-44C7-A5A7-C2167AD701F0}" srcId="{8E565889-8A3A-402B-BED2-DE2B637A8D14}" destId="{0A17854C-A524-4196-8357-19C6334F65CF}" srcOrd="2" destOrd="0" parTransId="{AD754695-1581-4AF7-978B-E8D7D6B21316}" sibTransId="{DA7377E0-63C9-44E2-887C-AA42C09194D6}"/>
    <dgm:cxn modelId="{29379B4E-4CFC-4C69-9A6A-25ACA8CEFECE}" srcId="{8E565889-8A3A-402B-BED2-DE2B637A8D14}" destId="{E0253403-2171-44E4-93F0-8060B70C44DB}" srcOrd="0" destOrd="0" parTransId="{5D469704-EE20-4373-9991-9479FD45514E}" sibTransId="{0727F8A6-4E35-4C8B-A7C4-FC3367DABB52}"/>
    <dgm:cxn modelId="{975CA9F7-C956-46F3-B366-1B3775EC7871}" type="presOf" srcId="{8E565889-8A3A-402B-BED2-DE2B637A8D14}" destId="{985B4E9E-0CB0-4720-9B9C-F400EC7EF650}" srcOrd="0" destOrd="0" presId="urn:microsoft.com/office/officeart/2005/8/layout/hProcess9"/>
    <dgm:cxn modelId="{90422AF7-2607-4CFB-BBEB-FF561EB24BDD}" type="presParOf" srcId="{985B4E9E-0CB0-4720-9B9C-F400EC7EF650}" destId="{6B9CCAB7-AC72-4DCB-A164-DD8EAA48A5CD}" srcOrd="0" destOrd="0" presId="urn:microsoft.com/office/officeart/2005/8/layout/hProcess9"/>
    <dgm:cxn modelId="{5D4A847E-ACD8-4313-8259-76CD00B69FFF}" type="presParOf" srcId="{985B4E9E-0CB0-4720-9B9C-F400EC7EF650}" destId="{96C7A5FC-C16A-4735-9DE4-58DB0B59A174}" srcOrd="1" destOrd="0" presId="urn:microsoft.com/office/officeart/2005/8/layout/hProcess9"/>
    <dgm:cxn modelId="{5A3ACE73-5AE5-4705-8DB9-B80C77934F5A}" type="presParOf" srcId="{96C7A5FC-C16A-4735-9DE4-58DB0B59A174}" destId="{C9CF1BA5-8521-441C-85D2-4A30FC384DA6}" srcOrd="0" destOrd="0" presId="urn:microsoft.com/office/officeart/2005/8/layout/hProcess9"/>
    <dgm:cxn modelId="{F9A45EE8-CC28-424E-95FA-5D6A75D0EA6C}" type="presParOf" srcId="{96C7A5FC-C16A-4735-9DE4-58DB0B59A174}" destId="{BE6EB6D6-CDE1-4BAB-A52B-0C2D08DF7496}" srcOrd="1" destOrd="0" presId="urn:microsoft.com/office/officeart/2005/8/layout/hProcess9"/>
    <dgm:cxn modelId="{1FD89A03-681B-4312-9DDB-898C3AF1DB25}" type="presParOf" srcId="{96C7A5FC-C16A-4735-9DE4-58DB0B59A174}" destId="{CFE50892-F134-4522-B191-370C2179DFAF}" srcOrd="2" destOrd="0" presId="urn:microsoft.com/office/officeart/2005/8/layout/hProcess9"/>
    <dgm:cxn modelId="{F4AC899D-E6DC-4B57-94D6-B7F1B678A99E}" type="presParOf" srcId="{96C7A5FC-C16A-4735-9DE4-58DB0B59A174}" destId="{DF682205-CD25-428B-B33D-DCD46AADB47F}" srcOrd="3" destOrd="0" presId="urn:microsoft.com/office/officeart/2005/8/layout/hProcess9"/>
    <dgm:cxn modelId="{3660437B-92E6-4F27-9F5A-9C6ABB339897}" type="presParOf" srcId="{96C7A5FC-C16A-4735-9DE4-58DB0B59A174}" destId="{09D7B95E-F468-4525-975C-1CE73DA7E89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0CDC0D-E049-4942-A927-02E1340365FB}" type="doc">
      <dgm:prSet loTypeId="urn:microsoft.com/office/officeart/2005/8/layout/hierarchy6" loCatId="hierarchy" qsTypeId="urn:microsoft.com/office/officeart/2005/8/quickstyle/simple3" qsCatId="simple" csTypeId="urn:microsoft.com/office/officeart/2005/8/colors/colorful1" csCatId="colorful"/>
      <dgm:spPr/>
      <dgm:t>
        <a:bodyPr/>
        <a:lstStyle/>
        <a:p>
          <a:endParaRPr lang="ru-RU"/>
        </a:p>
      </dgm:t>
    </dgm:pt>
    <dgm:pt modelId="{A47BB7D3-AC0B-49F4-A9B1-EDC8623691EC}">
      <dgm:prSet/>
      <dgm:spPr/>
      <dgm:t>
        <a:bodyPr/>
        <a:lstStyle/>
        <a:p>
          <a:pPr rtl="0"/>
          <a:r>
            <a:rPr lang="en-US" b="1" smtClean="0"/>
            <a:t>Reason for communication:</a:t>
          </a:r>
          <a:endParaRPr lang="ru-RU"/>
        </a:p>
      </dgm:t>
    </dgm:pt>
    <dgm:pt modelId="{13B9574E-D567-4935-BBCA-C48E6356BDC6}" type="parTrans" cxnId="{5D551A89-9AA9-4D3D-BB04-F3E8017CB62F}">
      <dgm:prSet/>
      <dgm:spPr/>
      <dgm:t>
        <a:bodyPr/>
        <a:lstStyle/>
        <a:p>
          <a:endParaRPr lang="ru-RU"/>
        </a:p>
      </dgm:t>
    </dgm:pt>
    <dgm:pt modelId="{2454BE00-A677-41F6-AC49-06AC4122D430}" type="sibTrans" cxnId="{5D551A89-9AA9-4D3D-BB04-F3E8017CB62F}">
      <dgm:prSet/>
      <dgm:spPr/>
      <dgm:t>
        <a:bodyPr/>
        <a:lstStyle/>
        <a:p>
          <a:endParaRPr lang="ru-RU"/>
        </a:p>
      </dgm:t>
    </dgm:pt>
    <dgm:pt modelId="{D763E014-4155-427A-AF54-065CA3A6B7AA}">
      <dgm:prSet/>
      <dgm:spPr/>
      <dgm:t>
        <a:bodyPr/>
        <a:lstStyle/>
        <a:p>
          <a:pPr rtl="0"/>
          <a:r>
            <a:rPr lang="en-US" smtClean="0"/>
            <a:t>In real life the genuine reason for communication is the information gap – one person wants to get to know something, another one may have this information.</a:t>
          </a:r>
          <a:endParaRPr lang="ru-RU"/>
        </a:p>
      </dgm:t>
    </dgm:pt>
    <dgm:pt modelId="{7007A559-CF14-4BC7-BDD2-490766284A79}" type="parTrans" cxnId="{9A9E0501-C98F-41C8-B33F-FE70175CDC1A}">
      <dgm:prSet/>
      <dgm:spPr/>
      <dgm:t>
        <a:bodyPr/>
        <a:lstStyle/>
        <a:p>
          <a:endParaRPr lang="ru-RU"/>
        </a:p>
      </dgm:t>
    </dgm:pt>
    <dgm:pt modelId="{1C8E3EB9-7C49-4D7F-B6CC-A37BDCBA2316}" type="sibTrans" cxnId="{9A9E0501-C98F-41C8-B33F-FE70175CDC1A}">
      <dgm:prSet/>
      <dgm:spPr/>
      <dgm:t>
        <a:bodyPr/>
        <a:lstStyle/>
        <a:p>
          <a:endParaRPr lang="ru-RU"/>
        </a:p>
      </dgm:t>
    </dgm:pt>
    <dgm:pt modelId="{3C224A28-A90C-40F7-A10A-C4A08F34BCFA}">
      <dgm:prSet/>
      <dgm:spPr/>
      <dgm:t>
        <a:bodyPr/>
        <a:lstStyle/>
        <a:p>
          <a:pPr rtl="0"/>
          <a:r>
            <a:rPr lang="en-US" smtClean="0"/>
            <a:t>In classroom it’s the task of the teacher to create such information gaps to initiate communication between students.</a:t>
          </a:r>
          <a:endParaRPr lang="ru-RU"/>
        </a:p>
      </dgm:t>
    </dgm:pt>
    <dgm:pt modelId="{D8683109-610B-4A33-A417-F9649625EF92}" type="parTrans" cxnId="{F4B240ED-AA05-4A2C-831E-D8E23046CABE}">
      <dgm:prSet/>
      <dgm:spPr/>
      <dgm:t>
        <a:bodyPr/>
        <a:lstStyle/>
        <a:p>
          <a:endParaRPr lang="ru-RU"/>
        </a:p>
      </dgm:t>
    </dgm:pt>
    <dgm:pt modelId="{ED9CB262-E619-469F-BA28-38AAD1A9026F}" type="sibTrans" cxnId="{F4B240ED-AA05-4A2C-831E-D8E23046CABE}">
      <dgm:prSet/>
      <dgm:spPr/>
      <dgm:t>
        <a:bodyPr/>
        <a:lstStyle/>
        <a:p>
          <a:endParaRPr lang="ru-RU"/>
        </a:p>
      </dgm:t>
    </dgm:pt>
    <dgm:pt modelId="{04D31216-9164-452D-94F7-A4C8C32AAD22}" type="pres">
      <dgm:prSet presAssocID="{3C0CDC0D-E049-4942-A927-02E1340365FB}" presName="mainComposite" presStyleCnt="0">
        <dgm:presLayoutVars>
          <dgm:chPref val="1"/>
          <dgm:dir/>
          <dgm:animOne val="branch"/>
          <dgm:animLvl val="lvl"/>
          <dgm:resizeHandles val="exact"/>
        </dgm:presLayoutVars>
      </dgm:prSet>
      <dgm:spPr/>
      <dgm:t>
        <a:bodyPr/>
        <a:lstStyle/>
        <a:p>
          <a:endParaRPr lang="ru-RU"/>
        </a:p>
      </dgm:t>
    </dgm:pt>
    <dgm:pt modelId="{CEA85B98-DA94-4251-B31C-E3478A51FE46}" type="pres">
      <dgm:prSet presAssocID="{3C0CDC0D-E049-4942-A927-02E1340365FB}" presName="hierFlow" presStyleCnt="0"/>
      <dgm:spPr/>
    </dgm:pt>
    <dgm:pt modelId="{A2A0E56F-78A1-4E9B-935A-0A8D82697DF3}" type="pres">
      <dgm:prSet presAssocID="{3C0CDC0D-E049-4942-A927-02E1340365FB}" presName="hierChild1" presStyleCnt="0">
        <dgm:presLayoutVars>
          <dgm:chPref val="1"/>
          <dgm:animOne val="branch"/>
          <dgm:animLvl val="lvl"/>
        </dgm:presLayoutVars>
      </dgm:prSet>
      <dgm:spPr/>
    </dgm:pt>
    <dgm:pt modelId="{0D3B3AFE-655B-419A-89BF-876CDB73B193}" type="pres">
      <dgm:prSet presAssocID="{A47BB7D3-AC0B-49F4-A9B1-EDC8623691EC}" presName="Name14" presStyleCnt="0"/>
      <dgm:spPr/>
    </dgm:pt>
    <dgm:pt modelId="{5A4B432E-5BC9-41D9-9F80-834D98647E44}" type="pres">
      <dgm:prSet presAssocID="{A47BB7D3-AC0B-49F4-A9B1-EDC8623691EC}" presName="level1Shape" presStyleLbl="node0" presStyleIdx="0" presStyleCnt="1">
        <dgm:presLayoutVars>
          <dgm:chPref val="3"/>
        </dgm:presLayoutVars>
      </dgm:prSet>
      <dgm:spPr/>
      <dgm:t>
        <a:bodyPr/>
        <a:lstStyle/>
        <a:p>
          <a:endParaRPr lang="ru-RU"/>
        </a:p>
      </dgm:t>
    </dgm:pt>
    <dgm:pt modelId="{36259BD6-4905-4F18-9040-156EC29FC0A7}" type="pres">
      <dgm:prSet presAssocID="{A47BB7D3-AC0B-49F4-A9B1-EDC8623691EC}" presName="hierChild2" presStyleCnt="0"/>
      <dgm:spPr/>
    </dgm:pt>
    <dgm:pt modelId="{768BB6DA-D935-4377-9121-23B93496A336}" type="pres">
      <dgm:prSet presAssocID="{7007A559-CF14-4BC7-BDD2-490766284A79}" presName="Name19" presStyleLbl="parChTrans1D2" presStyleIdx="0" presStyleCnt="2"/>
      <dgm:spPr/>
      <dgm:t>
        <a:bodyPr/>
        <a:lstStyle/>
        <a:p>
          <a:endParaRPr lang="ru-RU"/>
        </a:p>
      </dgm:t>
    </dgm:pt>
    <dgm:pt modelId="{DE15579D-196B-45BE-894A-B3F7CDF076FD}" type="pres">
      <dgm:prSet presAssocID="{D763E014-4155-427A-AF54-065CA3A6B7AA}" presName="Name21" presStyleCnt="0"/>
      <dgm:spPr/>
    </dgm:pt>
    <dgm:pt modelId="{740AA772-5B1D-4913-8ECD-2AAA3445B808}" type="pres">
      <dgm:prSet presAssocID="{D763E014-4155-427A-AF54-065CA3A6B7AA}" presName="level2Shape" presStyleLbl="node2" presStyleIdx="0" presStyleCnt="2"/>
      <dgm:spPr/>
      <dgm:t>
        <a:bodyPr/>
        <a:lstStyle/>
        <a:p>
          <a:endParaRPr lang="ru-RU"/>
        </a:p>
      </dgm:t>
    </dgm:pt>
    <dgm:pt modelId="{04F34084-B9D0-4F29-99C8-CD30042921C8}" type="pres">
      <dgm:prSet presAssocID="{D763E014-4155-427A-AF54-065CA3A6B7AA}" presName="hierChild3" presStyleCnt="0"/>
      <dgm:spPr/>
    </dgm:pt>
    <dgm:pt modelId="{25B7AFDB-360D-44B4-BBA9-26B315D0B460}" type="pres">
      <dgm:prSet presAssocID="{D8683109-610B-4A33-A417-F9649625EF92}" presName="Name19" presStyleLbl="parChTrans1D2" presStyleIdx="1" presStyleCnt="2"/>
      <dgm:spPr/>
      <dgm:t>
        <a:bodyPr/>
        <a:lstStyle/>
        <a:p>
          <a:endParaRPr lang="ru-RU"/>
        </a:p>
      </dgm:t>
    </dgm:pt>
    <dgm:pt modelId="{A73FA1F0-1433-45FE-B9B5-E88E8CC1E47B}" type="pres">
      <dgm:prSet presAssocID="{3C224A28-A90C-40F7-A10A-C4A08F34BCFA}" presName="Name21" presStyleCnt="0"/>
      <dgm:spPr/>
    </dgm:pt>
    <dgm:pt modelId="{A2D65C5D-64F1-4A5F-B734-5C2DB410A550}" type="pres">
      <dgm:prSet presAssocID="{3C224A28-A90C-40F7-A10A-C4A08F34BCFA}" presName="level2Shape" presStyleLbl="node2" presStyleIdx="1" presStyleCnt="2"/>
      <dgm:spPr/>
      <dgm:t>
        <a:bodyPr/>
        <a:lstStyle/>
        <a:p>
          <a:endParaRPr lang="ru-RU"/>
        </a:p>
      </dgm:t>
    </dgm:pt>
    <dgm:pt modelId="{9682741B-2786-41DF-9231-BFF767D6E7DF}" type="pres">
      <dgm:prSet presAssocID="{3C224A28-A90C-40F7-A10A-C4A08F34BCFA}" presName="hierChild3" presStyleCnt="0"/>
      <dgm:spPr/>
    </dgm:pt>
    <dgm:pt modelId="{D56967FA-07F6-4AD4-8F8F-B74E481389D2}" type="pres">
      <dgm:prSet presAssocID="{3C0CDC0D-E049-4942-A927-02E1340365FB}" presName="bgShapesFlow" presStyleCnt="0"/>
      <dgm:spPr/>
    </dgm:pt>
  </dgm:ptLst>
  <dgm:cxnLst>
    <dgm:cxn modelId="{0C46E0C5-05D3-4187-98AF-FBC922EB1414}" type="presOf" srcId="{3C224A28-A90C-40F7-A10A-C4A08F34BCFA}" destId="{A2D65C5D-64F1-4A5F-B734-5C2DB410A550}" srcOrd="0" destOrd="0" presId="urn:microsoft.com/office/officeart/2005/8/layout/hierarchy6"/>
    <dgm:cxn modelId="{CC767930-E409-4237-8448-7AB825AD86EB}" type="presOf" srcId="{D763E014-4155-427A-AF54-065CA3A6B7AA}" destId="{740AA772-5B1D-4913-8ECD-2AAA3445B808}" srcOrd="0" destOrd="0" presId="urn:microsoft.com/office/officeart/2005/8/layout/hierarchy6"/>
    <dgm:cxn modelId="{5D551A89-9AA9-4D3D-BB04-F3E8017CB62F}" srcId="{3C0CDC0D-E049-4942-A927-02E1340365FB}" destId="{A47BB7D3-AC0B-49F4-A9B1-EDC8623691EC}" srcOrd="0" destOrd="0" parTransId="{13B9574E-D567-4935-BBCA-C48E6356BDC6}" sibTransId="{2454BE00-A677-41F6-AC49-06AC4122D430}"/>
    <dgm:cxn modelId="{DF95BC82-5B9F-4D6A-84F3-E75BEA4BB5F3}" type="presOf" srcId="{7007A559-CF14-4BC7-BDD2-490766284A79}" destId="{768BB6DA-D935-4377-9121-23B93496A336}" srcOrd="0" destOrd="0" presId="urn:microsoft.com/office/officeart/2005/8/layout/hierarchy6"/>
    <dgm:cxn modelId="{E73F5852-F368-4400-9152-1B0AF0FBE8A9}" type="presOf" srcId="{A47BB7D3-AC0B-49F4-A9B1-EDC8623691EC}" destId="{5A4B432E-5BC9-41D9-9F80-834D98647E44}" srcOrd="0" destOrd="0" presId="urn:microsoft.com/office/officeart/2005/8/layout/hierarchy6"/>
    <dgm:cxn modelId="{F4B240ED-AA05-4A2C-831E-D8E23046CABE}" srcId="{A47BB7D3-AC0B-49F4-A9B1-EDC8623691EC}" destId="{3C224A28-A90C-40F7-A10A-C4A08F34BCFA}" srcOrd="1" destOrd="0" parTransId="{D8683109-610B-4A33-A417-F9649625EF92}" sibTransId="{ED9CB262-E619-469F-BA28-38AAD1A9026F}"/>
    <dgm:cxn modelId="{698A7882-5EB7-41A7-8B46-D028AEA52E22}" type="presOf" srcId="{D8683109-610B-4A33-A417-F9649625EF92}" destId="{25B7AFDB-360D-44B4-BBA9-26B315D0B460}" srcOrd="0" destOrd="0" presId="urn:microsoft.com/office/officeart/2005/8/layout/hierarchy6"/>
    <dgm:cxn modelId="{9A9E0501-C98F-41C8-B33F-FE70175CDC1A}" srcId="{A47BB7D3-AC0B-49F4-A9B1-EDC8623691EC}" destId="{D763E014-4155-427A-AF54-065CA3A6B7AA}" srcOrd="0" destOrd="0" parTransId="{7007A559-CF14-4BC7-BDD2-490766284A79}" sibTransId="{1C8E3EB9-7C49-4D7F-B6CC-A37BDCBA2316}"/>
    <dgm:cxn modelId="{0A48771C-48DB-4ED5-A4A4-C1DBEBD914A7}" type="presOf" srcId="{3C0CDC0D-E049-4942-A927-02E1340365FB}" destId="{04D31216-9164-452D-94F7-A4C8C32AAD22}" srcOrd="0" destOrd="0" presId="urn:microsoft.com/office/officeart/2005/8/layout/hierarchy6"/>
    <dgm:cxn modelId="{07A47A52-33CE-49FF-8715-98B8C9BEEE00}" type="presParOf" srcId="{04D31216-9164-452D-94F7-A4C8C32AAD22}" destId="{CEA85B98-DA94-4251-B31C-E3478A51FE46}" srcOrd="0" destOrd="0" presId="urn:microsoft.com/office/officeart/2005/8/layout/hierarchy6"/>
    <dgm:cxn modelId="{EECC9C4D-A887-449F-8FDB-8C2A3AF41DDC}" type="presParOf" srcId="{CEA85B98-DA94-4251-B31C-E3478A51FE46}" destId="{A2A0E56F-78A1-4E9B-935A-0A8D82697DF3}" srcOrd="0" destOrd="0" presId="urn:microsoft.com/office/officeart/2005/8/layout/hierarchy6"/>
    <dgm:cxn modelId="{20438A64-778C-4A6C-B597-CCC9FB60B8F2}" type="presParOf" srcId="{A2A0E56F-78A1-4E9B-935A-0A8D82697DF3}" destId="{0D3B3AFE-655B-419A-89BF-876CDB73B193}" srcOrd="0" destOrd="0" presId="urn:microsoft.com/office/officeart/2005/8/layout/hierarchy6"/>
    <dgm:cxn modelId="{D095838E-2C59-49C2-BAD7-BE42E4DBB56B}" type="presParOf" srcId="{0D3B3AFE-655B-419A-89BF-876CDB73B193}" destId="{5A4B432E-5BC9-41D9-9F80-834D98647E44}" srcOrd="0" destOrd="0" presId="urn:microsoft.com/office/officeart/2005/8/layout/hierarchy6"/>
    <dgm:cxn modelId="{DA0E55F3-A750-40C5-955B-D9B516CFE21A}" type="presParOf" srcId="{0D3B3AFE-655B-419A-89BF-876CDB73B193}" destId="{36259BD6-4905-4F18-9040-156EC29FC0A7}" srcOrd="1" destOrd="0" presId="urn:microsoft.com/office/officeart/2005/8/layout/hierarchy6"/>
    <dgm:cxn modelId="{456A5003-4510-423D-9209-E968FC50DF25}" type="presParOf" srcId="{36259BD6-4905-4F18-9040-156EC29FC0A7}" destId="{768BB6DA-D935-4377-9121-23B93496A336}" srcOrd="0" destOrd="0" presId="urn:microsoft.com/office/officeart/2005/8/layout/hierarchy6"/>
    <dgm:cxn modelId="{EADF02AE-1010-484F-BFED-AEEADB5E484D}" type="presParOf" srcId="{36259BD6-4905-4F18-9040-156EC29FC0A7}" destId="{DE15579D-196B-45BE-894A-B3F7CDF076FD}" srcOrd="1" destOrd="0" presId="urn:microsoft.com/office/officeart/2005/8/layout/hierarchy6"/>
    <dgm:cxn modelId="{07E253D2-B6BD-4171-9042-2A4197489922}" type="presParOf" srcId="{DE15579D-196B-45BE-894A-B3F7CDF076FD}" destId="{740AA772-5B1D-4913-8ECD-2AAA3445B808}" srcOrd="0" destOrd="0" presId="urn:microsoft.com/office/officeart/2005/8/layout/hierarchy6"/>
    <dgm:cxn modelId="{E5729A24-D786-45F3-8F8D-16EE459CCEEE}" type="presParOf" srcId="{DE15579D-196B-45BE-894A-B3F7CDF076FD}" destId="{04F34084-B9D0-4F29-99C8-CD30042921C8}" srcOrd="1" destOrd="0" presId="urn:microsoft.com/office/officeart/2005/8/layout/hierarchy6"/>
    <dgm:cxn modelId="{7A072B19-507C-4F80-A650-15A16CCCBABC}" type="presParOf" srcId="{36259BD6-4905-4F18-9040-156EC29FC0A7}" destId="{25B7AFDB-360D-44B4-BBA9-26B315D0B460}" srcOrd="2" destOrd="0" presId="urn:microsoft.com/office/officeart/2005/8/layout/hierarchy6"/>
    <dgm:cxn modelId="{9429FD14-A2E8-4D72-A360-714F44353BBA}" type="presParOf" srcId="{36259BD6-4905-4F18-9040-156EC29FC0A7}" destId="{A73FA1F0-1433-45FE-B9B5-E88E8CC1E47B}" srcOrd="3" destOrd="0" presId="urn:microsoft.com/office/officeart/2005/8/layout/hierarchy6"/>
    <dgm:cxn modelId="{6CCBA48F-7E7D-481F-8D1A-11F2B07A714D}" type="presParOf" srcId="{A73FA1F0-1433-45FE-B9B5-E88E8CC1E47B}" destId="{A2D65C5D-64F1-4A5F-B734-5C2DB410A550}" srcOrd="0" destOrd="0" presId="urn:microsoft.com/office/officeart/2005/8/layout/hierarchy6"/>
    <dgm:cxn modelId="{81C14296-4B2C-4890-A811-6DE46794ABD2}" type="presParOf" srcId="{A73FA1F0-1433-45FE-B9B5-E88E8CC1E47B}" destId="{9682741B-2786-41DF-9231-BFF767D6E7DF}" srcOrd="1" destOrd="0" presId="urn:microsoft.com/office/officeart/2005/8/layout/hierarchy6"/>
    <dgm:cxn modelId="{988EEEA5-D9BC-4390-BB08-E38414E8650B}" type="presParOf" srcId="{04D31216-9164-452D-94F7-A4C8C32AAD22}" destId="{D56967FA-07F6-4AD4-8F8F-B74E481389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EB871F-E90C-4BDC-B412-903233854910}" type="doc">
      <dgm:prSet loTypeId="urn:microsoft.com/office/officeart/2005/8/layout/hierarchy3" loCatId="hierarchy" qsTypeId="urn:microsoft.com/office/officeart/2005/8/quickstyle/simple3" qsCatId="simple" csTypeId="urn:microsoft.com/office/officeart/2005/8/colors/accent6_1" csCatId="accent6" phldr="1"/>
      <dgm:spPr/>
      <dgm:t>
        <a:bodyPr/>
        <a:lstStyle/>
        <a:p>
          <a:endParaRPr lang="ru-RU"/>
        </a:p>
      </dgm:t>
    </dgm:pt>
    <dgm:pt modelId="{211BE627-89C7-4679-AEE7-6BF999397194}">
      <dgm:prSet custT="1"/>
      <dgm:spPr/>
      <dgm:t>
        <a:bodyPr/>
        <a:lstStyle/>
        <a:p>
          <a:pPr rtl="0"/>
          <a:r>
            <a:rPr lang="en-US" sz="1800" b="1" dirty="0" smtClean="0"/>
            <a:t>1. Introductory </a:t>
          </a:r>
          <a:r>
            <a:rPr lang="en-US" sz="1800" b="1" smtClean="0"/>
            <a:t>Stage </a:t>
          </a:r>
          <a:r>
            <a:rPr lang="en-US" sz="1800" b="0" smtClean="0"/>
            <a:t>(</a:t>
          </a:r>
          <a:r>
            <a:rPr lang="en-US" sz="1800" dirty="0" smtClean="0"/>
            <a:t>should be kept short). </a:t>
          </a:r>
        </a:p>
        <a:p>
          <a:pPr rtl="0"/>
          <a:r>
            <a:rPr lang="en-US" sz="1800" b="1" dirty="0" smtClean="0"/>
            <a:t>The teacher:</a:t>
          </a:r>
          <a:endParaRPr lang="ru-RU" sz="1800" dirty="0"/>
        </a:p>
      </dgm:t>
    </dgm:pt>
    <dgm:pt modelId="{49A04A51-FEB4-4C14-A5B5-CE821C61BDAF}" type="parTrans" cxnId="{8AF77FF7-80B0-4597-AD27-8984B2BA52A5}">
      <dgm:prSet/>
      <dgm:spPr/>
      <dgm:t>
        <a:bodyPr/>
        <a:lstStyle/>
        <a:p>
          <a:endParaRPr lang="ru-RU"/>
        </a:p>
      </dgm:t>
    </dgm:pt>
    <dgm:pt modelId="{5E11E0BC-5C8A-488A-8462-E82DCAFF71D4}" type="sibTrans" cxnId="{8AF77FF7-80B0-4597-AD27-8984B2BA52A5}">
      <dgm:prSet/>
      <dgm:spPr/>
      <dgm:t>
        <a:bodyPr/>
        <a:lstStyle/>
        <a:p>
          <a:endParaRPr lang="ru-RU"/>
        </a:p>
      </dgm:t>
    </dgm:pt>
    <dgm:pt modelId="{B2509869-CE72-47D9-8536-ACFF86293439}">
      <dgm:prSet/>
      <dgm:spPr/>
      <dgm:t>
        <a:bodyPr/>
        <a:lstStyle/>
        <a:p>
          <a:pPr rtl="0"/>
          <a:r>
            <a:rPr lang="en-US" smtClean="0"/>
            <a:t>introduces new vocabulary and grammatical structures</a:t>
          </a:r>
          <a:endParaRPr lang="ru-RU"/>
        </a:p>
      </dgm:t>
    </dgm:pt>
    <dgm:pt modelId="{32F1C1BE-637C-4390-A8CC-02AFEAF0A05A}" type="parTrans" cxnId="{6E158773-C206-4EDE-8E08-4AD16521907B}">
      <dgm:prSet/>
      <dgm:spPr/>
      <dgm:t>
        <a:bodyPr/>
        <a:lstStyle/>
        <a:p>
          <a:endParaRPr lang="ru-RU"/>
        </a:p>
      </dgm:t>
    </dgm:pt>
    <dgm:pt modelId="{1F8174F8-CAE8-40B9-9338-F8B1DBCB25FC}" type="sibTrans" cxnId="{6E158773-C206-4EDE-8E08-4AD16521907B}">
      <dgm:prSet/>
      <dgm:spPr/>
      <dgm:t>
        <a:bodyPr/>
        <a:lstStyle/>
        <a:p>
          <a:endParaRPr lang="ru-RU"/>
        </a:p>
      </dgm:t>
    </dgm:pt>
    <dgm:pt modelId="{1E681823-8CFC-4BA7-8636-BE8C071984ED}">
      <dgm:prSet/>
      <dgm:spPr/>
      <dgm:t>
        <a:bodyPr/>
        <a:lstStyle/>
        <a:p>
          <a:pPr rtl="0"/>
          <a:r>
            <a:rPr lang="en-US" smtClean="0"/>
            <a:t>asks students to repeat and perform in drills</a:t>
          </a:r>
          <a:endParaRPr lang="ru-RU"/>
        </a:p>
      </dgm:t>
    </dgm:pt>
    <dgm:pt modelId="{2FC1949C-89CD-404C-AB12-A7F7FDEE50FF}" type="parTrans" cxnId="{B64B466D-1F88-4B9F-BEBC-80C761CC39B7}">
      <dgm:prSet/>
      <dgm:spPr/>
      <dgm:t>
        <a:bodyPr/>
        <a:lstStyle/>
        <a:p>
          <a:endParaRPr lang="ru-RU"/>
        </a:p>
      </dgm:t>
    </dgm:pt>
    <dgm:pt modelId="{8C8E173D-AC1D-48ED-A7EB-42AAFEAE6C1F}" type="sibTrans" cxnId="{B64B466D-1F88-4B9F-BEBC-80C761CC39B7}">
      <dgm:prSet/>
      <dgm:spPr/>
      <dgm:t>
        <a:bodyPr/>
        <a:lstStyle/>
        <a:p>
          <a:endParaRPr lang="ru-RU"/>
        </a:p>
      </dgm:t>
    </dgm:pt>
    <dgm:pt modelId="{94B29E9E-3C3F-46D9-8A03-02FF68B9BCF0}">
      <dgm:prSet/>
      <dgm:spPr/>
      <dgm:t>
        <a:bodyPr/>
        <a:lstStyle/>
        <a:p>
          <a:pPr rtl="0"/>
          <a:r>
            <a:rPr lang="en-US" smtClean="0"/>
            <a:t>insists on accuracy, correcting where students  make mistakes. </a:t>
          </a:r>
          <a:endParaRPr lang="ru-RU"/>
        </a:p>
      </dgm:t>
    </dgm:pt>
    <dgm:pt modelId="{10C33C40-4CF1-4C79-8008-B771FAC0D474}" type="parTrans" cxnId="{16E4C2BB-0D3B-48B0-8CEB-FA71E11D4AC5}">
      <dgm:prSet/>
      <dgm:spPr/>
      <dgm:t>
        <a:bodyPr/>
        <a:lstStyle/>
        <a:p>
          <a:endParaRPr lang="ru-RU"/>
        </a:p>
      </dgm:t>
    </dgm:pt>
    <dgm:pt modelId="{CEE458A9-FD8A-468D-8321-F5ECE3045F86}" type="sibTrans" cxnId="{16E4C2BB-0D3B-48B0-8CEB-FA71E11D4AC5}">
      <dgm:prSet/>
      <dgm:spPr/>
      <dgm:t>
        <a:bodyPr/>
        <a:lstStyle/>
        <a:p>
          <a:endParaRPr lang="ru-RU"/>
        </a:p>
      </dgm:t>
    </dgm:pt>
    <dgm:pt modelId="{288E6E36-29CA-4651-A8E5-CBDDC0F0ACE6}">
      <dgm:prSet custT="1"/>
      <dgm:spPr/>
      <dgm:t>
        <a:bodyPr anchor="t"/>
        <a:lstStyle/>
        <a:p>
          <a:pPr rtl="0"/>
          <a:r>
            <a:rPr lang="en-US" sz="1800" b="1" dirty="0" smtClean="0"/>
            <a:t>2. Practice. </a:t>
          </a:r>
          <a:r>
            <a:rPr lang="en-US" sz="1800" dirty="0" smtClean="0"/>
            <a:t>Practice activities often have some features of both-communicative and non-communicative activities. During practice activities, the teacher may intervene slightly to point out inaccuracy.</a:t>
          </a:r>
          <a:endParaRPr lang="ru-RU" sz="1800" dirty="0"/>
        </a:p>
      </dgm:t>
    </dgm:pt>
    <dgm:pt modelId="{52218E44-AE99-4945-9E0F-6CB553EAF5F6}" type="parTrans" cxnId="{0E523817-2C10-4BD1-B604-3304E3C962DB}">
      <dgm:prSet/>
      <dgm:spPr/>
      <dgm:t>
        <a:bodyPr/>
        <a:lstStyle/>
        <a:p>
          <a:endParaRPr lang="ru-RU"/>
        </a:p>
      </dgm:t>
    </dgm:pt>
    <dgm:pt modelId="{5309B0EE-6143-49D7-ACE8-91A03F68080B}" type="sibTrans" cxnId="{0E523817-2C10-4BD1-B604-3304E3C962DB}">
      <dgm:prSet/>
      <dgm:spPr/>
      <dgm:t>
        <a:bodyPr/>
        <a:lstStyle/>
        <a:p>
          <a:endParaRPr lang="ru-RU"/>
        </a:p>
      </dgm:t>
    </dgm:pt>
    <dgm:pt modelId="{9BDB52D1-F524-464F-9E0E-6E8BA7547AA1}">
      <dgm:prSet custT="1"/>
      <dgm:spPr/>
      <dgm:t>
        <a:bodyPr anchor="t"/>
        <a:lstStyle/>
        <a:p>
          <a:pPr rtl="0"/>
          <a:r>
            <a:rPr lang="en-US" sz="1800" b="1" dirty="0" smtClean="0"/>
            <a:t>3. Communicative activities. </a:t>
          </a:r>
          <a:r>
            <a:rPr lang="en-US" sz="1800" b="0" dirty="0" smtClean="0"/>
            <a:t>Communicative activities are those which exhibit the above mentioned six characteristics. Such activities are vital in a language classroom since here the students can do their best to use the English language as individuals. </a:t>
          </a:r>
          <a:endParaRPr lang="ru-RU" sz="1800" b="0" dirty="0"/>
        </a:p>
      </dgm:t>
    </dgm:pt>
    <dgm:pt modelId="{F171960F-93AF-442E-8C02-259EA5675AB7}" type="parTrans" cxnId="{9CF82163-D791-4854-B7C5-12215D14B518}">
      <dgm:prSet/>
      <dgm:spPr/>
      <dgm:t>
        <a:bodyPr/>
        <a:lstStyle/>
        <a:p>
          <a:endParaRPr lang="ru-RU"/>
        </a:p>
      </dgm:t>
    </dgm:pt>
    <dgm:pt modelId="{83F5255D-8D47-4EC6-BA02-1CD39D4CBB24}" type="sibTrans" cxnId="{9CF82163-D791-4854-B7C5-12215D14B518}">
      <dgm:prSet/>
      <dgm:spPr/>
      <dgm:t>
        <a:bodyPr/>
        <a:lstStyle/>
        <a:p>
          <a:endParaRPr lang="ru-RU"/>
        </a:p>
      </dgm:t>
    </dgm:pt>
    <dgm:pt modelId="{78C289CF-94C3-4E43-B82B-07AF637DD60E}" type="pres">
      <dgm:prSet presAssocID="{A9EB871F-E90C-4BDC-B412-903233854910}" presName="diagram" presStyleCnt="0">
        <dgm:presLayoutVars>
          <dgm:chPref val="1"/>
          <dgm:dir/>
          <dgm:animOne val="branch"/>
          <dgm:animLvl val="lvl"/>
          <dgm:resizeHandles/>
        </dgm:presLayoutVars>
      </dgm:prSet>
      <dgm:spPr/>
      <dgm:t>
        <a:bodyPr/>
        <a:lstStyle/>
        <a:p>
          <a:endParaRPr lang="ru-RU"/>
        </a:p>
      </dgm:t>
    </dgm:pt>
    <dgm:pt modelId="{B8B3E20B-3A8C-4FE3-9B56-9D38CBC29525}" type="pres">
      <dgm:prSet presAssocID="{211BE627-89C7-4679-AEE7-6BF999397194}" presName="root" presStyleCnt="0"/>
      <dgm:spPr/>
    </dgm:pt>
    <dgm:pt modelId="{ABB62D9B-B21F-4C2F-AC29-15F4154AA068}" type="pres">
      <dgm:prSet presAssocID="{211BE627-89C7-4679-AEE7-6BF999397194}" presName="rootComposite" presStyleCnt="0"/>
      <dgm:spPr/>
    </dgm:pt>
    <dgm:pt modelId="{2799B20F-FDA1-43E9-9538-771B38821A6A}" type="pres">
      <dgm:prSet presAssocID="{211BE627-89C7-4679-AEE7-6BF999397194}" presName="rootText" presStyleLbl="node1" presStyleIdx="0" presStyleCnt="3" custScaleX="114379" custScaleY="130900"/>
      <dgm:spPr/>
      <dgm:t>
        <a:bodyPr/>
        <a:lstStyle/>
        <a:p>
          <a:endParaRPr lang="ru-RU"/>
        </a:p>
      </dgm:t>
    </dgm:pt>
    <dgm:pt modelId="{36452611-0B18-4457-B0C5-A0BB6B7507CD}" type="pres">
      <dgm:prSet presAssocID="{211BE627-89C7-4679-AEE7-6BF999397194}" presName="rootConnector" presStyleLbl="node1" presStyleIdx="0" presStyleCnt="3"/>
      <dgm:spPr/>
      <dgm:t>
        <a:bodyPr/>
        <a:lstStyle/>
        <a:p>
          <a:endParaRPr lang="ru-RU"/>
        </a:p>
      </dgm:t>
    </dgm:pt>
    <dgm:pt modelId="{DD7FCCD6-E0AF-4E38-98E8-5091745144A5}" type="pres">
      <dgm:prSet presAssocID="{211BE627-89C7-4679-AEE7-6BF999397194}" presName="childShape" presStyleCnt="0"/>
      <dgm:spPr/>
    </dgm:pt>
    <dgm:pt modelId="{134FAD04-D0A4-4E81-BDA3-97FD9819D14A}" type="pres">
      <dgm:prSet presAssocID="{32F1C1BE-637C-4390-A8CC-02AFEAF0A05A}" presName="Name13" presStyleLbl="parChTrans1D2" presStyleIdx="0" presStyleCnt="3"/>
      <dgm:spPr/>
      <dgm:t>
        <a:bodyPr/>
        <a:lstStyle/>
        <a:p>
          <a:endParaRPr lang="ru-RU"/>
        </a:p>
      </dgm:t>
    </dgm:pt>
    <dgm:pt modelId="{BD9FE22E-6B5D-4FCA-9B56-76FCB6EB260F}" type="pres">
      <dgm:prSet presAssocID="{B2509869-CE72-47D9-8536-ACFF86293439}" presName="childText" presStyleLbl="bgAcc1" presStyleIdx="0" presStyleCnt="3">
        <dgm:presLayoutVars>
          <dgm:bulletEnabled val="1"/>
        </dgm:presLayoutVars>
      </dgm:prSet>
      <dgm:spPr/>
      <dgm:t>
        <a:bodyPr/>
        <a:lstStyle/>
        <a:p>
          <a:endParaRPr lang="ru-RU"/>
        </a:p>
      </dgm:t>
    </dgm:pt>
    <dgm:pt modelId="{AF426019-F6E5-4F76-842D-B46514DF658E}" type="pres">
      <dgm:prSet presAssocID="{2FC1949C-89CD-404C-AB12-A7F7FDEE50FF}" presName="Name13" presStyleLbl="parChTrans1D2" presStyleIdx="1" presStyleCnt="3"/>
      <dgm:spPr/>
      <dgm:t>
        <a:bodyPr/>
        <a:lstStyle/>
        <a:p>
          <a:endParaRPr lang="ru-RU"/>
        </a:p>
      </dgm:t>
    </dgm:pt>
    <dgm:pt modelId="{445C29F3-12F9-49E5-A3FB-9694C687ADC1}" type="pres">
      <dgm:prSet presAssocID="{1E681823-8CFC-4BA7-8636-BE8C071984ED}" presName="childText" presStyleLbl="bgAcc1" presStyleIdx="1" presStyleCnt="3">
        <dgm:presLayoutVars>
          <dgm:bulletEnabled val="1"/>
        </dgm:presLayoutVars>
      </dgm:prSet>
      <dgm:spPr/>
      <dgm:t>
        <a:bodyPr/>
        <a:lstStyle/>
        <a:p>
          <a:endParaRPr lang="ru-RU"/>
        </a:p>
      </dgm:t>
    </dgm:pt>
    <dgm:pt modelId="{7617BA0C-B32B-4B0F-B944-E0FC69CC376F}" type="pres">
      <dgm:prSet presAssocID="{10C33C40-4CF1-4C79-8008-B771FAC0D474}" presName="Name13" presStyleLbl="parChTrans1D2" presStyleIdx="2" presStyleCnt="3"/>
      <dgm:spPr/>
      <dgm:t>
        <a:bodyPr/>
        <a:lstStyle/>
        <a:p>
          <a:endParaRPr lang="ru-RU"/>
        </a:p>
      </dgm:t>
    </dgm:pt>
    <dgm:pt modelId="{C6863CE8-36E1-4CDD-927C-27FBC621C4DB}" type="pres">
      <dgm:prSet presAssocID="{94B29E9E-3C3F-46D9-8A03-02FF68B9BCF0}" presName="childText" presStyleLbl="bgAcc1" presStyleIdx="2" presStyleCnt="3">
        <dgm:presLayoutVars>
          <dgm:bulletEnabled val="1"/>
        </dgm:presLayoutVars>
      </dgm:prSet>
      <dgm:spPr/>
      <dgm:t>
        <a:bodyPr/>
        <a:lstStyle/>
        <a:p>
          <a:endParaRPr lang="ru-RU"/>
        </a:p>
      </dgm:t>
    </dgm:pt>
    <dgm:pt modelId="{1E0280E4-4E11-48B6-9E53-42495BBE456C}" type="pres">
      <dgm:prSet presAssocID="{288E6E36-29CA-4651-A8E5-CBDDC0F0ACE6}" presName="root" presStyleCnt="0"/>
      <dgm:spPr/>
    </dgm:pt>
    <dgm:pt modelId="{BDA41D45-600D-48C9-A2B0-D95EA7CE0DD7}" type="pres">
      <dgm:prSet presAssocID="{288E6E36-29CA-4651-A8E5-CBDDC0F0ACE6}" presName="rootComposite" presStyleCnt="0"/>
      <dgm:spPr/>
    </dgm:pt>
    <dgm:pt modelId="{633434BF-4AE8-43BF-8BE9-0C877A79A7B9}" type="pres">
      <dgm:prSet presAssocID="{288E6E36-29CA-4651-A8E5-CBDDC0F0ACE6}" presName="rootText" presStyleLbl="node1" presStyleIdx="1" presStyleCnt="3" custScaleX="115065" custScaleY="475358"/>
      <dgm:spPr/>
      <dgm:t>
        <a:bodyPr/>
        <a:lstStyle/>
        <a:p>
          <a:endParaRPr lang="ru-RU"/>
        </a:p>
      </dgm:t>
    </dgm:pt>
    <dgm:pt modelId="{25281F82-3572-4DB3-AFAC-D982259A184D}" type="pres">
      <dgm:prSet presAssocID="{288E6E36-29CA-4651-A8E5-CBDDC0F0ACE6}" presName="rootConnector" presStyleLbl="node1" presStyleIdx="1" presStyleCnt="3"/>
      <dgm:spPr/>
      <dgm:t>
        <a:bodyPr/>
        <a:lstStyle/>
        <a:p>
          <a:endParaRPr lang="ru-RU"/>
        </a:p>
      </dgm:t>
    </dgm:pt>
    <dgm:pt modelId="{6AECD0A0-30C5-47D3-A75A-418266B6F107}" type="pres">
      <dgm:prSet presAssocID="{288E6E36-29CA-4651-A8E5-CBDDC0F0ACE6}" presName="childShape" presStyleCnt="0"/>
      <dgm:spPr/>
    </dgm:pt>
    <dgm:pt modelId="{9510CC20-3EEA-4543-94CF-7A485E59FFFD}" type="pres">
      <dgm:prSet presAssocID="{9BDB52D1-F524-464F-9E0E-6E8BA7547AA1}" presName="root" presStyleCnt="0"/>
      <dgm:spPr/>
    </dgm:pt>
    <dgm:pt modelId="{F3785814-C883-4AB7-B923-81644E1752EB}" type="pres">
      <dgm:prSet presAssocID="{9BDB52D1-F524-464F-9E0E-6E8BA7547AA1}" presName="rootComposite" presStyleCnt="0"/>
      <dgm:spPr/>
    </dgm:pt>
    <dgm:pt modelId="{9D9C98F5-C877-494B-8821-2CDB9E16C5C4}" type="pres">
      <dgm:prSet presAssocID="{9BDB52D1-F524-464F-9E0E-6E8BA7547AA1}" presName="rootText" presStyleLbl="node1" presStyleIdx="2" presStyleCnt="3" custScaleX="111717" custScaleY="463998"/>
      <dgm:spPr/>
      <dgm:t>
        <a:bodyPr/>
        <a:lstStyle/>
        <a:p>
          <a:endParaRPr lang="ru-RU"/>
        </a:p>
      </dgm:t>
    </dgm:pt>
    <dgm:pt modelId="{3D8E4637-E48C-4647-85A8-4480C9566850}" type="pres">
      <dgm:prSet presAssocID="{9BDB52D1-F524-464F-9E0E-6E8BA7547AA1}" presName="rootConnector" presStyleLbl="node1" presStyleIdx="2" presStyleCnt="3"/>
      <dgm:spPr/>
      <dgm:t>
        <a:bodyPr/>
        <a:lstStyle/>
        <a:p>
          <a:endParaRPr lang="ru-RU"/>
        </a:p>
      </dgm:t>
    </dgm:pt>
    <dgm:pt modelId="{2141F4B4-FDF2-421D-B87C-DAC0F49527E3}" type="pres">
      <dgm:prSet presAssocID="{9BDB52D1-F524-464F-9E0E-6E8BA7547AA1}" presName="childShape" presStyleCnt="0"/>
      <dgm:spPr/>
    </dgm:pt>
  </dgm:ptLst>
  <dgm:cxnLst>
    <dgm:cxn modelId="{E71E2840-2060-4FE2-A315-ABD6458FC2DF}" type="presOf" srcId="{288E6E36-29CA-4651-A8E5-CBDDC0F0ACE6}" destId="{25281F82-3572-4DB3-AFAC-D982259A184D}" srcOrd="1" destOrd="0" presId="urn:microsoft.com/office/officeart/2005/8/layout/hierarchy3"/>
    <dgm:cxn modelId="{6E158773-C206-4EDE-8E08-4AD16521907B}" srcId="{211BE627-89C7-4679-AEE7-6BF999397194}" destId="{B2509869-CE72-47D9-8536-ACFF86293439}" srcOrd="0" destOrd="0" parTransId="{32F1C1BE-637C-4390-A8CC-02AFEAF0A05A}" sibTransId="{1F8174F8-CAE8-40B9-9338-F8B1DBCB25FC}"/>
    <dgm:cxn modelId="{0E523817-2C10-4BD1-B604-3304E3C962DB}" srcId="{A9EB871F-E90C-4BDC-B412-903233854910}" destId="{288E6E36-29CA-4651-A8E5-CBDDC0F0ACE6}" srcOrd="1" destOrd="0" parTransId="{52218E44-AE99-4945-9E0F-6CB553EAF5F6}" sibTransId="{5309B0EE-6143-49D7-ACE8-91A03F68080B}"/>
    <dgm:cxn modelId="{E5480C38-BC5C-42B8-A92D-2ADD7AC444D3}" type="presOf" srcId="{1E681823-8CFC-4BA7-8636-BE8C071984ED}" destId="{445C29F3-12F9-49E5-A3FB-9694C687ADC1}" srcOrd="0" destOrd="0" presId="urn:microsoft.com/office/officeart/2005/8/layout/hierarchy3"/>
    <dgm:cxn modelId="{F9FDB1D3-4501-4763-89AB-0A3175DC8DF2}" type="presOf" srcId="{B2509869-CE72-47D9-8536-ACFF86293439}" destId="{BD9FE22E-6B5D-4FCA-9B56-76FCB6EB260F}" srcOrd="0" destOrd="0" presId="urn:microsoft.com/office/officeart/2005/8/layout/hierarchy3"/>
    <dgm:cxn modelId="{9CF82163-D791-4854-B7C5-12215D14B518}" srcId="{A9EB871F-E90C-4BDC-B412-903233854910}" destId="{9BDB52D1-F524-464F-9E0E-6E8BA7547AA1}" srcOrd="2" destOrd="0" parTransId="{F171960F-93AF-442E-8C02-259EA5675AB7}" sibTransId="{83F5255D-8D47-4EC6-BA02-1CD39D4CBB24}"/>
    <dgm:cxn modelId="{7AF183DF-BF23-4533-80D2-0E8CFFF02194}" type="presOf" srcId="{9BDB52D1-F524-464F-9E0E-6E8BA7547AA1}" destId="{3D8E4637-E48C-4647-85A8-4480C9566850}" srcOrd="1" destOrd="0" presId="urn:microsoft.com/office/officeart/2005/8/layout/hierarchy3"/>
    <dgm:cxn modelId="{A1935C88-D30C-4034-8249-40F0E18207FF}" type="presOf" srcId="{10C33C40-4CF1-4C79-8008-B771FAC0D474}" destId="{7617BA0C-B32B-4B0F-B944-E0FC69CC376F}" srcOrd="0" destOrd="0" presId="urn:microsoft.com/office/officeart/2005/8/layout/hierarchy3"/>
    <dgm:cxn modelId="{F661569E-203E-4E8E-B437-6D3F6C55685D}" type="presOf" srcId="{94B29E9E-3C3F-46D9-8A03-02FF68B9BCF0}" destId="{C6863CE8-36E1-4CDD-927C-27FBC621C4DB}" srcOrd="0" destOrd="0" presId="urn:microsoft.com/office/officeart/2005/8/layout/hierarchy3"/>
    <dgm:cxn modelId="{A802CF78-37EC-4ACA-8D42-D916E62575C7}" type="presOf" srcId="{9BDB52D1-F524-464F-9E0E-6E8BA7547AA1}" destId="{9D9C98F5-C877-494B-8821-2CDB9E16C5C4}" srcOrd="0" destOrd="0" presId="urn:microsoft.com/office/officeart/2005/8/layout/hierarchy3"/>
    <dgm:cxn modelId="{C7E578F6-4C9E-4E96-B470-1958EC99D759}" type="presOf" srcId="{288E6E36-29CA-4651-A8E5-CBDDC0F0ACE6}" destId="{633434BF-4AE8-43BF-8BE9-0C877A79A7B9}" srcOrd="0" destOrd="0" presId="urn:microsoft.com/office/officeart/2005/8/layout/hierarchy3"/>
    <dgm:cxn modelId="{8AF77FF7-80B0-4597-AD27-8984B2BA52A5}" srcId="{A9EB871F-E90C-4BDC-B412-903233854910}" destId="{211BE627-89C7-4679-AEE7-6BF999397194}" srcOrd="0" destOrd="0" parTransId="{49A04A51-FEB4-4C14-A5B5-CE821C61BDAF}" sibTransId="{5E11E0BC-5C8A-488A-8462-E82DCAFF71D4}"/>
    <dgm:cxn modelId="{16E4C2BB-0D3B-48B0-8CEB-FA71E11D4AC5}" srcId="{211BE627-89C7-4679-AEE7-6BF999397194}" destId="{94B29E9E-3C3F-46D9-8A03-02FF68B9BCF0}" srcOrd="2" destOrd="0" parTransId="{10C33C40-4CF1-4C79-8008-B771FAC0D474}" sibTransId="{CEE458A9-FD8A-468D-8321-F5ECE3045F86}"/>
    <dgm:cxn modelId="{B64B466D-1F88-4B9F-BEBC-80C761CC39B7}" srcId="{211BE627-89C7-4679-AEE7-6BF999397194}" destId="{1E681823-8CFC-4BA7-8636-BE8C071984ED}" srcOrd="1" destOrd="0" parTransId="{2FC1949C-89CD-404C-AB12-A7F7FDEE50FF}" sibTransId="{8C8E173D-AC1D-48ED-A7EB-42AAFEAE6C1F}"/>
    <dgm:cxn modelId="{CD9EB7C7-2C61-40B6-BE1A-EDF5988C9C32}" type="presOf" srcId="{32F1C1BE-637C-4390-A8CC-02AFEAF0A05A}" destId="{134FAD04-D0A4-4E81-BDA3-97FD9819D14A}" srcOrd="0" destOrd="0" presId="urn:microsoft.com/office/officeart/2005/8/layout/hierarchy3"/>
    <dgm:cxn modelId="{4C0D43FF-263C-4C88-B052-F74918D2AAA6}" type="presOf" srcId="{A9EB871F-E90C-4BDC-B412-903233854910}" destId="{78C289CF-94C3-4E43-B82B-07AF637DD60E}" srcOrd="0" destOrd="0" presId="urn:microsoft.com/office/officeart/2005/8/layout/hierarchy3"/>
    <dgm:cxn modelId="{F2BC24AD-11B5-4EDF-9B1D-A13D47D8168A}" type="presOf" srcId="{211BE627-89C7-4679-AEE7-6BF999397194}" destId="{2799B20F-FDA1-43E9-9538-771B38821A6A}" srcOrd="0" destOrd="0" presId="urn:microsoft.com/office/officeart/2005/8/layout/hierarchy3"/>
    <dgm:cxn modelId="{8E4465CA-3748-4BB7-AB5E-DE4C504DA4D4}" type="presOf" srcId="{211BE627-89C7-4679-AEE7-6BF999397194}" destId="{36452611-0B18-4457-B0C5-A0BB6B7507CD}" srcOrd="1" destOrd="0" presId="urn:microsoft.com/office/officeart/2005/8/layout/hierarchy3"/>
    <dgm:cxn modelId="{FAA997DE-CC48-4610-A2FF-0328F582AA4F}" type="presOf" srcId="{2FC1949C-89CD-404C-AB12-A7F7FDEE50FF}" destId="{AF426019-F6E5-4F76-842D-B46514DF658E}" srcOrd="0" destOrd="0" presId="urn:microsoft.com/office/officeart/2005/8/layout/hierarchy3"/>
    <dgm:cxn modelId="{1F38B26D-36F4-4547-9D3A-FDE568F71225}" type="presParOf" srcId="{78C289CF-94C3-4E43-B82B-07AF637DD60E}" destId="{B8B3E20B-3A8C-4FE3-9B56-9D38CBC29525}" srcOrd="0" destOrd="0" presId="urn:microsoft.com/office/officeart/2005/8/layout/hierarchy3"/>
    <dgm:cxn modelId="{8170ECAC-0598-4A89-80E3-DF11D930EE3B}" type="presParOf" srcId="{B8B3E20B-3A8C-4FE3-9B56-9D38CBC29525}" destId="{ABB62D9B-B21F-4C2F-AC29-15F4154AA068}" srcOrd="0" destOrd="0" presId="urn:microsoft.com/office/officeart/2005/8/layout/hierarchy3"/>
    <dgm:cxn modelId="{C6F88E32-01A5-4E9A-9178-3B3CDC56C3E0}" type="presParOf" srcId="{ABB62D9B-B21F-4C2F-AC29-15F4154AA068}" destId="{2799B20F-FDA1-43E9-9538-771B38821A6A}" srcOrd="0" destOrd="0" presId="urn:microsoft.com/office/officeart/2005/8/layout/hierarchy3"/>
    <dgm:cxn modelId="{203907E7-E032-4282-8DEC-F161D86493BF}" type="presParOf" srcId="{ABB62D9B-B21F-4C2F-AC29-15F4154AA068}" destId="{36452611-0B18-4457-B0C5-A0BB6B7507CD}" srcOrd="1" destOrd="0" presId="urn:microsoft.com/office/officeart/2005/8/layout/hierarchy3"/>
    <dgm:cxn modelId="{67CD88F9-6A05-4614-BBA0-1A34FEC03CE5}" type="presParOf" srcId="{B8B3E20B-3A8C-4FE3-9B56-9D38CBC29525}" destId="{DD7FCCD6-E0AF-4E38-98E8-5091745144A5}" srcOrd="1" destOrd="0" presId="urn:microsoft.com/office/officeart/2005/8/layout/hierarchy3"/>
    <dgm:cxn modelId="{768F258E-3DCE-48CC-9E82-65C5347E1D38}" type="presParOf" srcId="{DD7FCCD6-E0AF-4E38-98E8-5091745144A5}" destId="{134FAD04-D0A4-4E81-BDA3-97FD9819D14A}" srcOrd="0" destOrd="0" presId="urn:microsoft.com/office/officeart/2005/8/layout/hierarchy3"/>
    <dgm:cxn modelId="{5BFB02F3-6BEF-45BB-801B-49198A3BB9C0}" type="presParOf" srcId="{DD7FCCD6-E0AF-4E38-98E8-5091745144A5}" destId="{BD9FE22E-6B5D-4FCA-9B56-76FCB6EB260F}" srcOrd="1" destOrd="0" presId="urn:microsoft.com/office/officeart/2005/8/layout/hierarchy3"/>
    <dgm:cxn modelId="{805C2A35-DC52-4530-91E8-00E8DEBF042B}" type="presParOf" srcId="{DD7FCCD6-E0AF-4E38-98E8-5091745144A5}" destId="{AF426019-F6E5-4F76-842D-B46514DF658E}" srcOrd="2" destOrd="0" presId="urn:microsoft.com/office/officeart/2005/8/layout/hierarchy3"/>
    <dgm:cxn modelId="{93242752-E814-4B64-9AAB-888B4F67F9BD}" type="presParOf" srcId="{DD7FCCD6-E0AF-4E38-98E8-5091745144A5}" destId="{445C29F3-12F9-49E5-A3FB-9694C687ADC1}" srcOrd="3" destOrd="0" presId="urn:microsoft.com/office/officeart/2005/8/layout/hierarchy3"/>
    <dgm:cxn modelId="{738C143A-606D-4980-9403-89437143AEB4}" type="presParOf" srcId="{DD7FCCD6-E0AF-4E38-98E8-5091745144A5}" destId="{7617BA0C-B32B-4B0F-B944-E0FC69CC376F}" srcOrd="4" destOrd="0" presId="urn:microsoft.com/office/officeart/2005/8/layout/hierarchy3"/>
    <dgm:cxn modelId="{25805D38-4131-4DA7-A0D1-F3C8655A0DB8}" type="presParOf" srcId="{DD7FCCD6-E0AF-4E38-98E8-5091745144A5}" destId="{C6863CE8-36E1-4CDD-927C-27FBC621C4DB}" srcOrd="5" destOrd="0" presId="urn:microsoft.com/office/officeart/2005/8/layout/hierarchy3"/>
    <dgm:cxn modelId="{9B629D4F-AFC2-4D6D-A364-770E8B0B3667}" type="presParOf" srcId="{78C289CF-94C3-4E43-B82B-07AF637DD60E}" destId="{1E0280E4-4E11-48B6-9E53-42495BBE456C}" srcOrd="1" destOrd="0" presId="urn:microsoft.com/office/officeart/2005/8/layout/hierarchy3"/>
    <dgm:cxn modelId="{53B434C5-88E4-4C24-93DE-88FCB492931F}" type="presParOf" srcId="{1E0280E4-4E11-48B6-9E53-42495BBE456C}" destId="{BDA41D45-600D-48C9-A2B0-D95EA7CE0DD7}" srcOrd="0" destOrd="0" presId="urn:microsoft.com/office/officeart/2005/8/layout/hierarchy3"/>
    <dgm:cxn modelId="{7450DC3D-6B93-46AC-BFA5-28872423E891}" type="presParOf" srcId="{BDA41D45-600D-48C9-A2B0-D95EA7CE0DD7}" destId="{633434BF-4AE8-43BF-8BE9-0C877A79A7B9}" srcOrd="0" destOrd="0" presId="urn:microsoft.com/office/officeart/2005/8/layout/hierarchy3"/>
    <dgm:cxn modelId="{A7A911EC-34A9-45C0-ACDE-804144CBF9DB}" type="presParOf" srcId="{BDA41D45-600D-48C9-A2B0-D95EA7CE0DD7}" destId="{25281F82-3572-4DB3-AFAC-D982259A184D}" srcOrd="1" destOrd="0" presId="urn:microsoft.com/office/officeart/2005/8/layout/hierarchy3"/>
    <dgm:cxn modelId="{D0C49687-9096-4EEE-ADD2-C6F7359F83F5}" type="presParOf" srcId="{1E0280E4-4E11-48B6-9E53-42495BBE456C}" destId="{6AECD0A0-30C5-47D3-A75A-418266B6F107}" srcOrd="1" destOrd="0" presId="urn:microsoft.com/office/officeart/2005/8/layout/hierarchy3"/>
    <dgm:cxn modelId="{C1D06F01-9450-4A8F-AD73-1017BD2B5764}" type="presParOf" srcId="{78C289CF-94C3-4E43-B82B-07AF637DD60E}" destId="{9510CC20-3EEA-4543-94CF-7A485E59FFFD}" srcOrd="2" destOrd="0" presId="urn:microsoft.com/office/officeart/2005/8/layout/hierarchy3"/>
    <dgm:cxn modelId="{DA058406-D708-403C-9A7C-F1661166243A}" type="presParOf" srcId="{9510CC20-3EEA-4543-94CF-7A485E59FFFD}" destId="{F3785814-C883-4AB7-B923-81644E1752EB}" srcOrd="0" destOrd="0" presId="urn:microsoft.com/office/officeart/2005/8/layout/hierarchy3"/>
    <dgm:cxn modelId="{6C48DFBC-6178-4157-8DA7-C3D052E8E46D}" type="presParOf" srcId="{F3785814-C883-4AB7-B923-81644E1752EB}" destId="{9D9C98F5-C877-494B-8821-2CDB9E16C5C4}" srcOrd="0" destOrd="0" presId="urn:microsoft.com/office/officeart/2005/8/layout/hierarchy3"/>
    <dgm:cxn modelId="{57B2F91B-EDC4-48C4-AF58-3845731A0CA5}" type="presParOf" srcId="{F3785814-C883-4AB7-B923-81644E1752EB}" destId="{3D8E4637-E48C-4647-85A8-4480C9566850}" srcOrd="1" destOrd="0" presId="urn:microsoft.com/office/officeart/2005/8/layout/hierarchy3"/>
    <dgm:cxn modelId="{A88F9CD9-7DAF-48C8-B606-E05AD74CEFE2}" type="presParOf" srcId="{9510CC20-3EEA-4543-94CF-7A485E59FFFD}" destId="{2141F4B4-FDF2-421D-B87C-DAC0F49527E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08100-3BBF-4102-8D62-101CFBA57BD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ru-RU"/>
        </a:p>
      </dgm:t>
    </dgm:pt>
    <dgm:pt modelId="{DA6455AB-10AF-449E-A04E-DAB8A2079B65}">
      <dgm:prSet/>
      <dgm:spPr/>
      <dgm:t>
        <a:bodyPr/>
        <a:lstStyle/>
        <a:p>
          <a:pPr rtl="0"/>
          <a:r>
            <a:rPr lang="en-US" b="1" smtClean="0"/>
            <a:t>2. Teaching Speaking</a:t>
          </a:r>
          <a:endParaRPr lang="ru-RU"/>
        </a:p>
      </dgm:t>
    </dgm:pt>
    <dgm:pt modelId="{AA4DDD35-D1C9-48EB-B313-E03D88EA2040}" type="parTrans" cxnId="{A7DB32CA-180A-4B64-9850-B2E7B81C12D9}">
      <dgm:prSet/>
      <dgm:spPr/>
      <dgm:t>
        <a:bodyPr/>
        <a:lstStyle/>
        <a:p>
          <a:endParaRPr lang="ru-RU"/>
        </a:p>
      </dgm:t>
    </dgm:pt>
    <dgm:pt modelId="{863F7CAC-5986-4DBD-8B4F-C003C9DA0C37}" type="sibTrans" cxnId="{A7DB32CA-180A-4B64-9850-B2E7B81C12D9}">
      <dgm:prSet/>
      <dgm:spPr/>
      <dgm:t>
        <a:bodyPr/>
        <a:lstStyle/>
        <a:p>
          <a:endParaRPr lang="ru-RU"/>
        </a:p>
      </dgm:t>
    </dgm:pt>
    <dgm:pt modelId="{B3589106-C6E9-4098-B1FD-1F6F94F6C12A}" type="pres">
      <dgm:prSet presAssocID="{97D08100-3BBF-4102-8D62-101CFBA57BD4}" presName="linear" presStyleCnt="0">
        <dgm:presLayoutVars>
          <dgm:animLvl val="lvl"/>
          <dgm:resizeHandles val="exact"/>
        </dgm:presLayoutVars>
      </dgm:prSet>
      <dgm:spPr/>
      <dgm:t>
        <a:bodyPr/>
        <a:lstStyle/>
        <a:p>
          <a:endParaRPr lang="ru-RU"/>
        </a:p>
      </dgm:t>
    </dgm:pt>
    <dgm:pt modelId="{C575151B-6B28-4B52-B795-4AD5E5499948}" type="pres">
      <dgm:prSet presAssocID="{DA6455AB-10AF-449E-A04E-DAB8A2079B65}" presName="parentText" presStyleLbl="node1" presStyleIdx="0" presStyleCnt="1">
        <dgm:presLayoutVars>
          <dgm:chMax val="0"/>
          <dgm:bulletEnabled val="1"/>
        </dgm:presLayoutVars>
      </dgm:prSet>
      <dgm:spPr/>
      <dgm:t>
        <a:bodyPr/>
        <a:lstStyle/>
        <a:p>
          <a:endParaRPr lang="ru-RU"/>
        </a:p>
      </dgm:t>
    </dgm:pt>
  </dgm:ptLst>
  <dgm:cxnLst>
    <dgm:cxn modelId="{C5F6F6D9-A65E-40CE-9566-8D51E1B32189}" type="presOf" srcId="{DA6455AB-10AF-449E-A04E-DAB8A2079B65}" destId="{C575151B-6B28-4B52-B795-4AD5E5499948}" srcOrd="0" destOrd="0" presId="urn:microsoft.com/office/officeart/2005/8/layout/vList2"/>
    <dgm:cxn modelId="{CBF26CA7-1990-43AB-9AE4-27FEF29AB86E}" type="presOf" srcId="{97D08100-3BBF-4102-8D62-101CFBA57BD4}" destId="{B3589106-C6E9-4098-B1FD-1F6F94F6C12A}" srcOrd="0" destOrd="0" presId="urn:microsoft.com/office/officeart/2005/8/layout/vList2"/>
    <dgm:cxn modelId="{A7DB32CA-180A-4B64-9850-B2E7B81C12D9}" srcId="{97D08100-3BBF-4102-8D62-101CFBA57BD4}" destId="{DA6455AB-10AF-449E-A04E-DAB8A2079B65}" srcOrd="0" destOrd="0" parTransId="{AA4DDD35-D1C9-48EB-B313-E03D88EA2040}" sibTransId="{863F7CAC-5986-4DBD-8B4F-C003C9DA0C37}"/>
    <dgm:cxn modelId="{954B2139-0B1A-4C8B-8855-00D8CE834947}" type="presParOf" srcId="{B3589106-C6E9-4098-B1FD-1F6F94F6C12A}" destId="{C575151B-6B28-4B52-B795-4AD5E54999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4C4AEC-02C5-435D-9D2D-5C92E75B4B31}"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ru-RU"/>
        </a:p>
      </dgm:t>
    </dgm:pt>
    <dgm:pt modelId="{A1F8A6CC-800C-4C8D-B2E0-A57C2F0AF801}">
      <dgm:prSet/>
      <dgm:spPr/>
      <dgm:t>
        <a:bodyPr/>
        <a:lstStyle/>
        <a:p>
          <a:pPr rtl="0"/>
          <a:r>
            <a:rPr lang="en-US" dirty="0" smtClean="0"/>
            <a:t>When teaching speaking, two types of activities are used:</a:t>
          </a:r>
          <a:endParaRPr lang="ru-RU" dirty="0"/>
        </a:p>
      </dgm:t>
    </dgm:pt>
    <dgm:pt modelId="{58A88983-89F2-46D4-B76B-7DB08747D325}" type="parTrans" cxnId="{6CB2E4B9-6594-4BF3-9AA4-0B8ADAEB894A}">
      <dgm:prSet/>
      <dgm:spPr/>
      <dgm:t>
        <a:bodyPr/>
        <a:lstStyle/>
        <a:p>
          <a:endParaRPr lang="ru-RU"/>
        </a:p>
      </dgm:t>
    </dgm:pt>
    <dgm:pt modelId="{D31D3D44-05DF-43C8-8EC3-40843BD581D2}" type="sibTrans" cxnId="{6CB2E4B9-6594-4BF3-9AA4-0B8ADAEB894A}">
      <dgm:prSet/>
      <dgm:spPr/>
      <dgm:t>
        <a:bodyPr/>
        <a:lstStyle/>
        <a:p>
          <a:endParaRPr lang="ru-RU"/>
        </a:p>
      </dgm:t>
    </dgm:pt>
    <dgm:pt modelId="{E4667D67-DDD8-4CD5-81A8-F72B4AC05FA5}">
      <dgm:prSet/>
      <dgm:spPr/>
      <dgm:t>
        <a:bodyPr/>
        <a:lstStyle/>
        <a:p>
          <a:pPr rtl="0"/>
          <a:r>
            <a:rPr lang="en-US" smtClean="0"/>
            <a:t>activities which presuppose language use, strictly guided by the teacher</a:t>
          </a:r>
          <a:endParaRPr lang="ru-RU"/>
        </a:p>
      </dgm:t>
    </dgm:pt>
    <dgm:pt modelId="{D24E68CB-9970-4601-BD52-AE4F6F27B972}" type="parTrans" cxnId="{4410CFA1-4CAE-4143-BB8E-13DA201F5045}">
      <dgm:prSet/>
      <dgm:spPr/>
      <dgm:t>
        <a:bodyPr/>
        <a:lstStyle/>
        <a:p>
          <a:endParaRPr lang="ru-RU"/>
        </a:p>
      </dgm:t>
    </dgm:pt>
    <dgm:pt modelId="{B6311AA0-D988-4BC7-91E1-83305CA37B9E}" type="sibTrans" cxnId="{4410CFA1-4CAE-4143-BB8E-13DA201F5045}">
      <dgm:prSet/>
      <dgm:spPr/>
      <dgm:t>
        <a:bodyPr/>
        <a:lstStyle/>
        <a:p>
          <a:endParaRPr lang="ru-RU"/>
        </a:p>
      </dgm:t>
    </dgm:pt>
    <dgm:pt modelId="{E9C9DC01-A8D6-4086-A9DD-EF333A659DEE}">
      <dgm:prSet/>
      <dgm:spPr/>
      <dgm:t>
        <a:bodyPr/>
        <a:lstStyle/>
        <a:p>
          <a:pPr rtl="0"/>
          <a:r>
            <a:rPr lang="en-US" smtClean="0"/>
            <a:t>activities which assume free language use</a:t>
          </a:r>
          <a:endParaRPr lang="ru-RU"/>
        </a:p>
      </dgm:t>
    </dgm:pt>
    <dgm:pt modelId="{918DBFA0-F041-4739-A237-F453F409E2E7}" type="parTrans" cxnId="{5C8B4067-A72A-4EB3-ABA2-9D498CFA799C}">
      <dgm:prSet/>
      <dgm:spPr/>
      <dgm:t>
        <a:bodyPr/>
        <a:lstStyle/>
        <a:p>
          <a:endParaRPr lang="ru-RU"/>
        </a:p>
      </dgm:t>
    </dgm:pt>
    <dgm:pt modelId="{F42D19CB-E62B-445B-818F-CDB153505AD2}" type="sibTrans" cxnId="{5C8B4067-A72A-4EB3-ABA2-9D498CFA799C}">
      <dgm:prSet/>
      <dgm:spPr/>
      <dgm:t>
        <a:bodyPr/>
        <a:lstStyle/>
        <a:p>
          <a:endParaRPr lang="ru-RU"/>
        </a:p>
      </dgm:t>
    </dgm:pt>
    <dgm:pt modelId="{C4AFF9AA-D711-4F43-9FCF-64CE31835F21}" type="pres">
      <dgm:prSet presAssocID="{454C4AEC-02C5-435D-9D2D-5C92E75B4B31}" presName="mainComposite" presStyleCnt="0">
        <dgm:presLayoutVars>
          <dgm:chPref val="1"/>
          <dgm:dir/>
          <dgm:animOne val="branch"/>
          <dgm:animLvl val="lvl"/>
          <dgm:resizeHandles val="exact"/>
        </dgm:presLayoutVars>
      </dgm:prSet>
      <dgm:spPr/>
      <dgm:t>
        <a:bodyPr/>
        <a:lstStyle/>
        <a:p>
          <a:endParaRPr lang="ru-RU"/>
        </a:p>
      </dgm:t>
    </dgm:pt>
    <dgm:pt modelId="{6BC16C61-49A4-4FEB-821A-B7416B48F9F9}" type="pres">
      <dgm:prSet presAssocID="{454C4AEC-02C5-435D-9D2D-5C92E75B4B31}" presName="hierFlow" presStyleCnt="0"/>
      <dgm:spPr/>
    </dgm:pt>
    <dgm:pt modelId="{65E2656F-3E2D-4814-94D9-C39D864C79D4}" type="pres">
      <dgm:prSet presAssocID="{454C4AEC-02C5-435D-9D2D-5C92E75B4B31}" presName="hierChild1" presStyleCnt="0">
        <dgm:presLayoutVars>
          <dgm:chPref val="1"/>
          <dgm:animOne val="branch"/>
          <dgm:animLvl val="lvl"/>
        </dgm:presLayoutVars>
      </dgm:prSet>
      <dgm:spPr/>
    </dgm:pt>
    <dgm:pt modelId="{673BB8F1-806A-479A-AF98-339478872052}" type="pres">
      <dgm:prSet presAssocID="{A1F8A6CC-800C-4C8D-B2E0-A57C2F0AF801}" presName="Name14" presStyleCnt="0"/>
      <dgm:spPr/>
    </dgm:pt>
    <dgm:pt modelId="{E900FED6-5799-483B-A84E-0BE7B816E21E}" type="pres">
      <dgm:prSet presAssocID="{A1F8A6CC-800C-4C8D-B2E0-A57C2F0AF801}" presName="level1Shape" presStyleLbl="node0" presStyleIdx="0" presStyleCnt="1">
        <dgm:presLayoutVars>
          <dgm:chPref val="3"/>
        </dgm:presLayoutVars>
      </dgm:prSet>
      <dgm:spPr/>
      <dgm:t>
        <a:bodyPr/>
        <a:lstStyle/>
        <a:p>
          <a:endParaRPr lang="ru-RU"/>
        </a:p>
      </dgm:t>
    </dgm:pt>
    <dgm:pt modelId="{485F818C-A38B-4BEA-B71F-DEA33E46F6B5}" type="pres">
      <dgm:prSet presAssocID="{A1F8A6CC-800C-4C8D-B2E0-A57C2F0AF801}" presName="hierChild2" presStyleCnt="0"/>
      <dgm:spPr/>
    </dgm:pt>
    <dgm:pt modelId="{7022A8AF-5D3B-415D-97FD-BFCA8734BA68}" type="pres">
      <dgm:prSet presAssocID="{D24E68CB-9970-4601-BD52-AE4F6F27B972}" presName="Name19" presStyleLbl="parChTrans1D2" presStyleIdx="0" presStyleCnt="2"/>
      <dgm:spPr/>
      <dgm:t>
        <a:bodyPr/>
        <a:lstStyle/>
        <a:p>
          <a:endParaRPr lang="ru-RU"/>
        </a:p>
      </dgm:t>
    </dgm:pt>
    <dgm:pt modelId="{10710EAB-B07F-437E-8BE2-B3DD39612B72}" type="pres">
      <dgm:prSet presAssocID="{E4667D67-DDD8-4CD5-81A8-F72B4AC05FA5}" presName="Name21" presStyleCnt="0"/>
      <dgm:spPr/>
    </dgm:pt>
    <dgm:pt modelId="{F8753BB7-7648-41C4-A8BE-7DFBCEEA4078}" type="pres">
      <dgm:prSet presAssocID="{E4667D67-DDD8-4CD5-81A8-F72B4AC05FA5}" presName="level2Shape" presStyleLbl="node2" presStyleIdx="0" presStyleCnt="2"/>
      <dgm:spPr/>
      <dgm:t>
        <a:bodyPr/>
        <a:lstStyle/>
        <a:p>
          <a:endParaRPr lang="ru-RU"/>
        </a:p>
      </dgm:t>
    </dgm:pt>
    <dgm:pt modelId="{87E48D05-9A88-48DB-84F3-233FBFFBE292}" type="pres">
      <dgm:prSet presAssocID="{E4667D67-DDD8-4CD5-81A8-F72B4AC05FA5}" presName="hierChild3" presStyleCnt="0"/>
      <dgm:spPr/>
    </dgm:pt>
    <dgm:pt modelId="{DBCF1A39-7151-4390-B882-2BE2A93E99D7}" type="pres">
      <dgm:prSet presAssocID="{918DBFA0-F041-4739-A237-F453F409E2E7}" presName="Name19" presStyleLbl="parChTrans1D2" presStyleIdx="1" presStyleCnt="2"/>
      <dgm:spPr/>
      <dgm:t>
        <a:bodyPr/>
        <a:lstStyle/>
        <a:p>
          <a:endParaRPr lang="ru-RU"/>
        </a:p>
      </dgm:t>
    </dgm:pt>
    <dgm:pt modelId="{B361652A-8313-4C57-98E0-72DBEAFFD9E2}" type="pres">
      <dgm:prSet presAssocID="{E9C9DC01-A8D6-4086-A9DD-EF333A659DEE}" presName="Name21" presStyleCnt="0"/>
      <dgm:spPr/>
    </dgm:pt>
    <dgm:pt modelId="{407795BA-A144-41DF-B276-988AFA4F100D}" type="pres">
      <dgm:prSet presAssocID="{E9C9DC01-A8D6-4086-A9DD-EF333A659DEE}" presName="level2Shape" presStyleLbl="node2" presStyleIdx="1" presStyleCnt="2"/>
      <dgm:spPr/>
      <dgm:t>
        <a:bodyPr/>
        <a:lstStyle/>
        <a:p>
          <a:endParaRPr lang="ru-RU"/>
        </a:p>
      </dgm:t>
    </dgm:pt>
    <dgm:pt modelId="{B52C5D20-8248-4F3C-8CF6-941C5BA70490}" type="pres">
      <dgm:prSet presAssocID="{E9C9DC01-A8D6-4086-A9DD-EF333A659DEE}" presName="hierChild3" presStyleCnt="0"/>
      <dgm:spPr/>
    </dgm:pt>
    <dgm:pt modelId="{41B0C027-64C3-45DA-BFA1-CEBA26DC332E}" type="pres">
      <dgm:prSet presAssocID="{454C4AEC-02C5-435D-9D2D-5C92E75B4B31}" presName="bgShapesFlow" presStyleCnt="0"/>
      <dgm:spPr/>
    </dgm:pt>
  </dgm:ptLst>
  <dgm:cxnLst>
    <dgm:cxn modelId="{C35AC789-6A65-490C-B594-CE37BFD673B6}" type="presOf" srcId="{918DBFA0-F041-4739-A237-F453F409E2E7}" destId="{DBCF1A39-7151-4390-B882-2BE2A93E99D7}" srcOrd="0" destOrd="0" presId="urn:microsoft.com/office/officeart/2005/8/layout/hierarchy6"/>
    <dgm:cxn modelId="{6CB2E4B9-6594-4BF3-9AA4-0B8ADAEB894A}" srcId="{454C4AEC-02C5-435D-9D2D-5C92E75B4B31}" destId="{A1F8A6CC-800C-4C8D-B2E0-A57C2F0AF801}" srcOrd="0" destOrd="0" parTransId="{58A88983-89F2-46D4-B76B-7DB08747D325}" sibTransId="{D31D3D44-05DF-43C8-8EC3-40843BD581D2}"/>
    <dgm:cxn modelId="{5C8B4067-A72A-4EB3-ABA2-9D498CFA799C}" srcId="{A1F8A6CC-800C-4C8D-B2E0-A57C2F0AF801}" destId="{E9C9DC01-A8D6-4086-A9DD-EF333A659DEE}" srcOrd="1" destOrd="0" parTransId="{918DBFA0-F041-4739-A237-F453F409E2E7}" sibTransId="{F42D19CB-E62B-445B-818F-CDB153505AD2}"/>
    <dgm:cxn modelId="{2D836EF8-9987-4523-B65B-8CFED7AD7578}" type="presOf" srcId="{A1F8A6CC-800C-4C8D-B2E0-A57C2F0AF801}" destId="{E900FED6-5799-483B-A84E-0BE7B816E21E}" srcOrd="0" destOrd="0" presId="urn:microsoft.com/office/officeart/2005/8/layout/hierarchy6"/>
    <dgm:cxn modelId="{F06E2114-8BD1-4228-A31B-71362F089F43}" type="presOf" srcId="{E9C9DC01-A8D6-4086-A9DD-EF333A659DEE}" destId="{407795BA-A144-41DF-B276-988AFA4F100D}" srcOrd="0" destOrd="0" presId="urn:microsoft.com/office/officeart/2005/8/layout/hierarchy6"/>
    <dgm:cxn modelId="{1E66E8E8-BAE7-4C74-A7DF-106ACEB856DA}" type="presOf" srcId="{E4667D67-DDD8-4CD5-81A8-F72B4AC05FA5}" destId="{F8753BB7-7648-41C4-A8BE-7DFBCEEA4078}" srcOrd="0" destOrd="0" presId="urn:microsoft.com/office/officeart/2005/8/layout/hierarchy6"/>
    <dgm:cxn modelId="{DFB7FCCB-56B1-45E3-96E2-294CF59D81B0}" type="presOf" srcId="{D24E68CB-9970-4601-BD52-AE4F6F27B972}" destId="{7022A8AF-5D3B-415D-97FD-BFCA8734BA68}" srcOrd="0" destOrd="0" presId="urn:microsoft.com/office/officeart/2005/8/layout/hierarchy6"/>
    <dgm:cxn modelId="{03D9B748-F54E-481F-A22A-2638A0A5AA45}" type="presOf" srcId="{454C4AEC-02C5-435D-9D2D-5C92E75B4B31}" destId="{C4AFF9AA-D711-4F43-9FCF-64CE31835F21}" srcOrd="0" destOrd="0" presId="urn:microsoft.com/office/officeart/2005/8/layout/hierarchy6"/>
    <dgm:cxn modelId="{4410CFA1-4CAE-4143-BB8E-13DA201F5045}" srcId="{A1F8A6CC-800C-4C8D-B2E0-A57C2F0AF801}" destId="{E4667D67-DDD8-4CD5-81A8-F72B4AC05FA5}" srcOrd="0" destOrd="0" parTransId="{D24E68CB-9970-4601-BD52-AE4F6F27B972}" sibTransId="{B6311AA0-D988-4BC7-91E1-83305CA37B9E}"/>
    <dgm:cxn modelId="{2A43F693-1DB4-4D21-A1EB-03CC82CDDCD6}" type="presParOf" srcId="{C4AFF9AA-D711-4F43-9FCF-64CE31835F21}" destId="{6BC16C61-49A4-4FEB-821A-B7416B48F9F9}" srcOrd="0" destOrd="0" presId="urn:microsoft.com/office/officeart/2005/8/layout/hierarchy6"/>
    <dgm:cxn modelId="{F374EE4E-F646-4B24-87F7-C9E2B3611174}" type="presParOf" srcId="{6BC16C61-49A4-4FEB-821A-B7416B48F9F9}" destId="{65E2656F-3E2D-4814-94D9-C39D864C79D4}" srcOrd="0" destOrd="0" presId="urn:microsoft.com/office/officeart/2005/8/layout/hierarchy6"/>
    <dgm:cxn modelId="{0E20F9BE-1088-483F-8ACD-20165F7CFC49}" type="presParOf" srcId="{65E2656F-3E2D-4814-94D9-C39D864C79D4}" destId="{673BB8F1-806A-479A-AF98-339478872052}" srcOrd="0" destOrd="0" presId="urn:microsoft.com/office/officeart/2005/8/layout/hierarchy6"/>
    <dgm:cxn modelId="{94E22293-B3BA-4B9B-A7D8-7F3283873042}" type="presParOf" srcId="{673BB8F1-806A-479A-AF98-339478872052}" destId="{E900FED6-5799-483B-A84E-0BE7B816E21E}" srcOrd="0" destOrd="0" presId="urn:microsoft.com/office/officeart/2005/8/layout/hierarchy6"/>
    <dgm:cxn modelId="{C3DC9A9D-17C5-4ABA-997B-B4F6F139A0D5}" type="presParOf" srcId="{673BB8F1-806A-479A-AF98-339478872052}" destId="{485F818C-A38B-4BEA-B71F-DEA33E46F6B5}" srcOrd="1" destOrd="0" presId="urn:microsoft.com/office/officeart/2005/8/layout/hierarchy6"/>
    <dgm:cxn modelId="{D078AD82-05DC-4A30-8EEA-7FC298A1CB43}" type="presParOf" srcId="{485F818C-A38B-4BEA-B71F-DEA33E46F6B5}" destId="{7022A8AF-5D3B-415D-97FD-BFCA8734BA68}" srcOrd="0" destOrd="0" presId="urn:microsoft.com/office/officeart/2005/8/layout/hierarchy6"/>
    <dgm:cxn modelId="{20E56AD2-8F93-4100-9ABE-EBF0354137DA}" type="presParOf" srcId="{485F818C-A38B-4BEA-B71F-DEA33E46F6B5}" destId="{10710EAB-B07F-437E-8BE2-B3DD39612B72}" srcOrd="1" destOrd="0" presId="urn:microsoft.com/office/officeart/2005/8/layout/hierarchy6"/>
    <dgm:cxn modelId="{2243EF3A-7BB0-4F30-83B7-D9A80B17AB2D}" type="presParOf" srcId="{10710EAB-B07F-437E-8BE2-B3DD39612B72}" destId="{F8753BB7-7648-41C4-A8BE-7DFBCEEA4078}" srcOrd="0" destOrd="0" presId="urn:microsoft.com/office/officeart/2005/8/layout/hierarchy6"/>
    <dgm:cxn modelId="{EA49255D-DEC0-4BFB-8684-B74DBCD01394}" type="presParOf" srcId="{10710EAB-B07F-437E-8BE2-B3DD39612B72}" destId="{87E48D05-9A88-48DB-84F3-233FBFFBE292}" srcOrd="1" destOrd="0" presId="urn:microsoft.com/office/officeart/2005/8/layout/hierarchy6"/>
    <dgm:cxn modelId="{AE675042-F3ED-40B7-AFBF-96CBF1549FB0}" type="presParOf" srcId="{485F818C-A38B-4BEA-B71F-DEA33E46F6B5}" destId="{DBCF1A39-7151-4390-B882-2BE2A93E99D7}" srcOrd="2" destOrd="0" presId="urn:microsoft.com/office/officeart/2005/8/layout/hierarchy6"/>
    <dgm:cxn modelId="{3757BD81-1273-477D-9CC5-93832D53A4F3}" type="presParOf" srcId="{485F818C-A38B-4BEA-B71F-DEA33E46F6B5}" destId="{B361652A-8313-4C57-98E0-72DBEAFFD9E2}" srcOrd="3" destOrd="0" presId="urn:microsoft.com/office/officeart/2005/8/layout/hierarchy6"/>
    <dgm:cxn modelId="{96739C3B-91CA-4F73-B6CA-12E4C26F38B0}" type="presParOf" srcId="{B361652A-8313-4C57-98E0-72DBEAFFD9E2}" destId="{407795BA-A144-41DF-B276-988AFA4F100D}" srcOrd="0" destOrd="0" presId="urn:microsoft.com/office/officeart/2005/8/layout/hierarchy6"/>
    <dgm:cxn modelId="{DFFDD7F6-FED9-4DE7-8989-BFEE5FDCE1C4}" type="presParOf" srcId="{B361652A-8313-4C57-98E0-72DBEAFFD9E2}" destId="{B52C5D20-8248-4F3C-8CF6-941C5BA70490}" srcOrd="1" destOrd="0" presId="urn:microsoft.com/office/officeart/2005/8/layout/hierarchy6"/>
    <dgm:cxn modelId="{6C28A762-A6E5-42F8-8D37-B34B3BDA371F}" type="presParOf" srcId="{C4AFF9AA-D711-4F43-9FCF-64CE31835F21}" destId="{41B0C027-64C3-45DA-BFA1-CEBA26DC332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A5FD52-5BE3-405C-B249-DE46DA85B975}" type="doc">
      <dgm:prSet loTypeId="urn:microsoft.com/office/officeart/2005/8/layout/vList5" loCatId="list" qsTypeId="urn:microsoft.com/office/officeart/2005/8/quickstyle/simple3" qsCatId="simple" csTypeId="urn:microsoft.com/office/officeart/2005/8/colors/accent2_1" csCatId="accent2" phldr="1"/>
      <dgm:spPr/>
      <dgm:t>
        <a:bodyPr/>
        <a:lstStyle/>
        <a:p>
          <a:endParaRPr lang="ru-RU"/>
        </a:p>
      </dgm:t>
    </dgm:pt>
    <dgm:pt modelId="{825364F3-C225-453F-9ADA-DF2F068B6377}">
      <dgm:prSet/>
      <dgm:spPr/>
      <dgm:t>
        <a:bodyPr/>
        <a:lstStyle/>
        <a:p>
          <a:pPr rtl="0"/>
          <a:r>
            <a:rPr lang="en-US" dirty="0" smtClean="0"/>
            <a:t>Are used to </a:t>
          </a:r>
          <a:r>
            <a:rPr lang="en-US" dirty="0" smtClean="0"/>
            <a:t>practice </a:t>
          </a:r>
          <a:r>
            <a:rPr lang="en-US" dirty="0" smtClean="0"/>
            <a:t>different structures or vocabulary items (i.e. </a:t>
          </a:r>
          <a:r>
            <a:rPr lang="en-US" u="sng" dirty="0" smtClean="0"/>
            <a:t>one or more words change </a:t>
          </a:r>
          <a:r>
            <a:rPr lang="en-US" dirty="0" smtClean="0"/>
            <a:t>during the drill).</a:t>
          </a:r>
          <a:endParaRPr lang="ru-RU" dirty="0"/>
        </a:p>
      </dgm:t>
    </dgm:pt>
    <dgm:pt modelId="{A260EBEC-D8CA-48ED-89A8-691099505365}" type="parTrans" cxnId="{FBB5EB25-E452-44A8-B046-1E29AC95B154}">
      <dgm:prSet/>
      <dgm:spPr/>
      <dgm:t>
        <a:bodyPr/>
        <a:lstStyle/>
        <a:p>
          <a:endParaRPr lang="ru-RU"/>
        </a:p>
      </dgm:t>
    </dgm:pt>
    <dgm:pt modelId="{D4B35190-350C-41A0-B3F9-5C21032D453B}" type="sibTrans" cxnId="{FBB5EB25-E452-44A8-B046-1E29AC95B154}">
      <dgm:prSet/>
      <dgm:spPr/>
      <dgm:t>
        <a:bodyPr/>
        <a:lstStyle/>
        <a:p>
          <a:endParaRPr lang="ru-RU"/>
        </a:p>
      </dgm:t>
    </dgm:pt>
    <dgm:pt modelId="{199B5ACC-1983-4B40-98DC-148BD76B639D}">
      <dgm:prSet/>
      <dgm:spPr/>
      <dgm:t>
        <a:bodyPr/>
        <a:lstStyle/>
        <a:p>
          <a:pPr rtl="0"/>
          <a:r>
            <a:rPr lang="en-US" smtClean="0"/>
            <a:t>Example:</a:t>
          </a:r>
          <a:endParaRPr lang="ru-RU"/>
        </a:p>
      </dgm:t>
    </dgm:pt>
    <dgm:pt modelId="{9BCF772E-2DD3-459E-A424-4F3B15687E33}" type="parTrans" cxnId="{2C4B4580-89EA-43C3-843F-C2AE367D484D}">
      <dgm:prSet/>
      <dgm:spPr/>
      <dgm:t>
        <a:bodyPr/>
        <a:lstStyle/>
        <a:p>
          <a:endParaRPr lang="ru-RU"/>
        </a:p>
      </dgm:t>
    </dgm:pt>
    <dgm:pt modelId="{EE4494F8-CF36-4662-979F-82B5F9781E8A}" type="sibTrans" cxnId="{2C4B4580-89EA-43C3-843F-C2AE367D484D}">
      <dgm:prSet/>
      <dgm:spPr/>
      <dgm:t>
        <a:bodyPr/>
        <a:lstStyle/>
        <a:p>
          <a:endParaRPr lang="ru-RU"/>
        </a:p>
      </dgm:t>
    </dgm:pt>
    <dgm:pt modelId="{21F0E535-32E4-429A-BCBD-F684B14C2DFE}">
      <dgm:prSet/>
      <dgm:spPr/>
      <dgm:t>
        <a:bodyPr/>
        <a:lstStyle/>
        <a:p>
          <a:pPr rtl="0"/>
          <a:r>
            <a:rPr lang="en-US" i="1" dirty="0" smtClean="0"/>
            <a:t>Prompt: 'I go to work. He?'~</a:t>
          </a:r>
          <a:endParaRPr lang="ru-RU" dirty="0"/>
        </a:p>
      </dgm:t>
    </dgm:pt>
    <dgm:pt modelId="{7C4F5CAD-B1AB-4BD2-B690-9FD7A7B3117E}" type="parTrans" cxnId="{F037BD8F-8318-49EC-8EA9-77224EFB44E9}">
      <dgm:prSet/>
      <dgm:spPr/>
      <dgm:t>
        <a:bodyPr/>
        <a:lstStyle/>
        <a:p>
          <a:endParaRPr lang="ru-RU"/>
        </a:p>
      </dgm:t>
    </dgm:pt>
    <dgm:pt modelId="{F259AD20-4E26-485E-A333-3B9429AC4191}" type="sibTrans" cxnId="{F037BD8F-8318-49EC-8EA9-77224EFB44E9}">
      <dgm:prSet/>
      <dgm:spPr/>
      <dgm:t>
        <a:bodyPr/>
        <a:lstStyle/>
        <a:p>
          <a:endParaRPr lang="ru-RU"/>
        </a:p>
      </dgm:t>
    </dgm:pt>
    <dgm:pt modelId="{7D8F19C5-FD9F-4C17-AD45-6EA260B89290}">
      <dgm:prSet/>
      <dgm:spPr/>
      <dgm:t>
        <a:bodyPr/>
        <a:lstStyle/>
        <a:p>
          <a:pPr rtl="0"/>
          <a:r>
            <a:rPr lang="en-US" i="1" smtClean="0"/>
            <a:t>Response: 'He goes to work.'</a:t>
          </a:r>
          <a:endParaRPr lang="ru-RU"/>
        </a:p>
      </dgm:t>
    </dgm:pt>
    <dgm:pt modelId="{9EE09414-F755-45F7-97D2-47162414D2D3}" type="parTrans" cxnId="{9C636D54-9701-4C95-932E-FACC9655DBC3}">
      <dgm:prSet/>
      <dgm:spPr/>
      <dgm:t>
        <a:bodyPr/>
        <a:lstStyle/>
        <a:p>
          <a:endParaRPr lang="ru-RU"/>
        </a:p>
      </dgm:t>
    </dgm:pt>
    <dgm:pt modelId="{C3D500B4-57F0-45D1-9E1D-9DD92B94EF0F}" type="sibTrans" cxnId="{9C636D54-9701-4C95-932E-FACC9655DBC3}">
      <dgm:prSet/>
      <dgm:spPr/>
      <dgm:t>
        <a:bodyPr/>
        <a:lstStyle/>
        <a:p>
          <a:endParaRPr lang="ru-RU"/>
        </a:p>
      </dgm:t>
    </dgm:pt>
    <dgm:pt modelId="{E2D342C6-5ADE-43D4-BCED-6A80D820E408}">
      <dgm:prSet/>
      <dgm:spPr/>
      <dgm:t>
        <a:bodyPr/>
        <a:lstStyle/>
        <a:p>
          <a:pPr rtl="0"/>
          <a:r>
            <a:rPr lang="en-US" dirty="0" smtClean="0"/>
            <a:t>This is used for </a:t>
          </a:r>
          <a:r>
            <a:rPr lang="en-US" dirty="0" smtClean="0"/>
            <a:t>practicing </a:t>
          </a:r>
          <a:r>
            <a:rPr lang="en-US" dirty="0" smtClean="0"/>
            <a:t>common adjacency </a:t>
          </a:r>
          <a:r>
            <a:rPr lang="en-US" dirty="0" smtClean="0"/>
            <a:t>pairs: </a:t>
          </a:r>
          <a:endParaRPr lang="ru-RU" dirty="0"/>
        </a:p>
      </dgm:t>
    </dgm:pt>
    <dgm:pt modelId="{C9893F65-A6B6-45A5-9E89-E4D23A4187C1}" type="parTrans" cxnId="{AA9FFA57-82BB-4795-92A0-4CC2CC87654F}">
      <dgm:prSet/>
      <dgm:spPr/>
      <dgm:t>
        <a:bodyPr/>
        <a:lstStyle/>
        <a:p>
          <a:endParaRPr lang="ru-RU"/>
        </a:p>
      </dgm:t>
    </dgm:pt>
    <dgm:pt modelId="{22C2D61E-6323-4E84-8A55-D5B8880ABCB4}" type="sibTrans" cxnId="{AA9FFA57-82BB-4795-92A0-4CC2CC87654F}">
      <dgm:prSet/>
      <dgm:spPr/>
      <dgm:t>
        <a:bodyPr/>
        <a:lstStyle/>
        <a:p>
          <a:endParaRPr lang="ru-RU"/>
        </a:p>
      </dgm:t>
    </dgm:pt>
    <dgm:pt modelId="{6013FFBF-B428-470F-A599-85C19060DD27}">
      <dgm:prSet/>
      <dgm:spPr/>
      <dgm:t>
        <a:bodyPr/>
        <a:lstStyle/>
        <a:p>
          <a:pPr rtl="0"/>
          <a:r>
            <a:rPr lang="en-US" i="1" dirty="0" smtClean="0"/>
            <a:t>What's </a:t>
          </a:r>
          <a:r>
            <a:rPr lang="en-US" i="1" dirty="0" smtClean="0"/>
            <a:t>the matter</a:t>
          </a:r>
          <a:r>
            <a:rPr lang="en-US" i="1" dirty="0" smtClean="0"/>
            <a:t>? - I've got a (headache). </a:t>
          </a:r>
          <a:endParaRPr lang="ru-RU" dirty="0"/>
        </a:p>
      </dgm:t>
    </dgm:pt>
    <dgm:pt modelId="{35683BFD-F7A2-44FF-B797-693B452396FF}" type="parTrans" cxnId="{875E52AC-EB53-4225-884B-CE2D904C35C0}">
      <dgm:prSet/>
      <dgm:spPr/>
      <dgm:t>
        <a:bodyPr/>
        <a:lstStyle/>
        <a:p>
          <a:endParaRPr lang="ru-RU"/>
        </a:p>
      </dgm:t>
    </dgm:pt>
    <dgm:pt modelId="{ABD3CEFF-0D84-4E04-9F94-864C6237FBF2}" type="sibTrans" cxnId="{875E52AC-EB53-4225-884B-CE2D904C35C0}">
      <dgm:prSet/>
      <dgm:spPr/>
      <dgm:t>
        <a:bodyPr/>
        <a:lstStyle/>
        <a:p>
          <a:endParaRPr lang="ru-RU"/>
        </a:p>
      </dgm:t>
    </dgm:pt>
    <dgm:pt modelId="{0FA76AF0-376C-4D9B-8D3B-85BB04F1E547}">
      <dgm:prSet/>
      <dgm:spPr/>
      <dgm:t>
        <a:bodyPr/>
        <a:lstStyle/>
        <a:p>
          <a:pPr rtl="0"/>
          <a:r>
            <a:rPr lang="en-US" i="1" dirty="0" smtClean="0"/>
            <a:t>Can </a:t>
          </a:r>
          <a:r>
            <a:rPr lang="en-US" i="1" dirty="0" smtClean="0"/>
            <a:t>I have a (pen) please</a:t>
          </a:r>
          <a:r>
            <a:rPr lang="en-US" i="1" dirty="0" smtClean="0"/>
            <a:t>? - Yes</a:t>
          </a:r>
          <a:r>
            <a:rPr lang="en-US" i="1" dirty="0" smtClean="0"/>
            <a:t>, here you are</a:t>
          </a:r>
          <a:r>
            <a:rPr lang="en-US" i="1" dirty="0" smtClean="0"/>
            <a:t>. </a:t>
          </a:r>
          <a:endParaRPr lang="ru-RU" dirty="0"/>
        </a:p>
      </dgm:t>
    </dgm:pt>
    <dgm:pt modelId="{3A1838F7-18BD-404B-950B-46ED22839B94}" type="parTrans" cxnId="{F44DBFE9-A30B-4567-B6F9-37CED5C31A79}">
      <dgm:prSet/>
      <dgm:spPr/>
      <dgm:t>
        <a:bodyPr/>
        <a:lstStyle/>
        <a:p>
          <a:endParaRPr lang="ru-RU"/>
        </a:p>
      </dgm:t>
    </dgm:pt>
    <dgm:pt modelId="{F988D8A8-E6E2-4D04-A4E9-72F4465BAA6D}" type="sibTrans" cxnId="{F44DBFE9-A30B-4567-B6F9-37CED5C31A79}">
      <dgm:prSet/>
      <dgm:spPr/>
      <dgm:t>
        <a:bodyPr/>
        <a:lstStyle/>
        <a:p>
          <a:endParaRPr lang="ru-RU"/>
        </a:p>
      </dgm:t>
    </dgm:pt>
    <dgm:pt modelId="{954A7451-37EF-4FE1-AF8B-E49B05E445B4}">
      <dgm:prSet/>
      <dgm:spPr/>
      <dgm:t>
        <a:bodyPr/>
        <a:lstStyle/>
        <a:p>
          <a:pPr rtl="0"/>
          <a:r>
            <a:rPr lang="en-US" dirty="0" smtClean="0"/>
            <a:t>The words in brackets </a:t>
          </a:r>
          <a:r>
            <a:rPr lang="en-US" dirty="0" smtClean="0"/>
            <a:t>can </a:t>
          </a:r>
          <a:r>
            <a:rPr lang="en-US" dirty="0" smtClean="0"/>
            <a:t>be substituted during the drill.</a:t>
          </a:r>
          <a:endParaRPr lang="ru-RU" dirty="0"/>
        </a:p>
      </dgm:t>
    </dgm:pt>
    <dgm:pt modelId="{6E9FB668-7848-4D6E-B0BA-FA2A0860E656}" type="parTrans" cxnId="{0E54193F-B868-49A8-8594-B0E40FD508EA}">
      <dgm:prSet/>
      <dgm:spPr/>
      <dgm:t>
        <a:bodyPr/>
        <a:lstStyle/>
        <a:p>
          <a:endParaRPr lang="ru-RU"/>
        </a:p>
      </dgm:t>
    </dgm:pt>
    <dgm:pt modelId="{2C071E1F-8ACD-4AE7-A90B-9F0ADA8E7B55}" type="sibTrans" cxnId="{0E54193F-B868-49A8-8594-B0E40FD508EA}">
      <dgm:prSet/>
      <dgm:spPr/>
      <dgm:t>
        <a:bodyPr/>
        <a:lstStyle/>
        <a:p>
          <a:endParaRPr lang="ru-RU"/>
        </a:p>
      </dgm:t>
    </dgm:pt>
    <dgm:pt modelId="{5223244B-ABB1-42F4-9381-48041F2A3CA8}" type="pres">
      <dgm:prSet presAssocID="{19A5FD52-5BE3-405C-B249-DE46DA85B975}" presName="Name0" presStyleCnt="0">
        <dgm:presLayoutVars>
          <dgm:dir/>
          <dgm:animLvl val="lvl"/>
          <dgm:resizeHandles val="exact"/>
        </dgm:presLayoutVars>
      </dgm:prSet>
      <dgm:spPr/>
      <dgm:t>
        <a:bodyPr/>
        <a:lstStyle/>
        <a:p>
          <a:endParaRPr lang="ru-RU"/>
        </a:p>
      </dgm:t>
    </dgm:pt>
    <dgm:pt modelId="{9B046F08-D59E-458E-A2D7-056E9ADFA51F}" type="pres">
      <dgm:prSet presAssocID="{825364F3-C225-453F-9ADA-DF2F068B6377}" presName="linNode" presStyleCnt="0"/>
      <dgm:spPr/>
    </dgm:pt>
    <dgm:pt modelId="{D6CC32F9-D318-47D4-9847-91D0EBFF03D3}" type="pres">
      <dgm:prSet presAssocID="{825364F3-C225-453F-9ADA-DF2F068B6377}" presName="parentText" presStyleLbl="node1" presStyleIdx="0" presStyleCnt="4">
        <dgm:presLayoutVars>
          <dgm:chMax val="1"/>
          <dgm:bulletEnabled val="1"/>
        </dgm:presLayoutVars>
      </dgm:prSet>
      <dgm:spPr/>
      <dgm:t>
        <a:bodyPr/>
        <a:lstStyle/>
        <a:p>
          <a:endParaRPr lang="ru-RU"/>
        </a:p>
      </dgm:t>
    </dgm:pt>
    <dgm:pt modelId="{84F86B82-26BB-46D2-AEF0-5D49411B307F}" type="pres">
      <dgm:prSet presAssocID="{D4B35190-350C-41A0-B3F9-5C21032D453B}" presName="sp" presStyleCnt="0"/>
      <dgm:spPr/>
    </dgm:pt>
    <dgm:pt modelId="{FA870A00-D815-404E-85E2-6F983799FDF0}" type="pres">
      <dgm:prSet presAssocID="{199B5ACC-1983-4B40-98DC-148BD76B639D}" presName="linNode" presStyleCnt="0"/>
      <dgm:spPr/>
    </dgm:pt>
    <dgm:pt modelId="{ECA3D183-E35E-4880-AA2D-D2D73869BFB0}" type="pres">
      <dgm:prSet presAssocID="{199B5ACC-1983-4B40-98DC-148BD76B639D}" presName="parentText" presStyleLbl="node1" presStyleIdx="1" presStyleCnt="4">
        <dgm:presLayoutVars>
          <dgm:chMax val="1"/>
          <dgm:bulletEnabled val="1"/>
        </dgm:presLayoutVars>
      </dgm:prSet>
      <dgm:spPr/>
      <dgm:t>
        <a:bodyPr/>
        <a:lstStyle/>
        <a:p>
          <a:endParaRPr lang="ru-RU"/>
        </a:p>
      </dgm:t>
    </dgm:pt>
    <dgm:pt modelId="{0B183B14-5088-4A61-AB36-72711D5F93CC}" type="pres">
      <dgm:prSet presAssocID="{199B5ACC-1983-4B40-98DC-148BD76B639D}" presName="descendantText" presStyleLbl="alignAccFollowNode1" presStyleIdx="0" presStyleCnt="2">
        <dgm:presLayoutVars>
          <dgm:bulletEnabled val="1"/>
        </dgm:presLayoutVars>
      </dgm:prSet>
      <dgm:spPr/>
      <dgm:t>
        <a:bodyPr/>
        <a:lstStyle/>
        <a:p>
          <a:endParaRPr lang="ru-RU"/>
        </a:p>
      </dgm:t>
    </dgm:pt>
    <dgm:pt modelId="{C7824950-1985-4076-91EB-91F95155DE91}" type="pres">
      <dgm:prSet presAssocID="{EE4494F8-CF36-4662-979F-82B5F9781E8A}" presName="sp" presStyleCnt="0"/>
      <dgm:spPr/>
    </dgm:pt>
    <dgm:pt modelId="{FC16790B-D806-4B44-953C-5094C5C5315C}" type="pres">
      <dgm:prSet presAssocID="{E2D342C6-5ADE-43D4-BCED-6A80D820E408}" presName="linNode" presStyleCnt="0"/>
      <dgm:spPr/>
    </dgm:pt>
    <dgm:pt modelId="{F2694C1A-B9DA-48AD-AF1E-9C12E3B38396}" type="pres">
      <dgm:prSet presAssocID="{E2D342C6-5ADE-43D4-BCED-6A80D820E408}" presName="parentText" presStyleLbl="node1" presStyleIdx="2" presStyleCnt="4">
        <dgm:presLayoutVars>
          <dgm:chMax val="1"/>
          <dgm:bulletEnabled val="1"/>
        </dgm:presLayoutVars>
      </dgm:prSet>
      <dgm:spPr/>
      <dgm:t>
        <a:bodyPr/>
        <a:lstStyle/>
        <a:p>
          <a:endParaRPr lang="ru-RU"/>
        </a:p>
      </dgm:t>
    </dgm:pt>
    <dgm:pt modelId="{28F2DE23-DF74-4979-B796-347E8A37B4DE}" type="pres">
      <dgm:prSet presAssocID="{E2D342C6-5ADE-43D4-BCED-6A80D820E408}" presName="descendantText" presStyleLbl="alignAccFollowNode1" presStyleIdx="1" presStyleCnt="2">
        <dgm:presLayoutVars>
          <dgm:bulletEnabled val="1"/>
        </dgm:presLayoutVars>
      </dgm:prSet>
      <dgm:spPr/>
      <dgm:t>
        <a:bodyPr/>
        <a:lstStyle/>
        <a:p>
          <a:endParaRPr lang="ru-RU"/>
        </a:p>
      </dgm:t>
    </dgm:pt>
    <dgm:pt modelId="{CF979F9A-493F-4836-A555-7381B40AE5BA}" type="pres">
      <dgm:prSet presAssocID="{22C2D61E-6323-4E84-8A55-D5B8880ABCB4}" presName="sp" presStyleCnt="0"/>
      <dgm:spPr/>
    </dgm:pt>
    <dgm:pt modelId="{9F326F46-9AD8-4B2B-B76F-56A283EBDBD3}" type="pres">
      <dgm:prSet presAssocID="{954A7451-37EF-4FE1-AF8B-E49B05E445B4}" presName="linNode" presStyleCnt="0"/>
      <dgm:spPr/>
    </dgm:pt>
    <dgm:pt modelId="{2B2F1F5E-183D-4E01-9BBE-0B6409E1BA15}" type="pres">
      <dgm:prSet presAssocID="{954A7451-37EF-4FE1-AF8B-E49B05E445B4}" presName="parentText" presStyleLbl="node1" presStyleIdx="3" presStyleCnt="4">
        <dgm:presLayoutVars>
          <dgm:chMax val="1"/>
          <dgm:bulletEnabled val="1"/>
        </dgm:presLayoutVars>
      </dgm:prSet>
      <dgm:spPr/>
      <dgm:t>
        <a:bodyPr/>
        <a:lstStyle/>
        <a:p>
          <a:endParaRPr lang="ru-RU"/>
        </a:p>
      </dgm:t>
    </dgm:pt>
  </dgm:ptLst>
  <dgm:cxnLst>
    <dgm:cxn modelId="{F037BD8F-8318-49EC-8EA9-77224EFB44E9}" srcId="{199B5ACC-1983-4B40-98DC-148BD76B639D}" destId="{21F0E535-32E4-429A-BCBD-F684B14C2DFE}" srcOrd="0" destOrd="0" parTransId="{7C4F5CAD-B1AB-4BD2-B690-9FD7A7B3117E}" sibTransId="{F259AD20-4E26-485E-A333-3B9429AC4191}"/>
    <dgm:cxn modelId="{FBC3D0E2-F98B-465D-B12F-187D1DD67A7F}" type="presOf" srcId="{199B5ACC-1983-4B40-98DC-148BD76B639D}" destId="{ECA3D183-E35E-4880-AA2D-D2D73869BFB0}" srcOrd="0" destOrd="0" presId="urn:microsoft.com/office/officeart/2005/8/layout/vList5"/>
    <dgm:cxn modelId="{D6551F3B-AC9C-4883-934A-90FC8F27522D}" type="presOf" srcId="{954A7451-37EF-4FE1-AF8B-E49B05E445B4}" destId="{2B2F1F5E-183D-4E01-9BBE-0B6409E1BA15}" srcOrd="0" destOrd="0" presId="urn:microsoft.com/office/officeart/2005/8/layout/vList5"/>
    <dgm:cxn modelId="{9C636D54-9701-4C95-932E-FACC9655DBC3}" srcId="{199B5ACC-1983-4B40-98DC-148BD76B639D}" destId="{7D8F19C5-FD9F-4C17-AD45-6EA260B89290}" srcOrd="1" destOrd="0" parTransId="{9EE09414-F755-45F7-97D2-47162414D2D3}" sibTransId="{C3D500B4-57F0-45D1-9E1D-9DD92B94EF0F}"/>
    <dgm:cxn modelId="{FBB5EB25-E452-44A8-B046-1E29AC95B154}" srcId="{19A5FD52-5BE3-405C-B249-DE46DA85B975}" destId="{825364F3-C225-453F-9ADA-DF2F068B6377}" srcOrd="0" destOrd="0" parTransId="{A260EBEC-D8CA-48ED-89A8-691099505365}" sibTransId="{D4B35190-350C-41A0-B3F9-5C21032D453B}"/>
    <dgm:cxn modelId="{72DBEC83-ACFE-4AE3-BF32-1229F19670F4}" type="presOf" srcId="{19A5FD52-5BE3-405C-B249-DE46DA85B975}" destId="{5223244B-ABB1-42F4-9381-48041F2A3CA8}" srcOrd="0" destOrd="0" presId="urn:microsoft.com/office/officeart/2005/8/layout/vList5"/>
    <dgm:cxn modelId="{F44DBFE9-A30B-4567-B6F9-37CED5C31A79}" srcId="{E2D342C6-5ADE-43D4-BCED-6A80D820E408}" destId="{0FA76AF0-376C-4D9B-8D3B-85BB04F1E547}" srcOrd="1" destOrd="0" parTransId="{3A1838F7-18BD-404B-950B-46ED22839B94}" sibTransId="{F988D8A8-E6E2-4D04-A4E9-72F4465BAA6D}"/>
    <dgm:cxn modelId="{39125665-86C7-44FA-9230-6A057B9E0DDB}" type="presOf" srcId="{E2D342C6-5ADE-43D4-BCED-6A80D820E408}" destId="{F2694C1A-B9DA-48AD-AF1E-9C12E3B38396}" srcOrd="0" destOrd="0" presId="urn:microsoft.com/office/officeart/2005/8/layout/vList5"/>
    <dgm:cxn modelId="{8957B8E9-6FF1-4557-BB1C-0776D7F8861D}" type="presOf" srcId="{825364F3-C225-453F-9ADA-DF2F068B6377}" destId="{D6CC32F9-D318-47D4-9847-91D0EBFF03D3}" srcOrd="0" destOrd="0" presId="urn:microsoft.com/office/officeart/2005/8/layout/vList5"/>
    <dgm:cxn modelId="{0E54193F-B868-49A8-8594-B0E40FD508EA}" srcId="{19A5FD52-5BE3-405C-B249-DE46DA85B975}" destId="{954A7451-37EF-4FE1-AF8B-E49B05E445B4}" srcOrd="3" destOrd="0" parTransId="{6E9FB668-7848-4D6E-B0BA-FA2A0860E656}" sibTransId="{2C071E1F-8ACD-4AE7-A90B-9F0ADA8E7B55}"/>
    <dgm:cxn modelId="{AA9FFA57-82BB-4795-92A0-4CC2CC87654F}" srcId="{19A5FD52-5BE3-405C-B249-DE46DA85B975}" destId="{E2D342C6-5ADE-43D4-BCED-6A80D820E408}" srcOrd="2" destOrd="0" parTransId="{C9893F65-A6B6-45A5-9E89-E4D23A4187C1}" sibTransId="{22C2D61E-6323-4E84-8A55-D5B8880ABCB4}"/>
    <dgm:cxn modelId="{2C4B4580-89EA-43C3-843F-C2AE367D484D}" srcId="{19A5FD52-5BE3-405C-B249-DE46DA85B975}" destId="{199B5ACC-1983-4B40-98DC-148BD76B639D}" srcOrd="1" destOrd="0" parTransId="{9BCF772E-2DD3-459E-A424-4F3B15687E33}" sibTransId="{EE4494F8-CF36-4662-979F-82B5F9781E8A}"/>
    <dgm:cxn modelId="{0368E4DC-CDD3-4396-8662-0EEA425D91FD}" type="presOf" srcId="{21F0E535-32E4-429A-BCBD-F684B14C2DFE}" destId="{0B183B14-5088-4A61-AB36-72711D5F93CC}" srcOrd="0" destOrd="0" presId="urn:microsoft.com/office/officeart/2005/8/layout/vList5"/>
    <dgm:cxn modelId="{2F714A0F-13E4-4718-A18C-EE545455A166}" type="presOf" srcId="{7D8F19C5-FD9F-4C17-AD45-6EA260B89290}" destId="{0B183B14-5088-4A61-AB36-72711D5F93CC}" srcOrd="0" destOrd="1" presId="urn:microsoft.com/office/officeart/2005/8/layout/vList5"/>
    <dgm:cxn modelId="{7174274B-8577-4307-A2BF-8E5028A3F040}" type="presOf" srcId="{6013FFBF-B428-470F-A599-85C19060DD27}" destId="{28F2DE23-DF74-4979-B796-347E8A37B4DE}" srcOrd="0" destOrd="0" presId="urn:microsoft.com/office/officeart/2005/8/layout/vList5"/>
    <dgm:cxn modelId="{780F7D98-0FE8-4CA3-AC37-AC13E698F8E3}" type="presOf" srcId="{0FA76AF0-376C-4D9B-8D3B-85BB04F1E547}" destId="{28F2DE23-DF74-4979-B796-347E8A37B4DE}" srcOrd="0" destOrd="1" presId="urn:microsoft.com/office/officeart/2005/8/layout/vList5"/>
    <dgm:cxn modelId="{875E52AC-EB53-4225-884B-CE2D904C35C0}" srcId="{E2D342C6-5ADE-43D4-BCED-6A80D820E408}" destId="{6013FFBF-B428-470F-A599-85C19060DD27}" srcOrd="0" destOrd="0" parTransId="{35683BFD-F7A2-44FF-B797-693B452396FF}" sibTransId="{ABD3CEFF-0D84-4E04-9F94-864C6237FBF2}"/>
    <dgm:cxn modelId="{AE9A3B37-67F4-4063-A2D8-C2676CFB0394}" type="presParOf" srcId="{5223244B-ABB1-42F4-9381-48041F2A3CA8}" destId="{9B046F08-D59E-458E-A2D7-056E9ADFA51F}" srcOrd="0" destOrd="0" presId="urn:microsoft.com/office/officeart/2005/8/layout/vList5"/>
    <dgm:cxn modelId="{32F81275-3C96-4A1D-8CB5-E029DB7B2740}" type="presParOf" srcId="{9B046F08-D59E-458E-A2D7-056E9ADFA51F}" destId="{D6CC32F9-D318-47D4-9847-91D0EBFF03D3}" srcOrd="0" destOrd="0" presId="urn:microsoft.com/office/officeart/2005/8/layout/vList5"/>
    <dgm:cxn modelId="{EB381BAB-C68A-4B5B-B17D-1EDC64131EA0}" type="presParOf" srcId="{5223244B-ABB1-42F4-9381-48041F2A3CA8}" destId="{84F86B82-26BB-46D2-AEF0-5D49411B307F}" srcOrd="1" destOrd="0" presId="urn:microsoft.com/office/officeart/2005/8/layout/vList5"/>
    <dgm:cxn modelId="{16598CCB-497F-4D4A-8026-B0DC161B8EAA}" type="presParOf" srcId="{5223244B-ABB1-42F4-9381-48041F2A3CA8}" destId="{FA870A00-D815-404E-85E2-6F983799FDF0}" srcOrd="2" destOrd="0" presId="urn:microsoft.com/office/officeart/2005/8/layout/vList5"/>
    <dgm:cxn modelId="{A1B8A789-71E8-45DF-992F-61724D5BC637}" type="presParOf" srcId="{FA870A00-D815-404E-85E2-6F983799FDF0}" destId="{ECA3D183-E35E-4880-AA2D-D2D73869BFB0}" srcOrd="0" destOrd="0" presId="urn:microsoft.com/office/officeart/2005/8/layout/vList5"/>
    <dgm:cxn modelId="{416DDB40-C87E-40FC-824D-009EB48C42A6}" type="presParOf" srcId="{FA870A00-D815-404E-85E2-6F983799FDF0}" destId="{0B183B14-5088-4A61-AB36-72711D5F93CC}" srcOrd="1" destOrd="0" presId="urn:microsoft.com/office/officeart/2005/8/layout/vList5"/>
    <dgm:cxn modelId="{08684FE5-F70F-441D-A459-5C5B34BAF9B9}" type="presParOf" srcId="{5223244B-ABB1-42F4-9381-48041F2A3CA8}" destId="{C7824950-1985-4076-91EB-91F95155DE91}" srcOrd="3" destOrd="0" presId="urn:microsoft.com/office/officeart/2005/8/layout/vList5"/>
    <dgm:cxn modelId="{65C70BD5-12E9-410A-9149-B738C86FD6DB}" type="presParOf" srcId="{5223244B-ABB1-42F4-9381-48041F2A3CA8}" destId="{FC16790B-D806-4B44-953C-5094C5C5315C}" srcOrd="4" destOrd="0" presId="urn:microsoft.com/office/officeart/2005/8/layout/vList5"/>
    <dgm:cxn modelId="{7A09BD3D-4073-421E-8495-0029EAB12B04}" type="presParOf" srcId="{FC16790B-D806-4B44-953C-5094C5C5315C}" destId="{F2694C1A-B9DA-48AD-AF1E-9C12E3B38396}" srcOrd="0" destOrd="0" presId="urn:microsoft.com/office/officeart/2005/8/layout/vList5"/>
    <dgm:cxn modelId="{FD782F2C-1834-4964-9A28-8BE8031B1EE1}" type="presParOf" srcId="{FC16790B-D806-4B44-953C-5094C5C5315C}" destId="{28F2DE23-DF74-4979-B796-347E8A37B4DE}" srcOrd="1" destOrd="0" presId="urn:microsoft.com/office/officeart/2005/8/layout/vList5"/>
    <dgm:cxn modelId="{E281C42B-51B3-45A9-8964-C9E90C7A3F1B}" type="presParOf" srcId="{5223244B-ABB1-42F4-9381-48041F2A3CA8}" destId="{CF979F9A-493F-4836-A555-7381B40AE5BA}" srcOrd="5" destOrd="0" presId="urn:microsoft.com/office/officeart/2005/8/layout/vList5"/>
    <dgm:cxn modelId="{22BC663C-3D50-4FA9-A9C0-7217B3D44183}" type="presParOf" srcId="{5223244B-ABB1-42F4-9381-48041F2A3CA8}" destId="{9F326F46-9AD8-4B2B-B76F-56A283EBDBD3}" srcOrd="6" destOrd="0" presId="urn:microsoft.com/office/officeart/2005/8/layout/vList5"/>
    <dgm:cxn modelId="{45BDC66B-4976-4056-9847-6D4B76DB1EDD}" type="presParOf" srcId="{9F326F46-9AD8-4B2B-B76F-56A283EBDBD3}" destId="{2B2F1F5E-183D-4E01-9BBE-0B6409E1BA1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63B9-50EF-49F4-AA7D-A6FF9BAB5ECA}">
      <dsp:nvSpPr>
        <dsp:cNvPr id="0" name=""/>
        <dsp:cNvSpPr/>
      </dsp:nvSpPr>
      <dsp:spPr>
        <a:xfrm>
          <a:off x="2352762" y="297326"/>
          <a:ext cx="4119943" cy="128748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2055"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1. Communication and Teaching Productive Skills.</a:t>
          </a:r>
          <a:endParaRPr lang="ru-RU" sz="2600" kern="1200" dirty="0"/>
        </a:p>
      </dsp:txBody>
      <dsp:txXfrm>
        <a:off x="2352762" y="297326"/>
        <a:ext cx="4119943" cy="1287482"/>
      </dsp:txXfrm>
    </dsp:sp>
    <dsp:sp modelId="{09FAE913-B873-4635-A5E6-662EA77BD251}">
      <dsp:nvSpPr>
        <dsp:cNvPr id="0" name=""/>
        <dsp:cNvSpPr/>
      </dsp:nvSpPr>
      <dsp:spPr>
        <a:xfrm>
          <a:off x="1162474" y="121563"/>
          <a:ext cx="1749644" cy="13518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outerShdw blurRad="95000" rotWithShape="0">
            <a:srgbClr val="000000">
              <a:alpha val="50000"/>
            </a:srgbClr>
          </a:outerShdw>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0890CC-342A-4EE1-837C-AE8B1428B1B9}">
      <dsp:nvSpPr>
        <dsp:cNvPr id="0" name=""/>
        <dsp:cNvSpPr/>
      </dsp:nvSpPr>
      <dsp:spPr>
        <a:xfrm>
          <a:off x="2365676" y="1918123"/>
          <a:ext cx="4119943" cy="128748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2055"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2. Teaching Speaking.</a:t>
          </a:r>
          <a:endParaRPr lang="ru-RU" sz="2600" kern="1200"/>
        </a:p>
      </dsp:txBody>
      <dsp:txXfrm>
        <a:off x="2365676" y="1918123"/>
        <a:ext cx="4119943" cy="1287482"/>
      </dsp:txXfrm>
    </dsp:sp>
    <dsp:sp modelId="{D937C60E-8470-4B6D-9A3E-534496942F7A}">
      <dsp:nvSpPr>
        <dsp:cNvPr id="0" name=""/>
        <dsp:cNvSpPr/>
      </dsp:nvSpPr>
      <dsp:spPr>
        <a:xfrm>
          <a:off x="1162474" y="1705738"/>
          <a:ext cx="1801303" cy="135185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95000" rotWithShape="0">
            <a:srgbClr val="000000">
              <a:alpha val="50000"/>
            </a:srgbClr>
          </a:outerShdw>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53A52B-DD6F-440D-8ADE-3429D2A969BF}">
      <dsp:nvSpPr>
        <dsp:cNvPr id="0" name=""/>
        <dsp:cNvSpPr/>
      </dsp:nvSpPr>
      <dsp:spPr>
        <a:xfrm>
          <a:off x="2387872" y="3538920"/>
          <a:ext cx="4119943" cy="128748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2055"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3. Teaching Writing.</a:t>
          </a:r>
          <a:endParaRPr lang="ru-RU" sz="2600" kern="1200"/>
        </a:p>
      </dsp:txBody>
      <dsp:txXfrm>
        <a:off x="2387872" y="3538920"/>
        <a:ext cx="4119943" cy="1287482"/>
      </dsp:txXfrm>
    </dsp:sp>
    <dsp:sp modelId="{2FE8F481-55E7-4F3C-919E-8D5B38CB6E89}">
      <dsp:nvSpPr>
        <dsp:cNvPr id="0" name=""/>
        <dsp:cNvSpPr/>
      </dsp:nvSpPr>
      <dsp:spPr>
        <a:xfrm>
          <a:off x="1090467" y="3361927"/>
          <a:ext cx="1890084" cy="135185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a:outerShdw blurRad="95000" rotWithShape="0">
            <a:srgbClr val="000000">
              <a:alpha val="50000"/>
            </a:srgbClr>
          </a:outerShdw>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0417F-7AC2-4EB1-8D19-82BC82A3756D}">
      <dsp:nvSpPr>
        <dsp:cNvPr id="0" name=""/>
        <dsp:cNvSpPr/>
      </dsp:nvSpPr>
      <dsp:spPr>
        <a:xfrm>
          <a:off x="0" y="4023"/>
          <a:ext cx="8229600" cy="527670"/>
        </a:xfrm>
        <a:prstGeom prst="roundRect">
          <a:avLst/>
        </a:prstGeom>
        <a:blipFill rotWithShape="0">
          <a:blip xmlns:r="http://schemas.openxmlformats.org/officeDocument/2006/relationships" r:embed="rId1">
            <a:duotone>
              <a:schemeClr val="accent3">
                <a:alpha val="90000"/>
                <a:hueOff val="0"/>
                <a:satOff val="0"/>
                <a:lumOff val="0"/>
                <a:alphaOff val="0"/>
                <a:shade val="63000"/>
                <a:tint val="82000"/>
              </a:schemeClr>
              <a:schemeClr val="accent3">
                <a:alpha val="9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smtClean="0"/>
            <a:t>Practice: </a:t>
          </a:r>
          <a:r>
            <a:rPr lang="en-US" sz="2200" kern="1200" smtClean="0"/>
            <a:t>Talking about experiences, professions and characteristics.</a:t>
          </a:r>
          <a:endParaRPr lang="ru-RU" sz="2200" kern="1200"/>
        </a:p>
      </dsp:txBody>
      <dsp:txXfrm>
        <a:off x="25759" y="29782"/>
        <a:ext cx="8178082" cy="476152"/>
      </dsp:txXfrm>
    </dsp:sp>
    <dsp:sp modelId="{84794DBB-8C58-404B-B336-6996BB6F6FA8}">
      <dsp:nvSpPr>
        <dsp:cNvPr id="0" name=""/>
        <dsp:cNvSpPr/>
      </dsp:nvSpPr>
      <dsp:spPr>
        <a:xfrm>
          <a:off x="0" y="652092"/>
          <a:ext cx="8229600" cy="527670"/>
        </a:xfrm>
        <a:prstGeom prst="roundRect">
          <a:avLst/>
        </a:prstGeom>
        <a:blipFill rotWithShape="0">
          <a:blip xmlns:r="http://schemas.openxmlformats.org/officeDocument/2006/relationships" r:embed="rId1">
            <a:duotone>
              <a:schemeClr val="accent3">
                <a:alpha val="90000"/>
                <a:hueOff val="0"/>
                <a:satOff val="0"/>
                <a:lumOff val="0"/>
                <a:alphaOff val="-20000"/>
                <a:shade val="63000"/>
                <a:tint val="82000"/>
              </a:schemeClr>
              <a:schemeClr val="accent3">
                <a:alpha val="90000"/>
                <a:hueOff val="0"/>
                <a:satOff val="0"/>
                <a:lumOff val="0"/>
                <a:alphaOff val="-2000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smtClean="0"/>
            <a:t>Procedure: </a:t>
          </a:r>
          <a:endParaRPr lang="ru-RU" sz="2200" kern="1200"/>
        </a:p>
      </dsp:txBody>
      <dsp:txXfrm>
        <a:off x="25759" y="677851"/>
        <a:ext cx="8178082" cy="476152"/>
      </dsp:txXfrm>
    </dsp:sp>
    <dsp:sp modelId="{C9B42272-4C65-46A8-AA2E-5616B6689F51}">
      <dsp:nvSpPr>
        <dsp:cNvPr id="0" name=""/>
        <dsp:cNvSpPr/>
      </dsp:nvSpPr>
      <dsp:spPr>
        <a:xfrm>
          <a:off x="0" y="1420965"/>
          <a:ext cx="82296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smtClean="0"/>
            <a:t>Divide students into groups of two. One student is the interviewer, the other is the interviewee.</a:t>
          </a:r>
          <a:endParaRPr lang="ru-RU" sz="1700" kern="1200"/>
        </a:p>
        <a:p>
          <a:pPr marL="171450" lvl="1" indent="-171450" algn="l" defTabSz="755650" rtl="0">
            <a:lnSpc>
              <a:spcPct val="90000"/>
            </a:lnSpc>
            <a:spcBef>
              <a:spcPct val="0"/>
            </a:spcBef>
            <a:spcAft>
              <a:spcPct val="20000"/>
            </a:spcAft>
            <a:buChar char="••"/>
          </a:pPr>
          <a:r>
            <a:rPr lang="en-US" sz="1700" kern="1200" smtClean="0"/>
            <a:t>Provide the interviewee with a profession and short backstory. </a:t>
          </a:r>
          <a:endParaRPr lang="ru-RU" sz="1700" kern="1200"/>
        </a:p>
      </dsp:txBody>
      <dsp:txXfrm>
        <a:off x="0" y="1420965"/>
        <a:ext cx="8229600" cy="819720"/>
      </dsp:txXfrm>
    </dsp:sp>
    <dsp:sp modelId="{89A89DBD-C4CF-423D-B169-8405D4EE5A12}">
      <dsp:nvSpPr>
        <dsp:cNvPr id="0" name=""/>
        <dsp:cNvSpPr/>
      </dsp:nvSpPr>
      <dsp:spPr>
        <a:xfrm>
          <a:off x="0" y="2240685"/>
          <a:ext cx="8229600" cy="527670"/>
        </a:xfrm>
        <a:prstGeom prst="roundRect">
          <a:avLst/>
        </a:prstGeom>
        <a:blipFill rotWithShape="0">
          <a:blip xmlns:r="http://schemas.openxmlformats.org/officeDocument/2006/relationships" r:embed="rId1">
            <a:duotone>
              <a:schemeClr val="accent3">
                <a:alpha val="90000"/>
                <a:hueOff val="0"/>
                <a:satOff val="0"/>
                <a:lumOff val="0"/>
                <a:alphaOff val="-40000"/>
                <a:shade val="63000"/>
                <a:tint val="82000"/>
              </a:schemeClr>
              <a:schemeClr val="accent3">
                <a:alpha val="90000"/>
                <a:hueOff val="0"/>
                <a:satOff val="0"/>
                <a:lumOff val="0"/>
                <a:alphaOff val="-4000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smtClean="0"/>
            <a:t>Example: </a:t>
          </a:r>
          <a:endParaRPr lang="ru-RU" sz="2200" kern="1200"/>
        </a:p>
      </dsp:txBody>
      <dsp:txXfrm>
        <a:off x="25759" y="2266444"/>
        <a:ext cx="8178082" cy="476152"/>
      </dsp:txXfrm>
    </dsp:sp>
    <dsp:sp modelId="{F4FAD3E9-2EA0-4EF1-967A-49C483D2C3E7}">
      <dsp:nvSpPr>
        <dsp:cNvPr id="0" name=""/>
        <dsp:cNvSpPr/>
      </dsp:nvSpPr>
      <dsp:spPr>
        <a:xfrm>
          <a:off x="0" y="2768355"/>
          <a:ext cx="8229600" cy="186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i="1" kern="1200" dirty="0" smtClean="0"/>
            <a:t>Student A: Where did you study?</a:t>
          </a:r>
          <a:endParaRPr lang="ru-RU" sz="1800" kern="1200" dirty="0"/>
        </a:p>
        <a:p>
          <a:pPr marL="171450" lvl="1" indent="-171450" algn="l" defTabSz="800100" rtl="0">
            <a:lnSpc>
              <a:spcPct val="90000"/>
            </a:lnSpc>
            <a:spcBef>
              <a:spcPct val="0"/>
            </a:spcBef>
            <a:spcAft>
              <a:spcPct val="20000"/>
            </a:spcAft>
            <a:buChar char="••"/>
          </a:pPr>
          <a:r>
            <a:rPr lang="en-US" sz="1800" i="1" kern="1200" dirty="0" smtClean="0"/>
            <a:t>Student B: I studied at ABC University. </a:t>
          </a:r>
          <a:endParaRPr lang="ru-RU" sz="1800" kern="1200" dirty="0"/>
        </a:p>
        <a:p>
          <a:pPr marL="171450" lvl="1" indent="-171450" algn="l" defTabSz="800100" rtl="0">
            <a:lnSpc>
              <a:spcPct val="90000"/>
            </a:lnSpc>
            <a:spcBef>
              <a:spcPct val="0"/>
            </a:spcBef>
            <a:spcAft>
              <a:spcPct val="20000"/>
            </a:spcAft>
            <a:buChar char="••"/>
          </a:pPr>
          <a:r>
            <a:rPr lang="en-US" sz="1800" i="1" kern="1200" dirty="0" smtClean="0"/>
            <a:t>Student A: What did you study?</a:t>
          </a:r>
          <a:endParaRPr lang="ru-RU" sz="1800" kern="1200" dirty="0"/>
        </a:p>
        <a:p>
          <a:pPr marL="171450" lvl="1" indent="-171450" algn="l" defTabSz="800100" rtl="0">
            <a:lnSpc>
              <a:spcPct val="90000"/>
            </a:lnSpc>
            <a:spcBef>
              <a:spcPct val="0"/>
            </a:spcBef>
            <a:spcAft>
              <a:spcPct val="20000"/>
            </a:spcAft>
            <a:buChar char="••"/>
          </a:pPr>
          <a:r>
            <a:rPr lang="en-US" sz="1800" i="1" kern="1200" dirty="0" smtClean="0"/>
            <a:t>Student B: I studied medicine. </a:t>
          </a:r>
          <a:endParaRPr lang="ru-RU" sz="1800" kern="1200" dirty="0"/>
        </a:p>
        <a:p>
          <a:pPr marL="171450" lvl="1" indent="-171450" algn="l" defTabSz="800100" rtl="0">
            <a:lnSpc>
              <a:spcPct val="90000"/>
            </a:lnSpc>
            <a:spcBef>
              <a:spcPct val="0"/>
            </a:spcBef>
            <a:spcAft>
              <a:spcPct val="20000"/>
            </a:spcAft>
            <a:buChar char="••"/>
          </a:pPr>
          <a:r>
            <a:rPr lang="en-US" sz="1800" i="1" kern="1200" dirty="0" smtClean="0"/>
            <a:t>Student A: What are your strengths?</a:t>
          </a:r>
          <a:endParaRPr lang="ru-RU" sz="1800" kern="1200" dirty="0"/>
        </a:p>
        <a:p>
          <a:pPr marL="171450" lvl="1" indent="-171450" algn="l" defTabSz="800100" rtl="0">
            <a:lnSpc>
              <a:spcPct val="90000"/>
            </a:lnSpc>
            <a:spcBef>
              <a:spcPct val="0"/>
            </a:spcBef>
            <a:spcAft>
              <a:spcPct val="20000"/>
            </a:spcAft>
            <a:buChar char="••"/>
          </a:pPr>
          <a:r>
            <a:rPr lang="en-US" sz="1800" i="1" kern="1200" dirty="0" smtClean="0"/>
            <a:t>Student B: I’m hardworking and passionate. </a:t>
          </a:r>
          <a:endParaRPr lang="ru-RU" sz="1800" kern="1200" dirty="0"/>
        </a:p>
      </dsp:txBody>
      <dsp:txXfrm>
        <a:off x="0" y="2768355"/>
        <a:ext cx="8229600" cy="1867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0EB9-E8A9-4C1E-8A36-27CE866BEBC2}">
      <dsp:nvSpPr>
        <dsp:cNvPr id="0" name=""/>
        <dsp:cNvSpPr/>
      </dsp:nvSpPr>
      <dsp:spPr>
        <a:xfrm>
          <a:off x="0" y="80459"/>
          <a:ext cx="8229600" cy="575639"/>
        </a:xfrm>
        <a:prstGeom prst="roundRect">
          <a:avLst/>
        </a:prstGeom>
        <a:blipFill rotWithShape="0">
          <a:blip xmlns:r="http://schemas.openxmlformats.org/officeDocument/2006/relationships" r:embed="rId1">
            <a:duotone>
              <a:schemeClr val="accent5">
                <a:alpha val="90000"/>
                <a:hueOff val="0"/>
                <a:satOff val="0"/>
                <a:lumOff val="0"/>
                <a:alphaOff val="0"/>
                <a:shade val="63000"/>
                <a:tint val="82000"/>
              </a:schemeClr>
              <a:schemeClr val="accent5">
                <a:alpha val="9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Practice: </a:t>
          </a:r>
          <a:r>
            <a:rPr lang="en-US" sz="2400" kern="1200" smtClean="0"/>
            <a:t>Food vocabulary and amounts.</a:t>
          </a:r>
          <a:endParaRPr lang="ru-RU" sz="2400" kern="1200"/>
        </a:p>
      </dsp:txBody>
      <dsp:txXfrm>
        <a:off x="28100" y="108559"/>
        <a:ext cx="8173400" cy="519439"/>
      </dsp:txXfrm>
    </dsp:sp>
    <dsp:sp modelId="{4EA559AB-60B3-40B0-BEB1-17F9DEF75079}">
      <dsp:nvSpPr>
        <dsp:cNvPr id="0" name=""/>
        <dsp:cNvSpPr/>
      </dsp:nvSpPr>
      <dsp:spPr>
        <a:xfrm>
          <a:off x="0" y="725219"/>
          <a:ext cx="8229600" cy="575639"/>
        </a:xfrm>
        <a:prstGeom prst="roundRect">
          <a:avLst/>
        </a:prstGeom>
        <a:blipFill rotWithShape="0">
          <a:blip xmlns:r="http://schemas.openxmlformats.org/officeDocument/2006/relationships" r:embed="rId1">
            <a:duotone>
              <a:schemeClr val="accent5">
                <a:alpha val="90000"/>
                <a:hueOff val="0"/>
                <a:satOff val="0"/>
                <a:lumOff val="0"/>
                <a:alphaOff val="-20000"/>
                <a:shade val="63000"/>
                <a:tint val="82000"/>
              </a:schemeClr>
              <a:schemeClr val="accent5">
                <a:alpha val="90000"/>
                <a:hueOff val="0"/>
                <a:satOff val="0"/>
                <a:lumOff val="0"/>
                <a:alphaOff val="-2000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Procedure: </a:t>
          </a:r>
          <a:endParaRPr lang="ru-RU" sz="2400" kern="1200"/>
        </a:p>
      </dsp:txBody>
      <dsp:txXfrm>
        <a:off x="28100" y="753319"/>
        <a:ext cx="8173400" cy="519439"/>
      </dsp:txXfrm>
    </dsp:sp>
    <dsp:sp modelId="{37A2E3F9-0C2B-4A6C-9EF0-57FC48CDD493}">
      <dsp:nvSpPr>
        <dsp:cNvPr id="0" name=""/>
        <dsp:cNvSpPr/>
      </dsp:nvSpPr>
      <dsp:spPr>
        <a:xfrm>
          <a:off x="0" y="1300859"/>
          <a:ext cx="8229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smtClean="0"/>
            <a:t>One student is the Chef, the other is the Shopper.</a:t>
          </a:r>
          <a:endParaRPr lang="ru-RU" sz="1900" kern="1200"/>
        </a:p>
        <a:p>
          <a:pPr marL="171450" lvl="1" indent="-171450" algn="l" defTabSz="844550" rtl="0">
            <a:lnSpc>
              <a:spcPct val="90000"/>
            </a:lnSpc>
            <a:spcBef>
              <a:spcPct val="0"/>
            </a:spcBef>
            <a:spcAft>
              <a:spcPct val="20000"/>
            </a:spcAft>
            <a:buChar char="••"/>
          </a:pPr>
          <a:r>
            <a:rPr lang="en-US" sz="1900" kern="1200" smtClean="0"/>
            <a:t>Provide the Chef with a recipe using simple food words and measurements. </a:t>
          </a:r>
          <a:endParaRPr lang="ru-RU" sz="1900" kern="1200"/>
        </a:p>
        <a:p>
          <a:pPr marL="171450" lvl="1" indent="-171450" algn="l" defTabSz="844550" rtl="0">
            <a:lnSpc>
              <a:spcPct val="90000"/>
            </a:lnSpc>
            <a:spcBef>
              <a:spcPct val="0"/>
            </a:spcBef>
            <a:spcAft>
              <a:spcPct val="20000"/>
            </a:spcAft>
            <a:buChar char="••"/>
          </a:pPr>
          <a:r>
            <a:rPr lang="en-US" sz="1900" kern="1200" smtClean="0"/>
            <a:t>The Shopper must create a shopping list based on the Chef’s dish. </a:t>
          </a:r>
          <a:endParaRPr lang="ru-RU" sz="1900" kern="1200"/>
        </a:p>
      </dsp:txBody>
      <dsp:txXfrm>
        <a:off x="0" y="1300859"/>
        <a:ext cx="8229600" cy="993600"/>
      </dsp:txXfrm>
    </dsp:sp>
    <dsp:sp modelId="{06864033-5A58-4B14-9A47-64EA383B68BD}">
      <dsp:nvSpPr>
        <dsp:cNvPr id="0" name=""/>
        <dsp:cNvSpPr/>
      </dsp:nvSpPr>
      <dsp:spPr>
        <a:xfrm>
          <a:off x="0" y="2294460"/>
          <a:ext cx="8229600" cy="575639"/>
        </a:xfrm>
        <a:prstGeom prst="roundRect">
          <a:avLst/>
        </a:prstGeom>
        <a:blipFill rotWithShape="0">
          <a:blip xmlns:r="http://schemas.openxmlformats.org/officeDocument/2006/relationships" r:embed="rId1">
            <a:duotone>
              <a:schemeClr val="accent5">
                <a:alpha val="90000"/>
                <a:hueOff val="0"/>
                <a:satOff val="0"/>
                <a:lumOff val="0"/>
                <a:alphaOff val="-40000"/>
                <a:shade val="63000"/>
                <a:tint val="82000"/>
              </a:schemeClr>
              <a:schemeClr val="accent5">
                <a:alpha val="90000"/>
                <a:hueOff val="0"/>
                <a:satOff val="0"/>
                <a:lumOff val="0"/>
                <a:alphaOff val="-4000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Example: </a:t>
          </a:r>
          <a:endParaRPr lang="ru-RU" sz="2400" kern="1200"/>
        </a:p>
      </dsp:txBody>
      <dsp:txXfrm>
        <a:off x="28100" y="2322560"/>
        <a:ext cx="8173400" cy="519439"/>
      </dsp:txXfrm>
    </dsp:sp>
    <dsp:sp modelId="{3954C67B-6828-4495-85CB-76960E71586D}">
      <dsp:nvSpPr>
        <dsp:cNvPr id="0" name=""/>
        <dsp:cNvSpPr/>
      </dsp:nvSpPr>
      <dsp:spPr>
        <a:xfrm>
          <a:off x="0" y="2870099"/>
          <a:ext cx="82296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i="1" kern="1200" smtClean="0"/>
            <a:t>Shopper: What are you making?</a:t>
          </a:r>
          <a:endParaRPr lang="ru-RU" sz="1900" kern="1200"/>
        </a:p>
        <a:p>
          <a:pPr marL="171450" lvl="1" indent="-171450" algn="l" defTabSz="844550" rtl="0">
            <a:lnSpc>
              <a:spcPct val="90000"/>
            </a:lnSpc>
            <a:spcBef>
              <a:spcPct val="0"/>
            </a:spcBef>
            <a:spcAft>
              <a:spcPct val="20000"/>
            </a:spcAft>
            <a:buChar char="••"/>
          </a:pPr>
          <a:r>
            <a:rPr lang="en-US" sz="1900" i="1" kern="1200" dirty="0" smtClean="0"/>
            <a:t>Chef: Caesar Salad. </a:t>
          </a:r>
          <a:endParaRPr lang="ru-RU" sz="1900" kern="1200" dirty="0"/>
        </a:p>
        <a:p>
          <a:pPr marL="171450" lvl="1" indent="-171450" algn="l" defTabSz="844550" rtl="0">
            <a:lnSpc>
              <a:spcPct val="90000"/>
            </a:lnSpc>
            <a:spcBef>
              <a:spcPct val="0"/>
            </a:spcBef>
            <a:spcAft>
              <a:spcPct val="20000"/>
            </a:spcAft>
            <a:buChar char="••"/>
          </a:pPr>
          <a:r>
            <a:rPr lang="en-US" sz="1900" i="1" kern="1200" dirty="0" smtClean="0"/>
            <a:t>Shopper: What do I need to buy?</a:t>
          </a:r>
          <a:endParaRPr lang="ru-RU" sz="1900" kern="1200" dirty="0"/>
        </a:p>
        <a:p>
          <a:pPr marL="171450" lvl="1" indent="-171450" algn="l" defTabSz="844550" rtl="0">
            <a:lnSpc>
              <a:spcPct val="90000"/>
            </a:lnSpc>
            <a:spcBef>
              <a:spcPct val="0"/>
            </a:spcBef>
            <a:spcAft>
              <a:spcPct val="20000"/>
            </a:spcAft>
            <a:buChar char="••"/>
          </a:pPr>
          <a:r>
            <a:rPr lang="en-US" sz="1900" i="1" kern="1200" smtClean="0"/>
            <a:t>Chef: Lettuce, cucumbers, chicken, and cheese. </a:t>
          </a:r>
          <a:endParaRPr lang="ru-RU" sz="1900" kern="1200"/>
        </a:p>
        <a:p>
          <a:pPr marL="171450" lvl="1" indent="-171450" algn="l" defTabSz="844550" rtl="0">
            <a:lnSpc>
              <a:spcPct val="90000"/>
            </a:lnSpc>
            <a:spcBef>
              <a:spcPct val="0"/>
            </a:spcBef>
            <a:spcAft>
              <a:spcPct val="20000"/>
            </a:spcAft>
            <a:buChar char="••"/>
          </a:pPr>
          <a:r>
            <a:rPr lang="en-US" sz="1900" i="1" kern="1200" smtClean="0"/>
            <a:t>Shopper: What kind of cheese?</a:t>
          </a:r>
          <a:endParaRPr lang="ru-RU" sz="1900" kern="1200"/>
        </a:p>
        <a:p>
          <a:pPr marL="171450" lvl="1" indent="-171450" algn="l" defTabSz="844550" rtl="0">
            <a:lnSpc>
              <a:spcPct val="90000"/>
            </a:lnSpc>
            <a:spcBef>
              <a:spcPct val="0"/>
            </a:spcBef>
            <a:spcAft>
              <a:spcPct val="20000"/>
            </a:spcAft>
            <a:buChar char="••"/>
          </a:pPr>
          <a:r>
            <a:rPr lang="en-US" sz="1900" i="1" kern="1200" smtClean="0"/>
            <a:t>Chef: Parmesan. </a:t>
          </a:r>
          <a:endParaRPr lang="ru-RU" sz="1900" kern="1200"/>
        </a:p>
      </dsp:txBody>
      <dsp:txXfrm>
        <a:off x="0" y="2870099"/>
        <a:ext cx="8229600" cy="1987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5DEAF-2D94-4E92-B2DB-C10B135C5C20}">
      <dsp:nvSpPr>
        <dsp:cNvPr id="0" name=""/>
        <dsp:cNvSpPr/>
      </dsp:nvSpPr>
      <dsp:spPr>
        <a:xfrm>
          <a:off x="0" y="132367"/>
          <a:ext cx="8229600" cy="551655"/>
        </a:xfrm>
        <a:prstGeom prst="roundRect">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smtClean="0"/>
            <a:t>Practice: </a:t>
          </a:r>
          <a:r>
            <a:rPr lang="en-US" sz="2300" kern="1200" smtClean="0"/>
            <a:t>Speaking.</a:t>
          </a:r>
          <a:endParaRPr lang="ru-RU" sz="2300" kern="1200"/>
        </a:p>
      </dsp:txBody>
      <dsp:txXfrm>
        <a:off x="26930" y="159297"/>
        <a:ext cx="8175740" cy="497795"/>
      </dsp:txXfrm>
    </dsp:sp>
    <dsp:sp modelId="{1B701433-448F-4271-8924-94A72997F54C}">
      <dsp:nvSpPr>
        <dsp:cNvPr id="0" name=""/>
        <dsp:cNvSpPr/>
      </dsp:nvSpPr>
      <dsp:spPr>
        <a:xfrm>
          <a:off x="0" y="750262"/>
          <a:ext cx="8229600" cy="551655"/>
        </a:xfrm>
        <a:prstGeom prst="roundRect">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smtClean="0"/>
            <a:t>Procedure: </a:t>
          </a:r>
          <a:endParaRPr lang="ru-RU" sz="2300" kern="1200"/>
        </a:p>
      </dsp:txBody>
      <dsp:txXfrm>
        <a:off x="26930" y="777192"/>
        <a:ext cx="8175740" cy="497795"/>
      </dsp:txXfrm>
    </dsp:sp>
    <dsp:sp modelId="{62B95B4C-E768-4DA9-98C4-9EE6021FCD07}">
      <dsp:nvSpPr>
        <dsp:cNvPr id="0" name=""/>
        <dsp:cNvSpPr/>
      </dsp:nvSpPr>
      <dsp:spPr>
        <a:xfrm>
          <a:off x="0" y="1301917"/>
          <a:ext cx="8229600"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One student thinks of an item or object (or has a picture of it). </a:t>
          </a:r>
          <a:endParaRPr lang="ru-RU" sz="1800" kern="1200" dirty="0"/>
        </a:p>
        <a:p>
          <a:pPr marL="171450" lvl="1" indent="-171450" algn="l" defTabSz="800100" rtl="0">
            <a:lnSpc>
              <a:spcPct val="90000"/>
            </a:lnSpc>
            <a:spcBef>
              <a:spcPct val="0"/>
            </a:spcBef>
            <a:spcAft>
              <a:spcPct val="20000"/>
            </a:spcAft>
            <a:buChar char="••"/>
          </a:pPr>
          <a:r>
            <a:rPr lang="en-US" sz="1800" kern="1200" smtClean="0"/>
            <a:t>The other students must ask questions in order to figure out what item the student is thinking of. </a:t>
          </a:r>
          <a:endParaRPr lang="ru-RU" sz="1800" kern="1200"/>
        </a:p>
        <a:p>
          <a:pPr marL="171450" lvl="1" indent="-171450" algn="l" defTabSz="800100" rtl="0">
            <a:lnSpc>
              <a:spcPct val="90000"/>
            </a:lnSpc>
            <a:spcBef>
              <a:spcPct val="0"/>
            </a:spcBef>
            <a:spcAft>
              <a:spcPct val="20000"/>
            </a:spcAft>
            <a:buChar char="••"/>
          </a:pPr>
          <a:r>
            <a:rPr lang="en-US" sz="1800" kern="1200" smtClean="0"/>
            <a:t>The questions should be “yes” or “no” questions. </a:t>
          </a:r>
          <a:endParaRPr lang="ru-RU" sz="1800" kern="1200"/>
        </a:p>
        <a:p>
          <a:pPr marL="171450" lvl="1" indent="-171450" algn="l" defTabSz="800100" rtl="0">
            <a:lnSpc>
              <a:spcPct val="90000"/>
            </a:lnSpc>
            <a:spcBef>
              <a:spcPct val="0"/>
            </a:spcBef>
            <a:spcAft>
              <a:spcPct val="20000"/>
            </a:spcAft>
            <a:buChar char="••"/>
          </a:pPr>
          <a:r>
            <a:rPr lang="en-US" sz="1800" kern="1200" smtClean="0"/>
            <a:t>If the students can’t guess the item within 20 questions, the student who’s thinking of the item wins the game.</a:t>
          </a:r>
          <a:endParaRPr lang="ru-RU" sz="1800" kern="1200"/>
        </a:p>
      </dsp:txBody>
      <dsp:txXfrm>
        <a:off x="0" y="1301917"/>
        <a:ext cx="8229600" cy="1713960"/>
      </dsp:txXfrm>
    </dsp:sp>
    <dsp:sp modelId="{68F8806A-8737-4C48-BD04-7068A421469C}">
      <dsp:nvSpPr>
        <dsp:cNvPr id="0" name=""/>
        <dsp:cNvSpPr/>
      </dsp:nvSpPr>
      <dsp:spPr>
        <a:xfrm>
          <a:off x="0" y="3015877"/>
          <a:ext cx="8229600" cy="551655"/>
        </a:xfrm>
        <a:prstGeom prst="roundRect">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smtClean="0"/>
            <a:t>Example: </a:t>
          </a:r>
          <a:endParaRPr lang="ru-RU" sz="2300" kern="1200"/>
        </a:p>
      </dsp:txBody>
      <dsp:txXfrm>
        <a:off x="26930" y="3042807"/>
        <a:ext cx="8175740" cy="497795"/>
      </dsp:txXfrm>
    </dsp:sp>
    <dsp:sp modelId="{1C0C0191-4B48-41ED-9E50-7EA60A763025}">
      <dsp:nvSpPr>
        <dsp:cNvPr id="0" name=""/>
        <dsp:cNvSpPr/>
      </dsp:nvSpPr>
      <dsp:spPr>
        <a:xfrm>
          <a:off x="0" y="3567532"/>
          <a:ext cx="82296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i="1" kern="1200" smtClean="0"/>
            <a:t>Student B: Is it alive? </a:t>
          </a:r>
          <a:endParaRPr lang="ru-RU" sz="1800" kern="1200"/>
        </a:p>
        <a:p>
          <a:pPr marL="171450" lvl="1" indent="-171450" algn="l" defTabSz="800100" rtl="0">
            <a:lnSpc>
              <a:spcPct val="90000"/>
            </a:lnSpc>
            <a:spcBef>
              <a:spcPct val="0"/>
            </a:spcBef>
            <a:spcAft>
              <a:spcPct val="20000"/>
            </a:spcAft>
            <a:buChar char="••"/>
          </a:pPr>
          <a:r>
            <a:rPr lang="en-US" sz="1800" i="1" kern="1200" smtClean="0"/>
            <a:t>Student A: No.</a:t>
          </a:r>
          <a:endParaRPr lang="ru-RU" sz="1800" kern="1200"/>
        </a:p>
        <a:p>
          <a:pPr marL="171450" lvl="1" indent="-171450" algn="l" defTabSz="800100" rtl="0">
            <a:lnSpc>
              <a:spcPct val="90000"/>
            </a:lnSpc>
            <a:spcBef>
              <a:spcPct val="0"/>
            </a:spcBef>
            <a:spcAft>
              <a:spcPct val="20000"/>
            </a:spcAft>
            <a:buChar char="••"/>
          </a:pPr>
          <a:r>
            <a:rPr lang="en-US" sz="1800" i="1" kern="1200" smtClean="0"/>
            <a:t>Student C: Is it bigger than my desk? </a:t>
          </a:r>
          <a:endParaRPr lang="ru-RU" sz="1800" kern="1200"/>
        </a:p>
        <a:p>
          <a:pPr marL="171450" lvl="1" indent="-171450" algn="l" defTabSz="800100" rtl="0">
            <a:lnSpc>
              <a:spcPct val="90000"/>
            </a:lnSpc>
            <a:spcBef>
              <a:spcPct val="0"/>
            </a:spcBef>
            <a:spcAft>
              <a:spcPct val="20000"/>
            </a:spcAft>
            <a:buChar char="••"/>
          </a:pPr>
          <a:r>
            <a:rPr lang="en-US" sz="1800" i="1" kern="1200" smtClean="0"/>
            <a:t>Student A: Yes.</a:t>
          </a:r>
          <a:endParaRPr lang="ru-RU" sz="1800" kern="1200"/>
        </a:p>
      </dsp:txBody>
      <dsp:txXfrm>
        <a:off x="0" y="3567532"/>
        <a:ext cx="8229600" cy="12378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AE6E6-291E-4BEB-A325-2345FB98E422}">
      <dsp:nvSpPr>
        <dsp:cNvPr id="0" name=""/>
        <dsp:cNvSpPr/>
      </dsp:nvSpPr>
      <dsp:spPr>
        <a:xfrm>
          <a:off x="0" y="21870"/>
          <a:ext cx="8229600" cy="863460"/>
        </a:xfrm>
        <a:prstGeom prst="roundRect">
          <a:avLst/>
        </a:prstGeom>
        <a:blipFill rotWithShape="0">
          <a:blip xmlns:r="http://schemas.openxmlformats.org/officeDocument/2006/relationships" r:embed="rId1">
            <a:duotone>
              <a:schemeClr val="accent4">
                <a:shade val="50000"/>
                <a:hueOff val="0"/>
                <a:satOff val="0"/>
                <a:lumOff val="0"/>
                <a:alphaOff val="0"/>
                <a:shade val="63000"/>
                <a:tint val="82000"/>
              </a:schemeClr>
              <a:schemeClr val="accent4">
                <a:shade val="5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smtClean="0"/>
            <a:t>All you need:</a:t>
          </a:r>
          <a:endParaRPr lang="ru-RU" sz="3600" kern="1200"/>
        </a:p>
      </dsp:txBody>
      <dsp:txXfrm>
        <a:off x="42151" y="64021"/>
        <a:ext cx="8145298" cy="779158"/>
      </dsp:txXfrm>
    </dsp:sp>
    <dsp:sp modelId="{9D2FEF7D-BA3A-4D35-9C60-AFD7D2BF116C}">
      <dsp:nvSpPr>
        <dsp:cNvPr id="0" name=""/>
        <dsp:cNvSpPr/>
      </dsp:nvSpPr>
      <dsp:spPr>
        <a:xfrm>
          <a:off x="0" y="885330"/>
          <a:ext cx="8229600"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kern="1200" smtClean="0"/>
            <a:t>one standard die </a:t>
          </a:r>
          <a:endParaRPr lang="ru-RU" sz="2800" kern="1200"/>
        </a:p>
        <a:p>
          <a:pPr marL="285750" lvl="1" indent="-285750" algn="l" defTabSz="1244600" rtl="0">
            <a:lnSpc>
              <a:spcPct val="90000"/>
            </a:lnSpc>
            <a:spcBef>
              <a:spcPct val="0"/>
            </a:spcBef>
            <a:spcAft>
              <a:spcPct val="20000"/>
            </a:spcAft>
            <a:buChar char="••"/>
          </a:pPr>
          <a:r>
            <a:rPr lang="en-US" sz="2800" kern="1200" smtClean="0"/>
            <a:t>6 questions – either ice breakers or ones that elicit opinions, experience or other personal thoughts. </a:t>
          </a:r>
          <a:endParaRPr lang="ru-RU" sz="2800" kern="1200"/>
        </a:p>
      </dsp:txBody>
      <dsp:txXfrm>
        <a:off x="0" y="885330"/>
        <a:ext cx="8229600" cy="1341360"/>
      </dsp:txXfrm>
    </dsp:sp>
    <dsp:sp modelId="{BBDEB6A1-EBC6-4BFD-B17D-D49F8DFA9850}">
      <dsp:nvSpPr>
        <dsp:cNvPr id="0" name=""/>
        <dsp:cNvSpPr/>
      </dsp:nvSpPr>
      <dsp:spPr>
        <a:xfrm>
          <a:off x="0" y="2226690"/>
          <a:ext cx="8229600" cy="863460"/>
        </a:xfrm>
        <a:prstGeom prst="roundRect">
          <a:avLst/>
        </a:prstGeom>
        <a:blipFill rotWithShape="0">
          <a:blip xmlns:r="http://schemas.openxmlformats.org/officeDocument/2006/relationships" r:embed="rId1">
            <a:duotone>
              <a:schemeClr val="accent4">
                <a:shade val="50000"/>
                <a:hueOff val="-279491"/>
                <a:satOff val="-18984"/>
                <a:lumOff val="46900"/>
                <a:alphaOff val="0"/>
                <a:shade val="63000"/>
                <a:tint val="82000"/>
              </a:schemeClr>
              <a:schemeClr val="accent4">
                <a:shade val="50000"/>
                <a:hueOff val="-279491"/>
                <a:satOff val="-18984"/>
                <a:lumOff val="4690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smtClean="0"/>
            <a:t>What you should do:</a:t>
          </a:r>
          <a:endParaRPr lang="ru-RU" sz="3600" kern="1200"/>
        </a:p>
      </dsp:txBody>
      <dsp:txXfrm>
        <a:off x="42151" y="2268841"/>
        <a:ext cx="8145298" cy="779158"/>
      </dsp:txXfrm>
    </dsp:sp>
    <dsp:sp modelId="{79C26D2B-9CEA-47BC-A596-820319350F11}">
      <dsp:nvSpPr>
        <dsp:cNvPr id="0" name=""/>
        <dsp:cNvSpPr/>
      </dsp:nvSpPr>
      <dsp:spPr>
        <a:xfrm>
          <a:off x="0" y="3090150"/>
          <a:ext cx="8229600"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Give the students a list of numbered questions. </a:t>
          </a:r>
          <a:endParaRPr lang="ru-RU" sz="2800" kern="1200" dirty="0"/>
        </a:p>
        <a:p>
          <a:pPr marL="285750" lvl="1" indent="-285750" algn="l" defTabSz="1244600" rtl="0">
            <a:lnSpc>
              <a:spcPct val="90000"/>
            </a:lnSpc>
            <a:spcBef>
              <a:spcPct val="0"/>
            </a:spcBef>
            <a:spcAft>
              <a:spcPct val="20000"/>
            </a:spcAft>
            <a:buChar char="••"/>
          </a:pPr>
          <a:r>
            <a:rPr lang="en-US" sz="2800" kern="1200" dirty="0" smtClean="0"/>
            <a:t>Have students take turns rolling the die. </a:t>
          </a:r>
          <a:endParaRPr lang="ru-RU" sz="2800" kern="1200" dirty="0"/>
        </a:p>
        <a:p>
          <a:pPr marL="285750" lvl="1" indent="-285750" algn="l" defTabSz="1244600" rtl="0">
            <a:lnSpc>
              <a:spcPct val="90000"/>
            </a:lnSpc>
            <a:spcBef>
              <a:spcPct val="0"/>
            </a:spcBef>
            <a:spcAft>
              <a:spcPct val="20000"/>
            </a:spcAft>
            <a:buChar char="••"/>
          </a:pPr>
          <a:r>
            <a:rPr lang="en-US" sz="2800" kern="1200" dirty="0" smtClean="0"/>
            <a:t>Whatever number they roll, that is the question they must answer. </a:t>
          </a:r>
          <a:endParaRPr lang="ru-RU" sz="2800" kern="1200" dirty="0"/>
        </a:p>
      </dsp:txBody>
      <dsp:txXfrm>
        <a:off x="0" y="3090150"/>
        <a:ext cx="8229600" cy="18257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DAF9F-373C-40DA-B9F4-75964E72CC5B}">
      <dsp:nvSpPr>
        <dsp:cNvPr id="0" name=""/>
        <dsp:cNvSpPr/>
      </dsp:nvSpPr>
      <dsp:spPr>
        <a:xfrm>
          <a:off x="0" y="96704"/>
          <a:ext cx="8229600" cy="623610"/>
        </a:xfrm>
        <a:prstGeom prst="roundRect">
          <a:avLst/>
        </a:prstGeom>
        <a:blipFill rotWithShape="0">
          <a:blip xmlns:r="http://schemas.openxmlformats.org/officeDocument/2006/relationships" r:embed="rId1">
            <a:duotone>
              <a:schemeClr val="accent3">
                <a:shade val="80000"/>
                <a:hueOff val="0"/>
                <a:satOff val="0"/>
                <a:lumOff val="0"/>
                <a:alphaOff val="0"/>
                <a:shade val="63000"/>
                <a:tint val="82000"/>
              </a:schemeClr>
              <a:schemeClr val="accent3">
                <a:shade val="8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Practice:</a:t>
          </a:r>
          <a:r>
            <a:rPr lang="en-US" sz="2600" kern="1200" dirty="0" smtClean="0"/>
            <a:t> Question-Answer Patterns</a:t>
          </a:r>
          <a:endParaRPr lang="ru-RU" sz="2600" kern="1200" dirty="0"/>
        </a:p>
      </dsp:txBody>
      <dsp:txXfrm>
        <a:off x="30442" y="127146"/>
        <a:ext cx="8168716" cy="562726"/>
      </dsp:txXfrm>
    </dsp:sp>
    <dsp:sp modelId="{68A37298-2AF8-4F48-9432-640DDE290102}">
      <dsp:nvSpPr>
        <dsp:cNvPr id="0" name=""/>
        <dsp:cNvSpPr/>
      </dsp:nvSpPr>
      <dsp:spPr>
        <a:xfrm>
          <a:off x="0" y="795194"/>
          <a:ext cx="8229600" cy="623610"/>
        </a:xfrm>
        <a:prstGeom prst="roundRect">
          <a:avLst/>
        </a:prstGeom>
        <a:blipFill rotWithShape="0">
          <a:blip xmlns:r="http://schemas.openxmlformats.org/officeDocument/2006/relationships" r:embed="rId1">
            <a:duotone>
              <a:schemeClr val="accent3">
                <a:shade val="80000"/>
                <a:hueOff val="-285603"/>
                <a:satOff val="-1697"/>
                <a:lumOff val="14821"/>
                <a:alphaOff val="0"/>
                <a:shade val="63000"/>
                <a:tint val="82000"/>
              </a:schemeClr>
              <a:schemeClr val="accent3">
                <a:shade val="80000"/>
                <a:hueOff val="-285603"/>
                <a:satOff val="-1697"/>
                <a:lumOff val="14821"/>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smtClean="0"/>
            <a:t>Procedure: </a:t>
          </a:r>
          <a:endParaRPr lang="ru-RU" sz="2600" kern="1200"/>
        </a:p>
      </dsp:txBody>
      <dsp:txXfrm>
        <a:off x="30442" y="825636"/>
        <a:ext cx="8168716" cy="562726"/>
      </dsp:txXfrm>
    </dsp:sp>
    <dsp:sp modelId="{C21BED1E-9ABC-4938-9F31-34F6204542F4}">
      <dsp:nvSpPr>
        <dsp:cNvPr id="0" name=""/>
        <dsp:cNvSpPr/>
      </dsp:nvSpPr>
      <dsp:spPr>
        <a:xfrm>
          <a:off x="0" y="1418804"/>
          <a:ext cx="82296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smtClean="0"/>
            <a:t>A student is put in the ‘hot seat’ and subjected to a barrage of questions. </a:t>
          </a:r>
          <a:endParaRPr lang="ru-RU" sz="2000" kern="1200"/>
        </a:p>
        <a:p>
          <a:pPr marL="228600" lvl="1" indent="-228600" algn="l" defTabSz="889000" rtl="0">
            <a:lnSpc>
              <a:spcPct val="90000"/>
            </a:lnSpc>
            <a:spcBef>
              <a:spcPct val="0"/>
            </a:spcBef>
            <a:spcAft>
              <a:spcPct val="20000"/>
            </a:spcAft>
            <a:buChar char="••"/>
          </a:pPr>
          <a:r>
            <a:rPr lang="en-US" sz="2000" kern="1200" smtClean="0"/>
            <a:t>Other students ask him as many questions as they know. </a:t>
          </a:r>
          <a:endParaRPr lang="ru-RU" sz="2000" kern="1200"/>
        </a:p>
      </dsp:txBody>
      <dsp:txXfrm>
        <a:off x="0" y="1418804"/>
        <a:ext cx="8229600" cy="699660"/>
      </dsp:txXfrm>
    </dsp:sp>
    <dsp:sp modelId="{70DBFC50-D354-4956-997C-354023360181}">
      <dsp:nvSpPr>
        <dsp:cNvPr id="0" name=""/>
        <dsp:cNvSpPr/>
      </dsp:nvSpPr>
      <dsp:spPr>
        <a:xfrm>
          <a:off x="0" y="2118465"/>
          <a:ext cx="8229600" cy="623610"/>
        </a:xfrm>
        <a:prstGeom prst="roundRect">
          <a:avLst/>
        </a:prstGeom>
        <a:blipFill rotWithShape="0">
          <a:blip xmlns:r="http://schemas.openxmlformats.org/officeDocument/2006/relationships" r:embed="rId1">
            <a:duotone>
              <a:schemeClr val="accent3">
                <a:shade val="80000"/>
                <a:hueOff val="-571206"/>
                <a:satOff val="-3394"/>
                <a:lumOff val="29643"/>
                <a:alphaOff val="0"/>
                <a:shade val="63000"/>
                <a:tint val="82000"/>
              </a:schemeClr>
              <a:schemeClr val="accent3">
                <a:shade val="80000"/>
                <a:hueOff val="-571206"/>
                <a:satOff val="-3394"/>
                <a:lumOff val="29643"/>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smtClean="0"/>
            <a:t>Example:</a:t>
          </a:r>
          <a:endParaRPr lang="ru-RU" sz="2600" kern="1200"/>
        </a:p>
      </dsp:txBody>
      <dsp:txXfrm>
        <a:off x="30442" y="2148907"/>
        <a:ext cx="8168716" cy="562726"/>
      </dsp:txXfrm>
    </dsp:sp>
    <dsp:sp modelId="{02864494-4DD2-45E9-A31B-271DE91E1599}">
      <dsp:nvSpPr>
        <dsp:cNvPr id="0" name=""/>
        <dsp:cNvSpPr/>
      </dsp:nvSpPr>
      <dsp:spPr>
        <a:xfrm>
          <a:off x="0" y="2742075"/>
          <a:ext cx="8229600"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i="1" kern="1200" smtClean="0"/>
            <a:t>S1: What did you do yesterday evening?</a:t>
          </a:r>
          <a:endParaRPr lang="ru-RU" sz="2000" kern="1200"/>
        </a:p>
        <a:p>
          <a:pPr marL="228600" lvl="1" indent="-228600" algn="l" defTabSz="889000" rtl="0">
            <a:lnSpc>
              <a:spcPct val="90000"/>
            </a:lnSpc>
            <a:spcBef>
              <a:spcPct val="0"/>
            </a:spcBef>
            <a:spcAft>
              <a:spcPct val="20000"/>
            </a:spcAft>
            <a:buChar char="••"/>
          </a:pPr>
          <a:r>
            <a:rPr lang="en-US" sz="2000" i="1" kern="1200" smtClean="0"/>
            <a:t>S2: I went to the supermarket. </a:t>
          </a:r>
          <a:endParaRPr lang="ru-RU" sz="2000" kern="1200"/>
        </a:p>
        <a:p>
          <a:pPr marL="228600" lvl="1" indent="-228600" algn="l" defTabSz="889000" rtl="0">
            <a:lnSpc>
              <a:spcPct val="90000"/>
            </a:lnSpc>
            <a:spcBef>
              <a:spcPct val="0"/>
            </a:spcBef>
            <a:spcAft>
              <a:spcPct val="20000"/>
            </a:spcAft>
            <a:buChar char="••"/>
          </a:pPr>
          <a:r>
            <a:rPr lang="en-US" sz="2000" i="1" kern="1200" smtClean="0"/>
            <a:t>S1: Why?</a:t>
          </a:r>
          <a:endParaRPr lang="ru-RU" sz="2000" kern="1200"/>
        </a:p>
        <a:p>
          <a:pPr marL="228600" lvl="1" indent="-228600" algn="l" defTabSz="889000" rtl="0">
            <a:lnSpc>
              <a:spcPct val="90000"/>
            </a:lnSpc>
            <a:spcBef>
              <a:spcPct val="0"/>
            </a:spcBef>
            <a:spcAft>
              <a:spcPct val="20000"/>
            </a:spcAft>
            <a:buChar char="••"/>
          </a:pPr>
          <a:r>
            <a:rPr lang="en-US" sz="2000" i="1" kern="1200" smtClean="0"/>
            <a:t>S2: Because I needed some things.</a:t>
          </a:r>
          <a:endParaRPr lang="ru-RU" sz="2000" kern="1200"/>
        </a:p>
        <a:p>
          <a:pPr marL="228600" lvl="1" indent="-228600" algn="l" defTabSz="889000" rtl="0">
            <a:lnSpc>
              <a:spcPct val="90000"/>
            </a:lnSpc>
            <a:spcBef>
              <a:spcPct val="0"/>
            </a:spcBef>
            <a:spcAft>
              <a:spcPct val="20000"/>
            </a:spcAft>
            <a:buChar char="••"/>
          </a:pPr>
          <a:r>
            <a:rPr lang="en-US" sz="2000" i="1" kern="1200" smtClean="0"/>
            <a:t>S3: What did you buy?</a:t>
          </a:r>
          <a:endParaRPr lang="ru-RU" sz="2000" kern="1200"/>
        </a:p>
        <a:p>
          <a:pPr marL="228600" lvl="1" indent="-228600" algn="l" defTabSz="889000" rtl="0">
            <a:lnSpc>
              <a:spcPct val="90000"/>
            </a:lnSpc>
            <a:spcBef>
              <a:spcPct val="0"/>
            </a:spcBef>
            <a:spcAft>
              <a:spcPct val="20000"/>
            </a:spcAft>
            <a:buChar char="••"/>
          </a:pPr>
          <a:r>
            <a:rPr lang="en-US" sz="2000" i="1" kern="1200" smtClean="0"/>
            <a:t>S2: Eggs, milk . . . that kind of thing.</a:t>
          </a:r>
          <a:endParaRPr lang="ru-RU" sz="2000" kern="1200"/>
        </a:p>
      </dsp:txBody>
      <dsp:txXfrm>
        <a:off x="0" y="2742075"/>
        <a:ext cx="8229600" cy="20989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BF5A6-AEF5-491D-8BA3-16833F900A79}">
      <dsp:nvSpPr>
        <dsp:cNvPr id="0" name=""/>
        <dsp:cNvSpPr/>
      </dsp:nvSpPr>
      <dsp:spPr>
        <a:xfrm>
          <a:off x="0" y="0"/>
          <a:ext cx="8229600" cy="1013366"/>
        </a:xfrm>
        <a:prstGeom prst="roundRect">
          <a:avLst/>
        </a:prstGeom>
        <a:blipFill rotWithShape="0">
          <a:blip xmlns:r="http://schemas.openxmlformats.org/officeDocument/2006/relationships" r:embed="rId1">
            <a:duotone>
              <a:schemeClr val="accent5">
                <a:shade val="50000"/>
                <a:hueOff val="0"/>
                <a:satOff val="0"/>
                <a:lumOff val="0"/>
                <a:alphaOff val="0"/>
                <a:shade val="63000"/>
                <a:tint val="82000"/>
              </a:schemeClr>
              <a:schemeClr val="accent5">
                <a:shade val="5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Activity 1. Going to London</a:t>
          </a:r>
          <a:endParaRPr lang="ru-RU" sz="2600" kern="1200" dirty="0"/>
        </a:p>
      </dsp:txBody>
      <dsp:txXfrm>
        <a:off x="49468" y="49468"/>
        <a:ext cx="8130664" cy="914430"/>
      </dsp:txXfrm>
    </dsp:sp>
    <dsp:sp modelId="{E0FC963F-11D6-4086-AB6D-96B29B716991}">
      <dsp:nvSpPr>
        <dsp:cNvPr id="0" name=""/>
        <dsp:cNvSpPr/>
      </dsp:nvSpPr>
      <dsp:spPr>
        <a:xfrm>
          <a:off x="0" y="1158298"/>
          <a:ext cx="8229600" cy="1013366"/>
        </a:xfrm>
        <a:prstGeom prst="roundRect">
          <a:avLst/>
        </a:prstGeom>
        <a:blipFill rotWithShape="0">
          <a:blip xmlns:r="http://schemas.openxmlformats.org/officeDocument/2006/relationships" r:embed="rId1">
            <a:duotone>
              <a:schemeClr val="accent5">
                <a:shade val="50000"/>
                <a:hueOff val="553073"/>
                <a:satOff val="-50198"/>
                <a:lumOff val="51552"/>
                <a:alphaOff val="0"/>
                <a:shade val="63000"/>
                <a:tint val="82000"/>
              </a:schemeClr>
              <a:schemeClr val="accent5">
                <a:shade val="50000"/>
                <a:hueOff val="553073"/>
                <a:satOff val="-50198"/>
                <a:lumOff val="51552"/>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Students are told that they are going on holiday to London and have to decide what 10 objects to take with them. </a:t>
          </a:r>
          <a:endParaRPr lang="ru-RU" sz="2600" kern="1200" dirty="0"/>
        </a:p>
      </dsp:txBody>
      <dsp:txXfrm>
        <a:off x="49468" y="1207766"/>
        <a:ext cx="8130664" cy="914430"/>
      </dsp:txXfrm>
    </dsp:sp>
    <dsp:sp modelId="{913AC08E-4A08-4F28-94AF-F8032486D589}">
      <dsp:nvSpPr>
        <dsp:cNvPr id="0" name=""/>
        <dsp:cNvSpPr/>
      </dsp:nvSpPr>
      <dsp:spPr>
        <a:xfrm>
          <a:off x="0" y="2376263"/>
          <a:ext cx="8229600" cy="224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i="1" kern="1200" dirty="0" smtClean="0"/>
            <a:t>Stage 1. </a:t>
          </a:r>
          <a:r>
            <a:rPr lang="en-US" sz="2000" kern="1200" dirty="0" smtClean="0"/>
            <a:t>All the students write down 10 items they would choose to have in their luggage if they were going to stay in London for 2 weeks.</a:t>
          </a:r>
          <a:endParaRPr lang="ru-RU" sz="2000" kern="1200" dirty="0"/>
        </a:p>
        <a:p>
          <a:pPr marL="228600" lvl="1" indent="-228600" algn="l" defTabSz="889000" rtl="0">
            <a:lnSpc>
              <a:spcPct val="90000"/>
            </a:lnSpc>
            <a:spcBef>
              <a:spcPct val="0"/>
            </a:spcBef>
            <a:spcAft>
              <a:spcPct val="20000"/>
            </a:spcAft>
            <a:buChar char="••"/>
          </a:pPr>
          <a:r>
            <a:rPr lang="en-US" sz="2000" i="1" kern="1200" dirty="0" smtClean="0"/>
            <a:t>Stage 2. </a:t>
          </a:r>
          <a:r>
            <a:rPr lang="en-US" sz="2000" kern="1200" dirty="0" smtClean="0"/>
            <a:t>Students are put into pairs to negotiate a new list of 10 items. </a:t>
          </a:r>
          <a:r>
            <a:rPr lang="en-US" sz="2000" i="1" kern="1200" dirty="0" smtClean="0"/>
            <a:t>Stage 3. </a:t>
          </a:r>
          <a:r>
            <a:rPr lang="en-US" sz="2000" kern="1200" dirty="0" smtClean="0"/>
            <a:t>When the pairs have completed their lists, two pairs are joined together to negotiate a new list that all four students can agree to.</a:t>
          </a:r>
          <a:endParaRPr lang="ru-RU" sz="2000" kern="1200" dirty="0"/>
        </a:p>
        <a:p>
          <a:pPr marL="228600" lvl="1" indent="-228600" algn="l" defTabSz="889000" rtl="0">
            <a:lnSpc>
              <a:spcPct val="90000"/>
            </a:lnSpc>
            <a:spcBef>
              <a:spcPct val="0"/>
            </a:spcBef>
            <a:spcAft>
              <a:spcPct val="20000"/>
            </a:spcAft>
            <a:buChar char="••"/>
          </a:pPr>
          <a:r>
            <a:rPr lang="en-US" sz="2000" i="1" kern="1200" dirty="0" smtClean="0"/>
            <a:t>Stage 4. </a:t>
          </a:r>
          <a:r>
            <a:rPr lang="en-US" sz="2000" kern="1200" dirty="0" smtClean="0"/>
            <a:t>Groups can now be joined together and the lists re- negotiated.</a:t>
          </a:r>
          <a:endParaRPr lang="ru-RU" sz="2000" kern="1200" dirty="0"/>
        </a:p>
      </dsp:txBody>
      <dsp:txXfrm>
        <a:off x="0" y="2376263"/>
        <a:ext cx="8229600" cy="22456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416DF-4EFA-4A8D-B0D6-CAF3659F0FBF}">
      <dsp:nvSpPr>
        <dsp:cNvPr id="0" name=""/>
        <dsp:cNvSpPr/>
      </dsp:nvSpPr>
      <dsp:spPr>
        <a:xfrm>
          <a:off x="10328" y="57670"/>
          <a:ext cx="5040547" cy="1076181"/>
        </a:xfrm>
        <a:prstGeom prst="roundRect">
          <a:avLst/>
        </a:prstGeom>
        <a:blipFill rotWithShape="0">
          <a:blip xmlns:r="http://schemas.openxmlformats.org/officeDocument/2006/relationships" r:embed="rId1">
            <a:duotone>
              <a:schemeClr val="accent2">
                <a:hueOff val="0"/>
                <a:satOff val="0"/>
                <a:lumOff val="0"/>
                <a:alphaOff val="0"/>
                <a:shade val="63000"/>
                <a:tint val="82000"/>
              </a:schemeClr>
              <a:schemeClr val="accent2">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Students are given a situation and alternative suggestions </a:t>
          </a:r>
          <a:endParaRPr lang="en-US" sz="1800" kern="1200" dirty="0" smtClean="0"/>
        </a:p>
        <a:p>
          <a:pPr lvl="0" algn="l" defTabSz="800100" rtl="0">
            <a:lnSpc>
              <a:spcPct val="90000"/>
            </a:lnSpc>
            <a:spcBef>
              <a:spcPct val="0"/>
            </a:spcBef>
            <a:spcAft>
              <a:spcPct val="35000"/>
            </a:spcAft>
          </a:pPr>
          <a:r>
            <a:rPr lang="en-US" sz="1800" kern="1200" dirty="0" smtClean="0"/>
            <a:t>for </a:t>
          </a:r>
          <a:r>
            <a:rPr lang="en-US" sz="1800" kern="1200" dirty="0" smtClean="0"/>
            <a:t>acting in a certain situation. </a:t>
          </a:r>
          <a:endParaRPr lang="ru-RU" sz="1800" kern="1200" dirty="0"/>
        </a:p>
      </dsp:txBody>
      <dsp:txXfrm>
        <a:off x="62863" y="110205"/>
        <a:ext cx="4935477" cy="971111"/>
      </dsp:txXfrm>
    </dsp:sp>
    <dsp:sp modelId="{E8A713D1-3D09-4AEA-8DF8-9F72EAFFAA72}">
      <dsp:nvSpPr>
        <dsp:cNvPr id="0" name=""/>
        <dsp:cNvSpPr/>
      </dsp:nvSpPr>
      <dsp:spPr>
        <a:xfrm>
          <a:off x="0" y="1256854"/>
          <a:ext cx="8229600" cy="975341"/>
        </a:xfrm>
        <a:prstGeom prst="roundRect">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t>Stage 1. </a:t>
          </a:r>
          <a:r>
            <a:rPr lang="en-US" sz="1800" kern="1200" dirty="0" smtClean="0"/>
            <a:t>Students are told that they are watching over an important final school test. They see a student cheating with notes he has illegally brought into the classroom. They have four possible courses of action.</a:t>
          </a:r>
          <a:endParaRPr lang="ru-RU" sz="1800" kern="1200" dirty="0"/>
        </a:p>
      </dsp:txBody>
      <dsp:txXfrm>
        <a:off x="47612" y="1304466"/>
        <a:ext cx="8134376" cy="880117"/>
      </dsp:txXfrm>
    </dsp:sp>
    <dsp:sp modelId="{00B027A4-305C-466F-A2A7-F04073413A28}">
      <dsp:nvSpPr>
        <dsp:cNvPr id="0" name=""/>
        <dsp:cNvSpPr/>
      </dsp:nvSpPr>
      <dsp:spPr>
        <a:xfrm>
          <a:off x="0" y="2232195"/>
          <a:ext cx="8229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smtClean="0"/>
            <a:t>Ignore the incident.</a:t>
          </a:r>
          <a:endParaRPr lang="ru-RU" sz="1400" kern="1200"/>
        </a:p>
        <a:p>
          <a:pPr marL="114300" lvl="1" indent="-114300" algn="l" defTabSz="622300" rtl="0">
            <a:lnSpc>
              <a:spcPct val="90000"/>
            </a:lnSpc>
            <a:spcBef>
              <a:spcPct val="0"/>
            </a:spcBef>
            <a:spcAft>
              <a:spcPct val="20000"/>
            </a:spcAft>
            <a:buChar char="••"/>
          </a:pPr>
          <a:r>
            <a:rPr lang="en-US" sz="1400" kern="1200" dirty="0" smtClean="0"/>
            <a:t>Warn the student that if he cheats again he will be reported to the authorities.</a:t>
          </a:r>
          <a:endParaRPr lang="ru-RU" sz="1400" kern="1200" dirty="0"/>
        </a:p>
        <a:p>
          <a:pPr marL="114300" lvl="1" indent="-114300" algn="l" defTabSz="622300" rtl="0">
            <a:lnSpc>
              <a:spcPct val="90000"/>
            </a:lnSpc>
            <a:spcBef>
              <a:spcPct val="0"/>
            </a:spcBef>
            <a:spcAft>
              <a:spcPct val="20000"/>
            </a:spcAft>
            <a:buChar char="••"/>
          </a:pPr>
          <a:r>
            <a:rPr lang="en-US" sz="1400" kern="1200" dirty="0" smtClean="0"/>
            <a:t>Ask the student to leave the exam, tear up his paper and mark him as absent.</a:t>
          </a:r>
          <a:endParaRPr lang="ru-RU" sz="1400" kern="1200" dirty="0"/>
        </a:p>
      </dsp:txBody>
      <dsp:txXfrm>
        <a:off x="0" y="2232195"/>
        <a:ext cx="8229600" cy="726570"/>
      </dsp:txXfrm>
    </dsp:sp>
    <dsp:sp modelId="{49A350F8-8B67-413E-8DE4-CC249FAB3623}">
      <dsp:nvSpPr>
        <dsp:cNvPr id="0" name=""/>
        <dsp:cNvSpPr/>
      </dsp:nvSpPr>
      <dsp:spPr>
        <a:xfrm>
          <a:off x="0" y="2958765"/>
          <a:ext cx="8229600" cy="975341"/>
        </a:xfrm>
        <a:prstGeom prst="roundRect">
          <a:avLst/>
        </a:prstGeom>
        <a:blipFill rotWithShape="0">
          <a:blip xmlns:r="http://schemas.openxmlformats.org/officeDocument/2006/relationships" r:embed="rId1">
            <a:duotone>
              <a:schemeClr val="accent4">
                <a:hueOff val="0"/>
                <a:satOff val="0"/>
                <a:lumOff val="0"/>
                <a:alphaOff val="0"/>
                <a:shade val="63000"/>
                <a:tint val="82000"/>
              </a:schemeClr>
              <a:schemeClr val="accent4">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t>Stage 2. </a:t>
          </a:r>
          <a:r>
            <a:rPr lang="en-US" sz="1800" kern="1200" dirty="0" smtClean="0"/>
            <a:t>Students are put in small groups to reach a consensus on this issue.</a:t>
          </a:r>
          <a:endParaRPr lang="ru-RU" sz="1800" kern="1200" dirty="0"/>
        </a:p>
      </dsp:txBody>
      <dsp:txXfrm>
        <a:off x="47612" y="3006377"/>
        <a:ext cx="8134376" cy="880117"/>
      </dsp:txXfrm>
    </dsp:sp>
    <dsp:sp modelId="{AE0EEF76-6FBF-4C64-9AE5-1A666C4E820D}">
      <dsp:nvSpPr>
        <dsp:cNvPr id="0" name=""/>
        <dsp:cNvSpPr/>
      </dsp:nvSpPr>
      <dsp:spPr>
        <a:xfrm>
          <a:off x="0" y="3985946"/>
          <a:ext cx="8229600" cy="975341"/>
        </a:xfrm>
        <a:prstGeom prst="roundRect">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t>Stage 3. </a:t>
          </a:r>
          <a:r>
            <a:rPr lang="en-US" sz="1800" kern="1200" dirty="0" smtClean="0"/>
            <a:t>Pairs of groups are combined and have to reach a consensus on which alternative to adopt.</a:t>
          </a:r>
          <a:endParaRPr lang="ru-RU" sz="1800" kern="1200" dirty="0"/>
        </a:p>
      </dsp:txBody>
      <dsp:txXfrm>
        <a:off x="47612" y="4033558"/>
        <a:ext cx="8134376" cy="8801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B874B-3429-4F56-ADA2-A39766E2005A}">
      <dsp:nvSpPr>
        <dsp:cNvPr id="0" name=""/>
        <dsp:cNvSpPr/>
      </dsp:nvSpPr>
      <dsp:spPr>
        <a:xfrm>
          <a:off x="0" y="204097"/>
          <a:ext cx="8229600" cy="743535"/>
        </a:xfrm>
        <a:prstGeom prst="roundRect">
          <a:avLst/>
        </a:prstGeom>
        <a:blipFill rotWithShape="0">
          <a:blip xmlns:r="http://schemas.openxmlformats.org/officeDocument/2006/relationships" r:embed="rId1">
            <a:duotone>
              <a:schemeClr val="accent2">
                <a:hueOff val="0"/>
                <a:satOff val="0"/>
                <a:lumOff val="0"/>
                <a:alphaOff val="0"/>
                <a:shade val="63000"/>
                <a:tint val="82000"/>
              </a:schemeClr>
              <a:schemeClr val="accent2">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smtClean="0"/>
            <a:t>Some hints about organizing discussions:</a:t>
          </a:r>
          <a:endParaRPr lang="ru-RU" sz="3100" kern="1200"/>
        </a:p>
      </dsp:txBody>
      <dsp:txXfrm>
        <a:off x="36296" y="240393"/>
        <a:ext cx="8157008" cy="670943"/>
      </dsp:txXfrm>
    </dsp:sp>
    <dsp:sp modelId="{56D92DE4-E2A3-49B5-8C24-4878EC43E1EC}">
      <dsp:nvSpPr>
        <dsp:cNvPr id="0" name=""/>
        <dsp:cNvSpPr/>
      </dsp:nvSpPr>
      <dsp:spPr>
        <a:xfrm>
          <a:off x="0" y="947632"/>
          <a:ext cx="8229600" cy="3786030"/>
        </a:xfrm>
        <a:prstGeom prst="rect">
          <a:avLst/>
        </a:prstGeom>
        <a:solidFill>
          <a:schemeClr val="lt1"/>
        </a:solidFill>
        <a:ln w="381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6129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b="1" kern="1200" dirty="0" smtClean="0"/>
            <a:t>Put students in </a:t>
          </a:r>
          <a:r>
            <a:rPr lang="en-US" sz="2400" b="1" kern="1200" dirty="0" smtClean="0"/>
            <a:t>groups. </a:t>
          </a:r>
          <a:r>
            <a:rPr lang="en-US" sz="2400" kern="1200" dirty="0" smtClean="0"/>
            <a:t>This </a:t>
          </a:r>
          <a:r>
            <a:rPr lang="en-US" sz="2400" kern="1200" dirty="0" smtClean="0"/>
            <a:t>will allow them to give opinions in a less threatening environment than in front of the whole class. It will also give the teacher a chance to see if the topic is interesting for the students. </a:t>
          </a:r>
          <a:endParaRPr lang="ru-RU" sz="2400" kern="1200" dirty="0"/>
        </a:p>
        <a:p>
          <a:pPr marL="228600" lvl="1" indent="-228600" algn="l" defTabSz="1066800" rtl="0">
            <a:lnSpc>
              <a:spcPct val="90000"/>
            </a:lnSpc>
            <a:spcBef>
              <a:spcPct val="0"/>
            </a:spcBef>
            <a:spcAft>
              <a:spcPct val="20000"/>
            </a:spcAft>
            <a:buChar char="••"/>
          </a:pPr>
          <a:r>
            <a:rPr lang="en-US" sz="2400" b="1" kern="1200" dirty="0" smtClean="0"/>
            <a:t>Give students a chance to prepare. </a:t>
          </a:r>
          <a:r>
            <a:rPr lang="en-US" sz="2400" kern="1200" dirty="0" smtClean="0"/>
            <a:t>Students need a chance to prepare their opinions. If they are to discuss the role of the family or the relative merits of radio and television, they need time to organize their thoughts and come up with arguments to support their case.</a:t>
          </a:r>
          <a:endParaRPr lang="ru-RU" sz="2400" kern="1200" dirty="0"/>
        </a:p>
        <a:p>
          <a:pPr marL="228600" lvl="1" indent="-228600" algn="l" defTabSz="1066800" rtl="0">
            <a:lnSpc>
              <a:spcPct val="90000"/>
            </a:lnSpc>
            <a:spcBef>
              <a:spcPct val="0"/>
            </a:spcBef>
            <a:spcAft>
              <a:spcPct val="20000"/>
            </a:spcAft>
            <a:buChar char="••"/>
          </a:pPr>
          <a:r>
            <a:rPr lang="en-US" sz="2400" b="1" kern="1200" smtClean="0"/>
            <a:t>Give students a task. </a:t>
          </a:r>
          <a:r>
            <a:rPr lang="en-US" sz="2400" kern="1200" smtClean="0"/>
            <a:t>One way of promoting discussion is to give students a task as a part of the discussion process.</a:t>
          </a:r>
          <a:endParaRPr lang="ru-RU" sz="2400" kern="1200"/>
        </a:p>
      </dsp:txBody>
      <dsp:txXfrm>
        <a:off x="0" y="947632"/>
        <a:ext cx="8229600" cy="37860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579AF-F766-41BB-9CA3-DCC380BE6A34}">
      <dsp:nvSpPr>
        <dsp:cNvPr id="0" name=""/>
        <dsp:cNvSpPr/>
      </dsp:nvSpPr>
      <dsp:spPr>
        <a:xfrm>
          <a:off x="0" y="874562"/>
          <a:ext cx="8229600" cy="968560"/>
        </a:xfrm>
        <a:prstGeom prst="roundRect">
          <a:avLst/>
        </a:prstGeom>
        <a:blipFill rotWithShape="0">
          <a:blip xmlns:r="http://schemas.openxmlformats.org/officeDocument/2006/relationships" r:embed="rId1">
            <a:duotone>
              <a:schemeClr val="accent1">
                <a:alpha val="90000"/>
                <a:hueOff val="0"/>
                <a:satOff val="0"/>
                <a:lumOff val="0"/>
                <a:alphaOff val="0"/>
                <a:shade val="63000"/>
                <a:tint val="82000"/>
              </a:schemeClr>
              <a:schemeClr val="accent1">
                <a:alpha val="9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Activity 1. The buzz group</a:t>
          </a:r>
          <a:endParaRPr lang="ru-RU" sz="2800" kern="1200" dirty="0"/>
        </a:p>
      </dsp:txBody>
      <dsp:txXfrm>
        <a:off x="47281" y="921843"/>
        <a:ext cx="8135038" cy="873998"/>
      </dsp:txXfrm>
    </dsp:sp>
    <dsp:sp modelId="{371FD597-94FC-4780-BD44-F735669CB808}">
      <dsp:nvSpPr>
        <dsp:cNvPr id="0" name=""/>
        <dsp:cNvSpPr/>
      </dsp:nvSpPr>
      <dsp:spPr>
        <a:xfrm>
          <a:off x="0" y="1843122"/>
          <a:ext cx="822960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Students are put into loose groups of three or four (the number is unimportant) and asked to think of the topic.</a:t>
          </a:r>
          <a:endParaRPr lang="ru-RU" sz="2400" kern="1200" dirty="0"/>
        </a:p>
        <a:p>
          <a:pPr marL="228600" lvl="1" indent="-228600" algn="l" defTabSz="1066800" rtl="0">
            <a:lnSpc>
              <a:spcPct val="90000"/>
            </a:lnSpc>
            <a:spcBef>
              <a:spcPct val="0"/>
            </a:spcBef>
            <a:spcAft>
              <a:spcPct val="20000"/>
            </a:spcAft>
            <a:buChar char="••"/>
          </a:pPr>
          <a:r>
            <a:rPr lang="en-US" sz="2400" kern="1200" dirty="0" smtClean="0"/>
            <a:t>Frequently the teacher may ask them to think of “as many.. . as possible” (</a:t>
          </a:r>
          <a:r>
            <a:rPr lang="en-US" sz="2400" i="1" kern="1200" dirty="0" smtClean="0"/>
            <a:t>e.g. </a:t>
          </a:r>
          <a:r>
            <a:rPr lang="en-US" sz="2400" kern="1200" dirty="0" smtClean="0"/>
            <a:t>as many seaside activities as possible). </a:t>
          </a:r>
          <a:endParaRPr lang="ru-RU" sz="2400" kern="1200" dirty="0"/>
        </a:p>
        <a:p>
          <a:pPr marL="228600" lvl="1" indent="-228600" algn="l" defTabSz="1066800" rtl="0">
            <a:lnSpc>
              <a:spcPct val="90000"/>
            </a:lnSpc>
            <a:spcBef>
              <a:spcPct val="0"/>
            </a:spcBef>
            <a:spcAft>
              <a:spcPct val="20000"/>
            </a:spcAft>
            <a:buChar char="••"/>
          </a:pPr>
          <a:r>
            <a:rPr lang="en-US" sz="2400" kern="1200" dirty="0" smtClean="0"/>
            <a:t>Buzz groups can form the introduction to a larger discussion session.</a:t>
          </a:r>
          <a:endParaRPr lang="ru-RU" sz="2400" kern="1200" dirty="0"/>
        </a:p>
      </dsp:txBody>
      <dsp:txXfrm>
        <a:off x="0" y="1843122"/>
        <a:ext cx="8229600" cy="22200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6BFBC-93A8-4A58-B83F-B387A27778A5}">
      <dsp:nvSpPr>
        <dsp:cNvPr id="0" name=""/>
        <dsp:cNvSpPr/>
      </dsp:nvSpPr>
      <dsp:spPr>
        <a:xfrm>
          <a:off x="0" y="68918"/>
          <a:ext cx="8229600" cy="798336"/>
        </a:xfrm>
        <a:prstGeom prst="roundRect">
          <a:avLst/>
        </a:prstGeom>
        <a:blipFill rotWithShape="0">
          <a:blip xmlns:r="http://schemas.openxmlformats.org/officeDocument/2006/relationships" r:embed="rId1">
            <a:duotone>
              <a:schemeClr val="accent2">
                <a:hueOff val="0"/>
                <a:satOff val="0"/>
                <a:lumOff val="0"/>
                <a:alphaOff val="0"/>
                <a:shade val="63000"/>
                <a:tint val="82000"/>
              </a:schemeClr>
              <a:schemeClr val="accent2">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Activity 2. Controversial topics</a:t>
          </a:r>
          <a:endParaRPr lang="ru-RU" sz="2100" kern="1200" dirty="0"/>
        </a:p>
      </dsp:txBody>
      <dsp:txXfrm>
        <a:off x="38972" y="107890"/>
        <a:ext cx="8151656" cy="720392"/>
      </dsp:txXfrm>
    </dsp:sp>
    <dsp:sp modelId="{0B757BD2-D44E-41A7-AFF1-9A3567F1D36A}">
      <dsp:nvSpPr>
        <dsp:cNvPr id="0" name=""/>
        <dsp:cNvSpPr/>
      </dsp:nvSpPr>
      <dsp:spPr>
        <a:xfrm>
          <a:off x="0" y="927735"/>
          <a:ext cx="8229600" cy="1794377"/>
        </a:xfrm>
        <a:prstGeom prst="roundRect">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The students are given the </a:t>
          </a:r>
          <a:r>
            <a:rPr lang="en-US" sz="2100" kern="1200" dirty="0" smtClean="0"/>
            <a:t>statements </a:t>
          </a:r>
        </a:p>
        <a:p>
          <a:pPr lvl="0" algn="l" defTabSz="933450" rtl="0">
            <a:lnSpc>
              <a:spcPct val="90000"/>
            </a:lnSpc>
            <a:spcBef>
              <a:spcPct val="0"/>
            </a:spcBef>
            <a:spcAft>
              <a:spcPct val="35000"/>
            </a:spcAft>
          </a:pPr>
          <a:r>
            <a:rPr lang="en-US" sz="2100" kern="1200" dirty="0" smtClean="0"/>
            <a:t>about </a:t>
          </a:r>
          <a:r>
            <a:rPr lang="en-US" sz="2100" kern="1200" dirty="0" smtClean="0"/>
            <a:t>smoking and told </a:t>
          </a:r>
          <a:r>
            <a:rPr lang="en-US" sz="2100" kern="1200" dirty="0" smtClean="0"/>
            <a:t>to </a:t>
          </a:r>
          <a:r>
            <a:rPr lang="en-US" sz="2100" kern="1200" dirty="0" smtClean="0"/>
            <a:t>circle the number </a:t>
          </a:r>
          <a:endParaRPr lang="en-US" sz="2100" kern="1200" dirty="0" smtClean="0"/>
        </a:p>
        <a:p>
          <a:pPr lvl="0" algn="l" defTabSz="933450" rtl="0">
            <a:lnSpc>
              <a:spcPct val="90000"/>
            </a:lnSpc>
            <a:spcBef>
              <a:spcPct val="0"/>
            </a:spcBef>
            <a:spcAft>
              <a:spcPct val="35000"/>
            </a:spcAft>
          </a:pPr>
          <a:r>
            <a:rPr lang="en-US" sz="2100" kern="1200" dirty="0" smtClean="0"/>
            <a:t>which </a:t>
          </a:r>
          <a:r>
            <a:rPr lang="en-US" sz="2100" kern="1200" dirty="0" smtClean="0"/>
            <a:t>best reflects their agreement or disagreement </a:t>
          </a:r>
          <a:endParaRPr lang="en-US" sz="2100" kern="1200" dirty="0" smtClean="0"/>
        </a:p>
        <a:p>
          <a:pPr lvl="0" algn="l" defTabSz="933450" rtl="0">
            <a:lnSpc>
              <a:spcPct val="90000"/>
            </a:lnSpc>
            <a:spcBef>
              <a:spcPct val="0"/>
            </a:spcBef>
            <a:spcAft>
              <a:spcPct val="35000"/>
            </a:spcAft>
          </a:pPr>
          <a:r>
            <a:rPr lang="en-US" sz="2100" kern="1200" dirty="0" smtClean="0"/>
            <a:t>with </a:t>
          </a:r>
          <a:r>
            <a:rPr lang="en-US" sz="2100" kern="1200" dirty="0" smtClean="0"/>
            <a:t>the statement (0= totally disagree, 5 = totally agree).</a:t>
          </a:r>
          <a:endParaRPr lang="ru-RU" sz="2100" kern="1200" dirty="0"/>
        </a:p>
      </dsp:txBody>
      <dsp:txXfrm>
        <a:off x="87594" y="1015329"/>
        <a:ext cx="8054412" cy="1619189"/>
      </dsp:txXfrm>
    </dsp:sp>
    <dsp:sp modelId="{71B822AD-DA89-441B-A168-3A1CED1FC620}">
      <dsp:nvSpPr>
        <dsp:cNvPr id="0" name=""/>
        <dsp:cNvSpPr/>
      </dsp:nvSpPr>
      <dsp:spPr>
        <a:xfrm>
          <a:off x="0" y="2722112"/>
          <a:ext cx="822960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0" lvl="1" indent="0" algn="l" defTabSz="844550" rtl="0">
            <a:lnSpc>
              <a:spcPct val="90000"/>
            </a:lnSpc>
            <a:spcBef>
              <a:spcPct val="0"/>
            </a:spcBef>
            <a:spcAft>
              <a:spcPct val="20000"/>
            </a:spcAft>
            <a:buChar char="••"/>
          </a:pPr>
          <a:r>
            <a:rPr lang="en-US" sz="1900" kern="1200" dirty="0" smtClean="0"/>
            <a:t>Smoking should be banned in all public places.  </a:t>
          </a:r>
          <a:r>
            <a:rPr lang="en-US" sz="1400" kern="1200" dirty="0" smtClean="0"/>
            <a:t>0 1 2 3 4 5</a:t>
          </a:r>
          <a:endParaRPr lang="ru-RU" sz="1400" kern="1200" dirty="0"/>
        </a:p>
        <a:p>
          <a:pPr marL="0" lvl="1" indent="0" algn="l" defTabSz="844550" rtl="0">
            <a:lnSpc>
              <a:spcPct val="90000"/>
            </a:lnSpc>
            <a:spcBef>
              <a:spcPct val="0"/>
            </a:spcBef>
            <a:spcAft>
              <a:spcPct val="20000"/>
            </a:spcAft>
            <a:buChar char="••"/>
          </a:pPr>
          <a:r>
            <a:rPr lang="en-US" sz="1900" kern="1200" dirty="0" smtClean="0"/>
            <a:t>Smokers should be forced to give up the habit. </a:t>
          </a:r>
          <a:r>
            <a:rPr lang="en-US" sz="1400" kern="1200" dirty="0" smtClean="0"/>
            <a:t>0 1 2 3 4 5</a:t>
          </a:r>
          <a:endParaRPr lang="ru-RU" sz="1400" kern="1200" dirty="0"/>
        </a:p>
        <a:p>
          <a:pPr marL="0" lvl="1" indent="0" algn="l" defTabSz="844550" rtl="0">
            <a:lnSpc>
              <a:spcPct val="90000"/>
            </a:lnSpc>
            <a:spcBef>
              <a:spcPct val="0"/>
            </a:spcBef>
            <a:spcAft>
              <a:spcPct val="20000"/>
            </a:spcAft>
            <a:buChar char="••"/>
          </a:pPr>
          <a:r>
            <a:rPr lang="en-US" sz="1900" kern="1200" dirty="0" smtClean="0"/>
            <a:t>People who smoke in no-smoking areas should be put in prison.  </a:t>
          </a:r>
          <a:r>
            <a:rPr lang="en-US" sz="1400" kern="1200" dirty="0" smtClean="0"/>
            <a:t>0 1 2 3 4 5</a:t>
          </a:r>
          <a:endParaRPr lang="ru-RU" sz="1400" kern="1200" dirty="0"/>
        </a:p>
        <a:p>
          <a:pPr marL="0" lvl="1" indent="0" algn="l" defTabSz="844550" rtl="0">
            <a:lnSpc>
              <a:spcPct val="90000"/>
            </a:lnSpc>
            <a:spcBef>
              <a:spcPct val="0"/>
            </a:spcBef>
            <a:spcAft>
              <a:spcPct val="20000"/>
            </a:spcAft>
            <a:buChar char="••"/>
          </a:pPr>
          <a:r>
            <a:rPr lang="en-US" sz="1900" kern="1200" dirty="0" smtClean="0"/>
            <a:t>There should be separate areas for smokers in restaurants and cafes. </a:t>
          </a:r>
          <a:r>
            <a:rPr lang="en-US" sz="1400" kern="1200" dirty="0" smtClean="0"/>
            <a:t>0 1 2 3 4 5</a:t>
          </a:r>
          <a:endParaRPr lang="ru-RU" sz="1400" kern="1200" dirty="0"/>
        </a:p>
      </dsp:txBody>
      <dsp:txXfrm>
        <a:off x="0" y="2722112"/>
        <a:ext cx="8229600" cy="1238895"/>
      </dsp:txXfrm>
    </dsp:sp>
    <dsp:sp modelId="{DA19A7E4-D01F-4B9C-8BC8-EF4022F0EFFB}">
      <dsp:nvSpPr>
        <dsp:cNvPr id="0" name=""/>
        <dsp:cNvSpPr/>
      </dsp:nvSpPr>
      <dsp:spPr>
        <a:xfrm>
          <a:off x="0" y="3961007"/>
          <a:ext cx="8229600" cy="1794377"/>
        </a:xfrm>
        <a:prstGeom prst="roundRect">
          <a:avLst/>
        </a:prstGeom>
        <a:blipFill rotWithShape="0">
          <a:blip xmlns:r="http://schemas.openxmlformats.org/officeDocument/2006/relationships" r:embed="rId1">
            <a:duotone>
              <a:schemeClr val="accent4">
                <a:hueOff val="0"/>
                <a:satOff val="0"/>
                <a:lumOff val="0"/>
                <a:alphaOff val="0"/>
                <a:shade val="63000"/>
                <a:tint val="82000"/>
              </a:schemeClr>
              <a:schemeClr val="accent4">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When they have done this, they proceed as if for a consensus activity (they compare their answers in pairs and then groups and they have to agree a score).</a:t>
          </a:r>
          <a:endParaRPr lang="ru-RU" sz="2100" kern="1200"/>
        </a:p>
      </dsp:txBody>
      <dsp:txXfrm>
        <a:off x="87594" y="4048601"/>
        <a:ext cx="8054412" cy="1619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B5766-63FB-4BF3-B716-795DB3E2A3AD}">
      <dsp:nvSpPr>
        <dsp:cNvPr id="0" name=""/>
        <dsp:cNvSpPr/>
      </dsp:nvSpPr>
      <dsp:spPr>
        <a:xfrm>
          <a:off x="0" y="171502"/>
          <a:ext cx="8229600" cy="64759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smtClean="0"/>
            <a:t>1. Communication and Teaching Productive Skills.</a:t>
          </a:r>
          <a:endParaRPr lang="ru-RU" sz="2700" kern="1200"/>
        </a:p>
      </dsp:txBody>
      <dsp:txXfrm>
        <a:off x="31613" y="203115"/>
        <a:ext cx="8166374" cy="5843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74977-30F0-4026-9962-4F6AE5A6C74E}">
      <dsp:nvSpPr>
        <dsp:cNvPr id="0" name=""/>
        <dsp:cNvSpPr/>
      </dsp:nvSpPr>
      <dsp:spPr>
        <a:xfrm>
          <a:off x="0" y="84231"/>
          <a:ext cx="8229600" cy="905190"/>
        </a:xfrm>
        <a:prstGeom prst="roundRect">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Activity 3. The debate</a:t>
          </a:r>
          <a:endParaRPr lang="ru-RU" sz="2600" kern="1200" dirty="0"/>
        </a:p>
      </dsp:txBody>
      <dsp:txXfrm>
        <a:off x="44188" y="128419"/>
        <a:ext cx="8141224" cy="816814"/>
      </dsp:txXfrm>
    </dsp:sp>
    <dsp:sp modelId="{67F8F6FC-0C22-4464-A6C8-68B42251FBC1}">
      <dsp:nvSpPr>
        <dsp:cNvPr id="0" name=""/>
        <dsp:cNvSpPr/>
      </dsp:nvSpPr>
      <dsp:spPr>
        <a:xfrm>
          <a:off x="0" y="1064301"/>
          <a:ext cx="8229600" cy="1714927"/>
        </a:xfrm>
        <a:prstGeom prst="roundRect">
          <a:avLst/>
        </a:prstGeom>
        <a:blipFill rotWithShape="0">
          <a:blip xmlns:r="http://schemas.openxmlformats.org/officeDocument/2006/relationships" r:embed="rId1">
            <a:duotone>
              <a:schemeClr val="accent5">
                <a:hueOff val="7034478"/>
                <a:satOff val="-56698"/>
                <a:lumOff val="16079"/>
                <a:alphaOff val="0"/>
                <a:shade val="63000"/>
                <a:tint val="82000"/>
              </a:schemeClr>
              <a:schemeClr val="accent5">
                <a:hueOff val="7034478"/>
                <a:satOff val="-56698"/>
                <a:lumOff val="16079"/>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In this type of activity two sides argue </a:t>
          </a:r>
          <a:endParaRPr lang="en-US" sz="2600" kern="1200" dirty="0" smtClean="0"/>
        </a:p>
        <a:p>
          <a:pPr lvl="0" algn="l" defTabSz="1155700" rtl="0">
            <a:lnSpc>
              <a:spcPct val="90000"/>
            </a:lnSpc>
            <a:spcBef>
              <a:spcPct val="0"/>
            </a:spcBef>
            <a:spcAft>
              <a:spcPct val="35000"/>
            </a:spcAft>
          </a:pPr>
          <a:r>
            <a:rPr lang="en-US" sz="2600" kern="1200" dirty="0" smtClean="0"/>
            <a:t>a </a:t>
          </a:r>
          <a:r>
            <a:rPr lang="en-US" sz="2600" kern="1200" dirty="0" smtClean="0"/>
            <a:t>case which is then put to the vote. </a:t>
          </a:r>
          <a:endParaRPr lang="en-US" sz="2600" kern="1200" dirty="0" smtClean="0"/>
        </a:p>
        <a:p>
          <a:pPr lvl="0" algn="l" defTabSz="1155700" rtl="0">
            <a:lnSpc>
              <a:spcPct val="90000"/>
            </a:lnSpc>
            <a:spcBef>
              <a:spcPct val="0"/>
            </a:spcBef>
            <a:spcAft>
              <a:spcPct val="35000"/>
            </a:spcAft>
          </a:pPr>
          <a:r>
            <a:rPr lang="en-US" sz="2600" kern="1200" dirty="0" smtClean="0"/>
            <a:t>Suitable for </a:t>
          </a:r>
          <a:r>
            <a:rPr lang="en-US" sz="2600" kern="1200" dirty="0" smtClean="0"/>
            <a:t>more advanced classes.</a:t>
          </a:r>
          <a:endParaRPr lang="ru-RU" sz="2600" kern="1200" dirty="0"/>
        </a:p>
      </dsp:txBody>
      <dsp:txXfrm>
        <a:off x="83716" y="1148017"/>
        <a:ext cx="8062168" cy="1547495"/>
      </dsp:txXfrm>
    </dsp:sp>
    <dsp:sp modelId="{86258948-E2E5-4CC5-8A6E-5883A9AE82BB}">
      <dsp:nvSpPr>
        <dsp:cNvPr id="0" name=""/>
        <dsp:cNvSpPr/>
      </dsp:nvSpPr>
      <dsp:spPr>
        <a:xfrm>
          <a:off x="0" y="2779228"/>
          <a:ext cx="8229600"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smtClean="0"/>
            <a:t>1. Students are given a controversial proposition, e.g. </a:t>
          </a:r>
          <a:r>
            <a:rPr lang="en-US" sz="2000" i="1" kern="1200" smtClean="0"/>
            <a:t>People who buy fur coats should pay a 100% tax. </a:t>
          </a:r>
          <a:endParaRPr lang="ru-RU" sz="2000" kern="1200"/>
        </a:p>
        <a:p>
          <a:pPr marL="228600" lvl="1" indent="-228600" algn="l" defTabSz="889000" rtl="0">
            <a:lnSpc>
              <a:spcPct val="90000"/>
            </a:lnSpc>
            <a:spcBef>
              <a:spcPct val="0"/>
            </a:spcBef>
            <a:spcAft>
              <a:spcPct val="20000"/>
            </a:spcAft>
            <a:buChar char="••"/>
          </a:pPr>
          <a:r>
            <a:rPr lang="en-US" sz="2000" kern="1200" dirty="0" smtClean="0"/>
            <a:t>2. They are then put into two groups which have to prepare arguments either in favor of the proposition </a:t>
          </a:r>
          <a:r>
            <a:rPr lang="en-US" sz="2000" i="1" kern="1200" dirty="0" smtClean="0"/>
            <a:t>or </a:t>
          </a:r>
          <a:r>
            <a:rPr lang="en-US" sz="2000" kern="1200" dirty="0" smtClean="0"/>
            <a:t>against the proposition. </a:t>
          </a:r>
          <a:endParaRPr lang="ru-RU" sz="2000" kern="1200" dirty="0"/>
        </a:p>
        <a:p>
          <a:pPr marL="228600" lvl="1" indent="-228600" algn="l" defTabSz="889000" rtl="0">
            <a:lnSpc>
              <a:spcPct val="90000"/>
            </a:lnSpc>
            <a:spcBef>
              <a:spcPct val="0"/>
            </a:spcBef>
            <a:spcAft>
              <a:spcPct val="20000"/>
            </a:spcAft>
            <a:buChar char="••"/>
          </a:pPr>
          <a:r>
            <a:rPr lang="en-US" sz="2000" kern="1200" smtClean="0"/>
            <a:t>3. When the arguments are ready, the teams elect a proposer and a seconder who make formal speeches to argue their case. All the other students can take part with short interventions. </a:t>
          </a:r>
          <a:endParaRPr lang="ru-RU" sz="2000" kern="1200"/>
        </a:p>
        <a:p>
          <a:pPr marL="228600" lvl="1" indent="-228600" algn="l" defTabSz="889000" rtl="0">
            <a:lnSpc>
              <a:spcPct val="90000"/>
            </a:lnSpc>
            <a:spcBef>
              <a:spcPct val="0"/>
            </a:spcBef>
            <a:spcAft>
              <a:spcPct val="20000"/>
            </a:spcAft>
            <a:buChar char="••"/>
          </a:pPr>
          <a:r>
            <a:rPr lang="en-US" sz="2000" kern="1200" smtClean="0"/>
            <a:t>4. At the end of the discussion, the teacher can organize a free vote to see whether the proposition wins or not.</a:t>
          </a:r>
          <a:endParaRPr lang="ru-RU" sz="2000" kern="1200"/>
        </a:p>
      </dsp:txBody>
      <dsp:txXfrm>
        <a:off x="0" y="2779228"/>
        <a:ext cx="8229600" cy="27448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5BE3-E848-4E55-BD4C-8DE2244EFF2D}">
      <dsp:nvSpPr>
        <dsp:cNvPr id="0" name=""/>
        <dsp:cNvSpPr/>
      </dsp:nvSpPr>
      <dsp:spPr>
        <a:xfrm>
          <a:off x="0" y="46659"/>
          <a:ext cx="5266928" cy="857463"/>
        </a:xfrm>
        <a:prstGeom prst="roundRect">
          <a:avLst/>
        </a:prstGeom>
        <a:solidFill>
          <a:schemeClr val="lt1"/>
        </a:solidFill>
        <a:ln w="381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i="0" kern="1200" dirty="0" smtClean="0"/>
            <a:t>Activity “Desert dilemma”</a:t>
          </a:r>
          <a:endParaRPr lang="ru-RU" sz="2200" i="0" kern="1200" dirty="0"/>
        </a:p>
      </dsp:txBody>
      <dsp:txXfrm>
        <a:off x="41858" y="88517"/>
        <a:ext cx="5183212" cy="773747"/>
      </dsp:txXfrm>
    </dsp:sp>
    <dsp:sp modelId="{99B5A262-8EE1-45DC-A03F-70F620594FA8}">
      <dsp:nvSpPr>
        <dsp:cNvPr id="0" name=""/>
        <dsp:cNvSpPr/>
      </dsp:nvSpPr>
      <dsp:spPr>
        <a:xfrm>
          <a:off x="0" y="967483"/>
          <a:ext cx="5266928" cy="857463"/>
        </a:xfrm>
        <a:prstGeom prst="roundRect">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Students are given the following situation:</a:t>
          </a:r>
          <a:endParaRPr lang="ru-RU" sz="2200" kern="1200" dirty="0"/>
        </a:p>
      </dsp:txBody>
      <dsp:txXfrm>
        <a:off x="41858" y="1009341"/>
        <a:ext cx="5183212" cy="773747"/>
      </dsp:txXfrm>
    </dsp:sp>
    <dsp:sp modelId="{7E029D32-DCE9-4EA7-9963-F1B518FC5C2C}">
      <dsp:nvSpPr>
        <dsp:cNvPr id="0" name=""/>
        <dsp:cNvSpPr/>
      </dsp:nvSpPr>
      <dsp:spPr>
        <a:xfrm>
          <a:off x="0" y="1824946"/>
          <a:ext cx="5266928" cy="168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2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It’s 10 in the morning in July. Eleven passengers including you have just </a:t>
          </a:r>
          <a:r>
            <a:rPr lang="en-US" sz="1700" u="sng" kern="1200" dirty="0" smtClean="0"/>
            <a:t>crashed </a:t>
          </a:r>
          <a:r>
            <a:rPr lang="en-US" sz="1700" kern="1200" dirty="0" smtClean="0"/>
            <a:t>in a small </a:t>
          </a:r>
          <a:r>
            <a:rPr lang="en-US" sz="1700" u="sng" kern="1200" dirty="0" smtClean="0"/>
            <a:t>airplane</a:t>
          </a:r>
          <a:r>
            <a:rPr lang="en-US" sz="1700" kern="1200" dirty="0" smtClean="0"/>
            <a:t> in the desert in Northern Mexico. The pilot and co-pilot are dead. One of the passengers is injured. The area is flat. The temperature is about 43 °centigrade (110° Fahrenheit). The survivors think that they are 50 kilometers south of a small town.</a:t>
          </a:r>
          <a:endParaRPr lang="ru-RU" sz="1700" kern="1200" dirty="0"/>
        </a:p>
      </dsp:txBody>
      <dsp:txXfrm>
        <a:off x="0" y="1824946"/>
        <a:ext cx="5266928" cy="1684980"/>
      </dsp:txXfrm>
    </dsp:sp>
    <dsp:sp modelId="{1F90E3E5-D547-49F1-A17C-C3B49E357860}">
      <dsp:nvSpPr>
        <dsp:cNvPr id="0" name=""/>
        <dsp:cNvSpPr/>
      </dsp:nvSpPr>
      <dsp:spPr>
        <a:xfrm>
          <a:off x="0" y="3509926"/>
          <a:ext cx="5266928" cy="857463"/>
        </a:xfrm>
        <a:prstGeom prst="roundRect">
          <a:avLst/>
        </a:prstGeom>
        <a:blipFill rotWithShape="0">
          <a:blip xmlns:r="http://schemas.openxmlformats.org/officeDocument/2006/relationships" r:embed="rId1">
            <a:duotone>
              <a:schemeClr val="accent4">
                <a:hueOff val="0"/>
                <a:satOff val="0"/>
                <a:lumOff val="0"/>
                <a:alphaOff val="0"/>
                <a:shade val="63000"/>
                <a:tint val="82000"/>
              </a:schemeClr>
              <a:schemeClr val="accent4">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The following items came out of the crash in good order:</a:t>
          </a:r>
          <a:endParaRPr lang="ru-RU" sz="2200" kern="1200" dirty="0"/>
        </a:p>
      </dsp:txBody>
      <dsp:txXfrm>
        <a:off x="41858" y="3551784"/>
        <a:ext cx="5183212" cy="773747"/>
      </dsp:txXfrm>
    </dsp:sp>
    <dsp:sp modelId="{9E543165-BAEA-46BB-8E51-AA9CA1D74CAA}">
      <dsp:nvSpPr>
        <dsp:cNvPr id="0" name=""/>
        <dsp:cNvSpPr/>
      </dsp:nvSpPr>
      <dsp:spPr>
        <a:xfrm>
          <a:off x="0" y="4367390"/>
          <a:ext cx="5266928"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25"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Compass / Jack knife / Loaded pistol / Vodka / Parachute </a:t>
          </a:r>
          <a:endParaRPr lang="ru-RU" sz="1700" kern="1200" dirty="0"/>
        </a:p>
      </dsp:txBody>
      <dsp:txXfrm>
        <a:off x="0" y="4367390"/>
        <a:ext cx="5266928" cy="5237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F1D13-CFC0-41C8-8C5E-4AC8A2DB246A}">
      <dsp:nvSpPr>
        <dsp:cNvPr id="0" name=""/>
        <dsp:cNvSpPr/>
      </dsp:nvSpPr>
      <dsp:spPr>
        <a:xfrm>
          <a:off x="0" y="129288"/>
          <a:ext cx="2445661" cy="484380"/>
        </a:xfrm>
        <a:prstGeom prst="roundRect">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u="none" kern="1200" dirty="0" smtClean="0"/>
            <a:t>The task:</a:t>
          </a:r>
          <a:endParaRPr lang="ru-RU" sz="2000" b="1" u="none" kern="1200" dirty="0"/>
        </a:p>
      </dsp:txBody>
      <dsp:txXfrm>
        <a:off x="23645" y="152933"/>
        <a:ext cx="2398371" cy="437090"/>
      </dsp:txXfrm>
    </dsp:sp>
    <dsp:sp modelId="{6461094C-D5EB-432F-BD71-F2C82F2466D2}">
      <dsp:nvSpPr>
        <dsp:cNvPr id="0" name=""/>
        <dsp:cNvSpPr/>
      </dsp:nvSpPr>
      <dsp:spPr>
        <a:xfrm>
          <a:off x="0" y="613668"/>
          <a:ext cx="2445661" cy="38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5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Individually write down a list of the 7 most important items on this list to ensure survival and/or rescue.</a:t>
          </a:r>
          <a:endParaRPr lang="ru-RU" sz="1800" kern="1200" dirty="0"/>
        </a:p>
        <a:p>
          <a:pPr marL="171450" lvl="1" indent="-171450" algn="l" defTabSz="800100" rtl="0">
            <a:lnSpc>
              <a:spcPct val="90000"/>
            </a:lnSpc>
            <a:spcBef>
              <a:spcPct val="0"/>
            </a:spcBef>
            <a:spcAft>
              <a:spcPct val="20000"/>
            </a:spcAft>
            <a:buChar char="••"/>
          </a:pPr>
          <a:r>
            <a:rPr lang="en-US" sz="1800" kern="1200" smtClean="0"/>
            <a:t>Students are put in groups and should agree with the other members of the group what these items are.</a:t>
          </a:r>
          <a:endParaRPr lang="ru-RU" sz="1800" kern="1200"/>
        </a:p>
        <a:p>
          <a:pPr marL="171450" lvl="1" indent="-171450" algn="l" defTabSz="800100" rtl="0">
            <a:lnSpc>
              <a:spcPct val="90000"/>
            </a:lnSpc>
            <a:spcBef>
              <a:spcPct val="0"/>
            </a:spcBef>
            <a:spcAft>
              <a:spcPct val="20000"/>
            </a:spcAft>
            <a:buChar char="••"/>
          </a:pPr>
          <a:r>
            <a:rPr lang="en-US" sz="1800" kern="1200" smtClean="0"/>
            <a:t>Each group works out how to survive this desert situation.</a:t>
          </a:r>
          <a:endParaRPr lang="ru-RU" sz="1800" kern="1200"/>
        </a:p>
      </dsp:txBody>
      <dsp:txXfrm>
        <a:off x="0" y="613668"/>
        <a:ext cx="2445661" cy="38088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C396E-FB5C-4122-89F9-70EDFC113EA1}">
      <dsp:nvSpPr>
        <dsp:cNvPr id="0" name=""/>
        <dsp:cNvSpPr/>
      </dsp:nvSpPr>
      <dsp:spPr>
        <a:xfrm>
          <a:off x="0" y="3607"/>
          <a:ext cx="8229600" cy="98338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b="1" kern="1200" dirty="0" smtClean="0"/>
            <a:t>3. Teaching Writing</a:t>
          </a:r>
          <a:endParaRPr lang="ru-RU" sz="4100" kern="1200" dirty="0"/>
        </a:p>
      </dsp:txBody>
      <dsp:txXfrm>
        <a:off x="48005" y="51612"/>
        <a:ext cx="8133590" cy="8873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2CE02-9E98-49D1-ABBA-8F198413BB8C}">
      <dsp:nvSpPr>
        <dsp:cNvPr id="0" name=""/>
        <dsp:cNvSpPr/>
      </dsp:nvSpPr>
      <dsp:spPr>
        <a:xfrm>
          <a:off x="0" y="0"/>
          <a:ext cx="8229600" cy="0"/>
        </a:xfrm>
        <a:prstGeom prst="lin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2DE03C04-7D0A-4F6B-B221-E4069D8920DA}">
      <dsp:nvSpPr>
        <dsp:cNvPr id="0" name=""/>
        <dsp:cNvSpPr/>
      </dsp:nvSpPr>
      <dsp:spPr>
        <a:xfrm>
          <a:off x="0" y="0"/>
          <a:ext cx="8229600"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True / False Statements. </a:t>
          </a:r>
          <a:r>
            <a:rPr lang="en-US" sz="1700" kern="1200" smtClean="0"/>
            <a:t>Students are given a list of statements and copy only the true ones. </a:t>
          </a:r>
          <a:endParaRPr lang="ru-RU" sz="1700" kern="1200"/>
        </a:p>
      </dsp:txBody>
      <dsp:txXfrm>
        <a:off x="0" y="0"/>
        <a:ext cx="8229600" cy="1234440"/>
      </dsp:txXfrm>
    </dsp:sp>
    <dsp:sp modelId="{0BAD748B-3483-4FF3-97FD-88C3B2976C2E}">
      <dsp:nvSpPr>
        <dsp:cNvPr id="0" name=""/>
        <dsp:cNvSpPr/>
      </dsp:nvSpPr>
      <dsp:spPr>
        <a:xfrm>
          <a:off x="0" y="1234440"/>
          <a:ext cx="8229600" cy="0"/>
        </a:xfrm>
        <a:prstGeom prst="lin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3C9CF210-2821-4B29-86C4-744AD0E85B50}">
      <dsp:nvSpPr>
        <dsp:cNvPr id="0" name=""/>
        <dsp:cNvSpPr/>
      </dsp:nvSpPr>
      <dsp:spPr>
        <a:xfrm>
          <a:off x="0" y="1234440"/>
          <a:ext cx="8229600"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Changing paragraphs. </a:t>
          </a:r>
          <a:r>
            <a:rPr lang="en-US" sz="1700" kern="1200" smtClean="0"/>
            <a:t>Students are given a paragraph and asked to make changes in it. </a:t>
          </a:r>
          <a:endParaRPr lang="ru-RU" sz="1700" kern="1200"/>
        </a:p>
      </dsp:txBody>
      <dsp:txXfrm>
        <a:off x="0" y="1234440"/>
        <a:ext cx="8229600" cy="1234440"/>
      </dsp:txXfrm>
    </dsp:sp>
    <dsp:sp modelId="{951CEB78-5DDD-426A-8588-588EBEF56AF4}">
      <dsp:nvSpPr>
        <dsp:cNvPr id="0" name=""/>
        <dsp:cNvSpPr/>
      </dsp:nvSpPr>
      <dsp:spPr>
        <a:xfrm>
          <a:off x="0" y="2468880"/>
          <a:ext cx="8229600" cy="0"/>
        </a:xfrm>
        <a:prstGeom prst="lin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44C216A2-42CC-4880-920B-4A775C759A71}">
      <dsp:nvSpPr>
        <dsp:cNvPr id="0" name=""/>
        <dsp:cNvSpPr/>
      </dsp:nvSpPr>
      <dsp:spPr>
        <a:xfrm>
          <a:off x="0" y="2468880"/>
          <a:ext cx="8229600"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Write down the difference. </a:t>
          </a:r>
          <a:r>
            <a:rPr lang="en-US" sz="1700" kern="1200" smtClean="0"/>
            <a:t>Provide two pictures with a number of differences between them and ask the students to write down the difference.</a:t>
          </a:r>
          <a:endParaRPr lang="ru-RU" sz="1700" kern="1200"/>
        </a:p>
      </dsp:txBody>
      <dsp:txXfrm>
        <a:off x="0" y="2468880"/>
        <a:ext cx="8229600" cy="1234440"/>
      </dsp:txXfrm>
    </dsp:sp>
    <dsp:sp modelId="{76ACA958-9F60-4E7A-A7D7-94EE37B21AED}">
      <dsp:nvSpPr>
        <dsp:cNvPr id="0" name=""/>
        <dsp:cNvSpPr/>
      </dsp:nvSpPr>
      <dsp:spPr>
        <a:xfrm>
          <a:off x="0" y="3703320"/>
          <a:ext cx="8229600" cy="0"/>
        </a:xfrm>
        <a:prstGeom prst="lin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DFF7E699-FF54-4E35-9B6E-881DBFB559C1}">
      <dsp:nvSpPr>
        <dsp:cNvPr id="0" name=""/>
        <dsp:cNvSpPr/>
      </dsp:nvSpPr>
      <dsp:spPr>
        <a:xfrm>
          <a:off x="0" y="3703320"/>
          <a:ext cx="8229600"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dirty="0" smtClean="0"/>
            <a:t>Dialogue journal. </a:t>
          </a:r>
          <a:r>
            <a:rPr lang="en-US" sz="1700" kern="1200" dirty="0" smtClean="0"/>
            <a:t>On a regular basis (daily, weekly) students write in their journals as little or as much as they want, on whatever subject that interests them at the moment. They can ask questions, express opinions or make requests. Teacher reads the student’s entry and responds. In effect, the teacher and the student carry on a conversation via the journal.</a:t>
          </a:r>
          <a:endParaRPr lang="ru-RU" sz="1700" kern="1200" dirty="0"/>
        </a:p>
      </dsp:txBody>
      <dsp:txXfrm>
        <a:off x="0" y="3703320"/>
        <a:ext cx="8229600" cy="12344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A4D31-C1FD-425D-A08F-A58BE474F1D2}">
      <dsp:nvSpPr>
        <dsp:cNvPr id="0" name=""/>
        <dsp:cNvSpPr/>
      </dsp:nvSpPr>
      <dsp:spPr>
        <a:xfrm>
          <a:off x="0" y="602"/>
          <a:ext cx="8229600" cy="0"/>
        </a:xfrm>
        <a:prstGeom prst="line">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F1D89DAC-687B-495A-A2D7-16C3AC4BE028}">
      <dsp:nvSpPr>
        <dsp:cNvPr id="0" name=""/>
        <dsp:cNvSpPr/>
      </dsp:nvSpPr>
      <dsp:spPr>
        <a:xfrm>
          <a:off x="0" y="602"/>
          <a:ext cx="8229600" cy="98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Collage. </a:t>
          </a:r>
          <a:r>
            <a:rPr lang="en-US" sz="2000" kern="1200" dirty="0" smtClean="0"/>
            <a:t>It’s a piece of artwork consisting of newspaper clippings, pictures from magazines, photographs, odd bits of colored paper. Students can make a collage about themselves, their families, their hobbies, etc.</a:t>
          </a:r>
          <a:endParaRPr lang="ru-RU" sz="2000" kern="1200" dirty="0"/>
        </a:p>
      </dsp:txBody>
      <dsp:txXfrm>
        <a:off x="0" y="602"/>
        <a:ext cx="8229600" cy="987310"/>
      </dsp:txXfrm>
    </dsp:sp>
    <dsp:sp modelId="{2C33BAA1-F8FA-4F79-860E-41057B4BA8EF}">
      <dsp:nvSpPr>
        <dsp:cNvPr id="0" name=""/>
        <dsp:cNvSpPr/>
      </dsp:nvSpPr>
      <dsp:spPr>
        <a:xfrm>
          <a:off x="0" y="987913"/>
          <a:ext cx="8229600" cy="0"/>
        </a:xfrm>
        <a:prstGeom prst="line">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73EE37F2-8D49-4E73-A266-088C08173FCA}">
      <dsp:nvSpPr>
        <dsp:cNvPr id="0" name=""/>
        <dsp:cNvSpPr/>
      </dsp:nvSpPr>
      <dsp:spPr>
        <a:xfrm>
          <a:off x="0" y="987913"/>
          <a:ext cx="8229600" cy="98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Ink-shedding. </a:t>
          </a:r>
          <a:r>
            <a:rPr lang="en-US" sz="2000" kern="1200" smtClean="0"/>
            <a:t>Each student writes his ideas about the problem the teacher has provided and discuss each others’ ideas (Google Drive or Social Media can also be used for this activity).</a:t>
          </a:r>
          <a:endParaRPr lang="ru-RU" sz="2000" kern="1200"/>
        </a:p>
      </dsp:txBody>
      <dsp:txXfrm>
        <a:off x="0" y="987913"/>
        <a:ext cx="8229600" cy="987310"/>
      </dsp:txXfrm>
    </dsp:sp>
    <dsp:sp modelId="{48A36F8B-A058-4659-AC47-00A8D992ACAC}">
      <dsp:nvSpPr>
        <dsp:cNvPr id="0" name=""/>
        <dsp:cNvSpPr/>
      </dsp:nvSpPr>
      <dsp:spPr>
        <a:xfrm>
          <a:off x="0" y="1975224"/>
          <a:ext cx="8229600" cy="0"/>
        </a:xfrm>
        <a:prstGeom prst="line">
          <a:avLst/>
        </a:prstGeom>
        <a:solidFill>
          <a:schemeClr val="accent4">
            <a:hueOff val="0"/>
            <a:satOff val="0"/>
            <a:lumOff val="0"/>
            <a:alphaOff val="0"/>
          </a:schemeClr>
        </a:solidFill>
        <a:ln w="38100" cap="flat" cmpd="sng" algn="ctr">
          <a:solidFill>
            <a:schemeClr val="accent4">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7AA59CC3-5A01-45E9-BF3D-3887923DE863}">
      <dsp:nvSpPr>
        <dsp:cNvPr id="0" name=""/>
        <dsp:cNvSpPr/>
      </dsp:nvSpPr>
      <dsp:spPr>
        <a:xfrm>
          <a:off x="0" y="1975224"/>
          <a:ext cx="8229600" cy="98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Cartoon conversations. </a:t>
          </a:r>
          <a:r>
            <a:rPr lang="en-US" sz="2000" kern="1200" smtClean="0"/>
            <a:t>Give students copies of cartoons with the character’s dialogue omitted. Have students make up spoken dialogues, and then ask them write their ideas in the cartoons.</a:t>
          </a:r>
          <a:endParaRPr lang="ru-RU" sz="2000" kern="1200"/>
        </a:p>
      </dsp:txBody>
      <dsp:txXfrm>
        <a:off x="0" y="1975224"/>
        <a:ext cx="8229600" cy="987310"/>
      </dsp:txXfrm>
    </dsp:sp>
    <dsp:sp modelId="{ED0FDA03-59D2-46B2-AC58-5C6ABBF5CF37}">
      <dsp:nvSpPr>
        <dsp:cNvPr id="0" name=""/>
        <dsp:cNvSpPr/>
      </dsp:nvSpPr>
      <dsp:spPr>
        <a:xfrm>
          <a:off x="0" y="2962535"/>
          <a:ext cx="8229600" cy="0"/>
        </a:xfrm>
        <a:prstGeom prst="line">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3F1EECD9-C718-4E48-AA28-E05DAECD706D}">
      <dsp:nvSpPr>
        <dsp:cNvPr id="0" name=""/>
        <dsp:cNvSpPr/>
      </dsp:nvSpPr>
      <dsp:spPr>
        <a:xfrm>
          <a:off x="0" y="2962535"/>
          <a:ext cx="8229600" cy="98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Story-starters. </a:t>
          </a:r>
          <a:r>
            <a:rPr lang="en-US" sz="2000" kern="1200" smtClean="0"/>
            <a:t>Students read the story in which the end has been deleted. They are then asked to finish the story.</a:t>
          </a:r>
          <a:endParaRPr lang="ru-RU" sz="2000" kern="1200"/>
        </a:p>
      </dsp:txBody>
      <dsp:txXfrm>
        <a:off x="0" y="2962535"/>
        <a:ext cx="8229600" cy="987310"/>
      </dsp:txXfrm>
    </dsp:sp>
    <dsp:sp modelId="{55DF8198-7F09-4799-99DA-A3D567E016E3}">
      <dsp:nvSpPr>
        <dsp:cNvPr id="0" name=""/>
        <dsp:cNvSpPr/>
      </dsp:nvSpPr>
      <dsp:spPr>
        <a:xfrm>
          <a:off x="0" y="3949846"/>
          <a:ext cx="8229600" cy="0"/>
        </a:xfrm>
        <a:prstGeom prst="line">
          <a:avLst/>
        </a:prstGeom>
        <a:solidFill>
          <a:schemeClr val="accent6">
            <a:hueOff val="0"/>
            <a:satOff val="0"/>
            <a:lumOff val="0"/>
            <a:alphaOff val="0"/>
          </a:schemeClr>
        </a:solidFill>
        <a:ln w="38100" cap="flat" cmpd="sng" algn="ctr">
          <a:solidFill>
            <a:schemeClr val="accent6">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sp>
    <dsp:sp modelId="{9D89E93F-D3DA-48E6-ABEC-82363FD35628}">
      <dsp:nvSpPr>
        <dsp:cNvPr id="0" name=""/>
        <dsp:cNvSpPr/>
      </dsp:nvSpPr>
      <dsp:spPr>
        <a:xfrm>
          <a:off x="0" y="3949846"/>
          <a:ext cx="8229600" cy="98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Writing at the beginning of each class. </a:t>
          </a:r>
          <a:r>
            <a:rPr lang="en-US" sz="2000" kern="1200" smtClean="0"/>
            <a:t>The teacher writes a question on the board and gives the students five minutes to respond. </a:t>
          </a:r>
          <a:endParaRPr lang="ru-RU" sz="2000" kern="1200"/>
        </a:p>
      </dsp:txBody>
      <dsp:txXfrm>
        <a:off x="0" y="3949846"/>
        <a:ext cx="8229600" cy="98731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6D2C-187C-4EE1-857D-7125123A06BD}">
      <dsp:nvSpPr>
        <dsp:cNvPr id="0" name=""/>
        <dsp:cNvSpPr/>
      </dsp:nvSpPr>
      <dsp:spPr>
        <a:xfrm>
          <a:off x="3353397" y="1136672"/>
          <a:ext cx="1522805" cy="1522805"/>
        </a:xfrm>
        <a:prstGeom prst="ellipse">
          <a:avLst/>
        </a:prstGeom>
        <a:blipFill rotWithShape="0">
          <a:blip xmlns:r="http://schemas.openxmlformats.org/officeDocument/2006/relationships" r:embed="rId1">
            <a:duotone>
              <a:schemeClr val="accent2">
                <a:alpha val="50000"/>
                <a:hueOff val="0"/>
                <a:satOff val="0"/>
                <a:lumOff val="0"/>
                <a:alphaOff val="0"/>
                <a:shade val="63000"/>
                <a:tint val="82000"/>
              </a:schemeClr>
              <a:schemeClr val="accent2">
                <a:alpha val="50000"/>
                <a:hueOff val="0"/>
                <a:satOff val="0"/>
                <a:lumOff val="0"/>
                <a:alphaOff val="0"/>
                <a:tint val="10000"/>
                <a:satMod val="400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77D7892-D01B-4560-9F54-08D7604056BC}">
      <dsp:nvSpPr>
        <dsp:cNvPr id="0" name=""/>
        <dsp:cNvSpPr/>
      </dsp:nvSpPr>
      <dsp:spPr>
        <a:xfrm>
          <a:off x="3163046" y="0"/>
          <a:ext cx="1903506" cy="1036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Share information about themselves, their needs, and their problems.</a:t>
          </a:r>
          <a:endParaRPr lang="ru-RU" sz="1900" kern="1200"/>
        </a:p>
      </dsp:txBody>
      <dsp:txXfrm>
        <a:off x="3163046" y="0"/>
        <a:ext cx="1903506" cy="1036929"/>
      </dsp:txXfrm>
    </dsp:sp>
    <dsp:sp modelId="{DA9B677D-7FF8-4CF6-BEFD-6BC2576F83AA}">
      <dsp:nvSpPr>
        <dsp:cNvPr id="0" name=""/>
        <dsp:cNvSpPr/>
      </dsp:nvSpPr>
      <dsp:spPr>
        <a:xfrm>
          <a:off x="3847674" y="1422074"/>
          <a:ext cx="1522805" cy="1522805"/>
        </a:xfrm>
        <a:prstGeom prst="ellipse">
          <a:avLst/>
        </a:prstGeom>
        <a:blipFill rotWithShape="0">
          <a:blip xmlns:r="http://schemas.openxmlformats.org/officeDocument/2006/relationships" r:embed="rId1">
            <a:duotone>
              <a:schemeClr val="accent3">
                <a:alpha val="50000"/>
                <a:hueOff val="0"/>
                <a:satOff val="0"/>
                <a:lumOff val="0"/>
                <a:alphaOff val="0"/>
                <a:shade val="63000"/>
                <a:tint val="82000"/>
              </a:schemeClr>
              <a:schemeClr val="accent3">
                <a:alpha val="50000"/>
                <a:hueOff val="0"/>
                <a:satOff val="0"/>
                <a:lumOff val="0"/>
                <a:alphaOff val="0"/>
                <a:tint val="10000"/>
                <a:satMod val="400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F47F3ACD-DCDE-4A49-827F-B33A7F983C5B}">
      <dsp:nvSpPr>
        <dsp:cNvPr id="0" name=""/>
        <dsp:cNvSpPr/>
      </dsp:nvSpPr>
      <dsp:spPr>
        <a:xfrm>
          <a:off x="5483421" y="987551"/>
          <a:ext cx="1803889" cy="11356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Express ideas and thoughts.</a:t>
          </a:r>
          <a:endParaRPr lang="ru-RU" sz="1900" kern="1200"/>
        </a:p>
      </dsp:txBody>
      <dsp:txXfrm>
        <a:off x="5483421" y="987551"/>
        <a:ext cx="1803889" cy="1135684"/>
      </dsp:txXfrm>
    </dsp:sp>
    <dsp:sp modelId="{9869E2B8-9341-4E67-8DA3-A8E795521998}">
      <dsp:nvSpPr>
        <dsp:cNvPr id="0" name=""/>
        <dsp:cNvSpPr/>
      </dsp:nvSpPr>
      <dsp:spPr>
        <a:xfrm>
          <a:off x="3847674" y="1992879"/>
          <a:ext cx="1522805" cy="1522805"/>
        </a:xfrm>
        <a:prstGeom prst="ellipse">
          <a:avLst/>
        </a:prstGeom>
        <a:blipFill rotWithShape="0">
          <a:blip xmlns:r="http://schemas.openxmlformats.org/officeDocument/2006/relationships" r:embed="rId1">
            <a:duotone>
              <a:schemeClr val="accent4">
                <a:alpha val="50000"/>
                <a:hueOff val="0"/>
                <a:satOff val="0"/>
                <a:lumOff val="0"/>
                <a:alphaOff val="0"/>
                <a:shade val="63000"/>
                <a:tint val="82000"/>
              </a:schemeClr>
              <a:schemeClr val="accent4">
                <a:alpha val="50000"/>
                <a:hueOff val="0"/>
                <a:satOff val="0"/>
                <a:lumOff val="0"/>
                <a:alphaOff val="0"/>
                <a:tint val="10000"/>
                <a:satMod val="400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C7A260F-1615-4E0F-BBF7-2AEDE4019228}">
      <dsp:nvSpPr>
        <dsp:cNvPr id="0" name=""/>
        <dsp:cNvSpPr/>
      </dsp:nvSpPr>
      <dsp:spPr>
        <a:xfrm>
          <a:off x="5483421" y="2681203"/>
          <a:ext cx="1803889" cy="12690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Write about impressions.</a:t>
          </a:r>
          <a:endParaRPr lang="ru-RU" sz="1900" kern="1200"/>
        </a:p>
      </dsp:txBody>
      <dsp:txXfrm>
        <a:off x="5483421" y="2681203"/>
        <a:ext cx="1803889" cy="1269004"/>
      </dsp:txXfrm>
    </dsp:sp>
    <dsp:sp modelId="{0C0A4AD0-9BDA-41A8-9761-F0ABF75A2CFF}">
      <dsp:nvSpPr>
        <dsp:cNvPr id="0" name=""/>
        <dsp:cNvSpPr/>
      </dsp:nvSpPr>
      <dsp:spPr>
        <a:xfrm>
          <a:off x="3353397" y="2278776"/>
          <a:ext cx="1522805" cy="1522805"/>
        </a:xfrm>
        <a:prstGeom prst="ellipse">
          <a:avLst/>
        </a:prstGeom>
        <a:blipFill rotWithShape="0">
          <a:blip xmlns:r="http://schemas.openxmlformats.org/officeDocument/2006/relationships" r:embed="rId1">
            <a:duotone>
              <a:schemeClr val="accent5">
                <a:alpha val="50000"/>
                <a:hueOff val="0"/>
                <a:satOff val="0"/>
                <a:lumOff val="0"/>
                <a:alphaOff val="0"/>
                <a:shade val="63000"/>
                <a:tint val="82000"/>
              </a:schemeClr>
              <a:schemeClr val="accent5">
                <a:alpha val="50000"/>
                <a:hueOff val="0"/>
                <a:satOff val="0"/>
                <a:lumOff val="0"/>
                <a:alphaOff val="0"/>
                <a:tint val="10000"/>
                <a:satMod val="400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15010C93-9082-4F21-9B12-640A4586E394}">
      <dsp:nvSpPr>
        <dsp:cNvPr id="0" name=""/>
        <dsp:cNvSpPr/>
      </dsp:nvSpPr>
      <dsp:spPr>
        <a:xfrm>
          <a:off x="3163046" y="3900830"/>
          <a:ext cx="1903506" cy="1036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Express thanks.</a:t>
          </a:r>
          <a:endParaRPr lang="ru-RU" sz="1900" kern="1200"/>
        </a:p>
      </dsp:txBody>
      <dsp:txXfrm>
        <a:off x="3163046" y="3900830"/>
        <a:ext cx="1903506" cy="1036929"/>
      </dsp:txXfrm>
    </dsp:sp>
    <dsp:sp modelId="{C6653329-8D17-49EB-89D6-53BA305DDFCC}">
      <dsp:nvSpPr>
        <dsp:cNvPr id="0" name=""/>
        <dsp:cNvSpPr/>
      </dsp:nvSpPr>
      <dsp:spPr>
        <a:xfrm>
          <a:off x="2859120" y="1992879"/>
          <a:ext cx="1522805" cy="1522805"/>
        </a:xfrm>
        <a:prstGeom prst="ellipse">
          <a:avLst/>
        </a:prstGeom>
        <a:blipFill rotWithShape="0">
          <a:blip xmlns:r="http://schemas.openxmlformats.org/officeDocument/2006/relationships" r:embed="rId1">
            <a:duotone>
              <a:schemeClr val="accent6">
                <a:alpha val="50000"/>
                <a:hueOff val="0"/>
                <a:satOff val="0"/>
                <a:lumOff val="0"/>
                <a:alphaOff val="0"/>
                <a:shade val="63000"/>
                <a:tint val="82000"/>
              </a:schemeClr>
              <a:schemeClr val="accent6">
                <a:alpha val="50000"/>
                <a:hueOff val="0"/>
                <a:satOff val="0"/>
                <a:lumOff val="0"/>
                <a:alphaOff val="0"/>
                <a:tint val="10000"/>
                <a:satMod val="400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4953D2E-797D-4BC1-B658-265A15228F94}">
      <dsp:nvSpPr>
        <dsp:cNvPr id="0" name=""/>
        <dsp:cNvSpPr/>
      </dsp:nvSpPr>
      <dsp:spPr>
        <a:xfrm>
          <a:off x="942289" y="2681203"/>
          <a:ext cx="1803889" cy="12690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Formulate ideas and communicate them to others.</a:t>
          </a:r>
          <a:endParaRPr lang="ru-RU" sz="1900" kern="1200"/>
        </a:p>
      </dsp:txBody>
      <dsp:txXfrm>
        <a:off x="942289" y="2681203"/>
        <a:ext cx="1803889" cy="1269004"/>
      </dsp:txXfrm>
    </dsp:sp>
    <dsp:sp modelId="{3803D888-7EE2-454E-B960-3E6BD3F0F60F}">
      <dsp:nvSpPr>
        <dsp:cNvPr id="0" name=""/>
        <dsp:cNvSpPr/>
      </dsp:nvSpPr>
      <dsp:spPr>
        <a:xfrm>
          <a:off x="2859120" y="1422074"/>
          <a:ext cx="1522805" cy="1522805"/>
        </a:xfrm>
        <a:prstGeom prst="ellipse">
          <a:avLst/>
        </a:prstGeom>
        <a:blipFill rotWithShape="0">
          <a:blip xmlns:r="http://schemas.openxmlformats.org/officeDocument/2006/relationships" r:embed="rId1">
            <a:duotone>
              <a:schemeClr val="accent2">
                <a:alpha val="50000"/>
                <a:hueOff val="0"/>
                <a:satOff val="0"/>
                <a:lumOff val="0"/>
                <a:alphaOff val="0"/>
                <a:shade val="63000"/>
                <a:tint val="82000"/>
              </a:schemeClr>
              <a:schemeClr val="accent2">
                <a:alpha val="50000"/>
                <a:hueOff val="0"/>
                <a:satOff val="0"/>
                <a:lumOff val="0"/>
                <a:alphaOff val="0"/>
                <a:tint val="10000"/>
                <a:satMod val="400000"/>
              </a:schemeClr>
            </a:duotone>
          </a:blip>
          <a:tile tx="0" ty="0" sx="40000" sy="4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CE21BAD1-509E-4667-A67E-1AE2C5B4528C}">
      <dsp:nvSpPr>
        <dsp:cNvPr id="0" name=""/>
        <dsp:cNvSpPr/>
      </dsp:nvSpPr>
      <dsp:spPr>
        <a:xfrm>
          <a:off x="942289" y="987551"/>
          <a:ext cx="1803889" cy="12690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Write letters.</a:t>
          </a:r>
          <a:endParaRPr lang="ru-RU" sz="1900" kern="1200"/>
        </a:p>
      </dsp:txBody>
      <dsp:txXfrm>
        <a:off x="942289" y="987551"/>
        <a:ext cx="1803889" cy="126900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33D9D-9053-41D2-8CB9-71BFBE4DD564}">
      <dsp:nvSpPr>
        <dsp:cNvPr id="0" name=""/>
        <dsp:cNvSpPr/>
      </dsp:nvSpPr>
      <dsp:spPr>
        <a:xfrm>
          <a:off x="2379359" y="1437597"/>
          <a:ext cx="515615" cy="91440"/>
        </a:xfrm>
        <a:custGeom>
          <a:avLst/>
          <a:gdLst/>
          <a:ahLst/>
          <a:cxnLst/>
          <a:rect l="0" t="0" r="0" b="0"/>
          <a:pathLst>
            <a:path>
              <a:moveTo>
                <a:pt x="0" y="45720"/>
              </a:moveTo>
              <a:lnTo>
                <a:pt x="515615"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23511" y="1480586"/>
        <a:ext cx="27310" cy="5462"/>
      </dsp:txXfrm>
    </dsp:sp>
    <dsp:sp modelId="{5F752218-BADE-4028-950E-2F32A66D3F15}">
      <dsp:nvSpPr>
        <dsp:cNvPr id="0" name=""/>
        <dsp:cNvSpPr/>
      </dsp:nvSpPr>
      <dsp:spPr>
        <a:xfrm>
          <a:off x="6308" y="770861"/>
          <a:ext cx="2374850" cy="1424910"/>
        </a:xfrm>
        <a:prstGeom prst="rect">
          <a:avLst/>
        </a:prstGeom>
        <a:blipFill rotWithShape="0">
          <a:blip xmlns:r="http://schemas.openxmlformats.org/officeDocument/2006/relationships" r:embed="rId1">
            <a:duotone>
              <a:schemeClr val="accent2">
                <a:hueOff val="0"/>
                <a:satOff val="0"/>
                <a:lumOff val="0"/>
                <a:alphaOff val="0"/>
                <a:shade val="40000"/>
              </a:schemeClr>
              <a:schemeClr val="accent2">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Focus on a goal or main idea in writing.</a:t>
          </a:r>
          <a:endParaRPr lang="ru-RU" sz="2200" kern="1200"/>
        </a:p>
      </dsp:txBody>
      <dsp:txXfrm>
        <a:off x="6308" y="770861"/>
        <a:ext cx="2374850" cy="1424910"/>
      </dsp:txXfrm>
    </dsp:sp>
    <dsp:sp modelId="{D0242544-1E02-43B8-94A4-D3D809877403}">
      <dsp:nvSpPr>
        <dsp:cNvPr id="0" name=""/>
        <dsp:cNvSpPr/>
      </dsp:nvSpPr>
      <dsp:spPr>
        <a:xfrm>
          <a:off x="5300425" y="1437597"/>
          <a:ext cx="515615" cy="91440"/>
        </a:xfrm>
        <a:custGeom>
          <a:avLst/>
          <a:gdLst/>
          <a:ahLst/>
          <a:cxnLst/>
          <a:rect l="0" t="0" r="0" b="0"/>
          <a:pathLst>
            <a:path>
              <a:moveTo>
                <a:pt x="0" y="45720"/>
              </a:moveTo>
              <a:lnTo>
                <a:pt x="51561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44577" y="1480586"/>
        <a:ext cx="27310" cy="5462"/>
      </dsp:txXfrm>
    </dsp:sp>
    <dsp:sp modelId="{390882C6-8ABC-4723-B55F-BF3E50C2B572}">
      <dsp:nvSpPr>
        <dsp:cNvPr id="0" name=""/>
        <dsp:cNvSpPr/>
      </dsp:nvSpPr>
      <dsp:spPr>
        <a:xfrm>
          <a:off x="2927374" y="770861"/>
          <a:ext cx="2374850" cy="1424910"/>
        </a:xfrm>
        <a:prstGeom prst="rect">
          <a:avLst/>
        </a:prstGeom>
        <a:blipFill rotWithShape="0">
          <a:blip xmlns:r="http://schemas.openxmlformats.org/officeDocument/2006/relationships" r:embed="rId1">
            <a:duotone>
              <a:schemeClr val="accent3">
                <a:hueOff val="0"/>
                <a:satOff val="0"/>
                <a:lumOff val="0"/>
                <a:alphaOff val="0"/>
                <a:shade val="40000"/>
              </a:schemeClr>
              <a:schemeClr val="accent3">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Spend some time planning what to write.</a:t>
          </a:r>
          <a:endParaRPr lang="ru-RU" sz="2200" kern="1200"/>
        </a:p>
      </dsp:txBody>
      <dsp:txXfrm>
        <a:off x="2927374" y="770861"/>
        <a:ext cx="2374850" cy="1424910"/>
      </dsp:txXfrm>
    </dsp:sp>
    <dsp:sp modelId="{71A9081A-66ED-4596-9DD3-B7D462205AA7}">
      <dsp:nvSpPr>
        <dsp:cNvPr id="0" name=""/>
        <dsp:cNvSpPr/>
      </dsp:nvSpPr>
      <dsp:spPr>
        <a:xfrm>
          <a:off x="1193734" y="2193972"/>
          <a:ext cx="5842131" cy="515615"/>
        </a:xfrm>
        <a:custGeom>
          <a:avLst/>
          <a:gdLst/>
          <a:ahLst/>
          <a:cxnLst/>
          <a:rect l="0" t="0" r="0" b="0"/>
          <a:pathLst>
            <a:path>
              <a:moveTo>
                <a:pt x="5842131" y="0"/>
              </a:moveTo>
              <a:lnTo>
                <a:pt x="5842131" y="274907"/>
              </a:lnTo>
              <a:lnTo>
                <a:pt x="0" y="274907"/>
              </a:lnTo>
              <a:lnTo>
                <a:pt x="0" y="515615"/>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68109" y="2449048"/>
        <a:ext cx="293380" cy="5462"/>
      </dsp:txXfrm>
    </dsp:sp>
    <dsp:sp modelId="{1FCDD207-6B59-48F2-9EEB-CC28D2D0DBE5}">
      <dsp:nvSpPr>
        <dsp:cNvPr id="0" name=""/>
        <dsp:cNvSpPr/>
      </dsp:nvSpPr>
      <dsp:spPr>
        <a:xfrm>
          <a:off x="5848440" y="770861"/>
          <a:ext cx="2374850" cy="1424910"/>
        </a:xfrm>
        <a:prstGeom prst="rect">
          <a:avLst/>
        </a:prstGeom>
        <a:blipFill rotWithShape="0">
          <a:blip xmlns:r="http://schemas.openxmlformats.org/officeDocument/2006/relationships" r:embed="rId1">
            <a:duotone>
              <a:schemeClr val="accent4">
                <a:hueOff val="0"/>
                <a:satOff val="0"/>
                <a:lumOff val="0"/>
                <a:alphaOff val="0"/>
                <a:shade val="40000"/>
              </a:schemeClr>
              <a:schemeClr val="accent4">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Let your first ideas flow onto the paper.</a:t>
          </a:r>
          <a:endParaRPr lang="ru-RU" sz="2200" kern="1200"/>
        </a:p>
      </dsp:txBody>
      <dsp:txXfrm>
        <a:off x="5848440" y="770861"/>
        <a:ext cx="2374850" cy="1424910"/>
      </dsp:txXfrm>
    </dsp:sp>
    <dsp:sp modelId="{9CFA9CA8-FCBB-4356-8708-2F0C6997D6F7}">
      <dsp:nvSpPr>
        <dsp:cNvPr id="0" name=""/>
        <dsp:cNvSpPr/>
      </dsp:nvSpPr>
      <dsp:spPr>
        <a:xfrm>
          <a:off x="2379359" y="3408722"/>
          <a:ext cx="515615" cy="91440"/>
        </a:xfrm>
        <a:custGeom>
          <a:avLst/>
          <a:gdLst/>
          <a:ahLst/>
          <a:cxnLst/>
          <a:rect l="0" t="0" r="0" b="0"/>
          <a:pathLst>
            <a:path>
              <a:moveTo>
                <a:pt x="0" y="45720"/>
              </a:moveTo>
              <a:lnTo>
                <a:pt x="515615"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23511" y="3451711"/>
        <a:ext cx="27310" cy="5462"/>
      </dsp:txXfrm>
    </dsp:sp>
    <dsp:sp modelId="{62A68C20-9679-4779-B2BE-E99AEF1735AA}">
      <dsp:nvSpPr>
        <dsp:cNvPr id="0" name=""/>
        <dsp:cNvSpPr/>
      </dsp:nvSpPr>
      <dsp:spPr>
        <a:xfrm>
          <a:off x="6308" y="2741987"/>
          <a:ext cx="2374850" cy="1424910"/>
        </a:xfrm>
        <a:prstGeom prst="rect">
          <a:avLst/>
        </a:prstGeom>
        <a:blipFill rotWithShape="0">
          <a:blip xmlns:r="http://schemas.openxmlformats.org/officeDocument/2006/relationships" r:embed="rId1">
            <a:duotone>
              <a:schemeClr val="accent5">
                <a:hueOff val="0"/>
                <a:satOff val="0"/>
                <a:lumOff val="0"/>
                <a:alphaOff val="0"/>
                <a:shade val="40000"/>
              </a:schemeClr>
              <a:schemeClr val="accent5">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Make up a plan of what you are going to write.</a:t>
          </a:r>
          <a:endParaRPr lang="ru-RU" sz="2200" kern="1200"/>
        </a:p>
      </dsp:txBody>
      <dsp:txXfrm>
        <a:off x="6308" y="2741987"/>
        <a:ext cx="2374850" cy="1424910"/>
      </dsp:txXfrm>
    </dsp:sp>
    <dsp:sp modelId="{89B0D6E0-9EBE-43DC-BC82-1F0A2A090543}">
      <dsp:nvSpPr>
        <dsp:cNvPr id="0" name=""/>
        <dsp:cNvSpPr/>
      </dsp:nvSpPr>
      <dsp:spPr>
        <a:xfrm>
          <a:off x="2927374" y="2741987"/>
          <a:ext cx="2374850" cy="1424910"/>
        </a:xfrm>
        <a:prstGeom prst="rect">
          <a:avLst/>
        </a:prstGeom>
        <a:blipFill rotWithShape="0">
          <a:blip xmlns:r="http://schemas.openxmlformats.org/officeDocument/2006/relationships" r:embed="rId1">
            <a:duotone>
              <a:schemeClr val="accent6">
                <a:hueOff val="0"/>
                <a:satOff val="0"/>
                <a:lumOff val="0"/>
                <a:alphaOff val="0"/>
                <a:shade val="40000"/>
              </a:schemeClr>
              <a:schemeClr val="accent6">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t>Reread your work and correct it if necessary.</a:t>
          </a:r>
          <a:endParaRPr lang="ru-RU" sz="2200" kern="1200"/>
        </a:p>
      </dsp:txBody>
      <dsp:txXfrm>
        <a:off x="2927374" y="2741987"/>
        <a:ext cx="2374850" cy="1424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4D0D8-6C06-4C41-8A00-6106C93AE1B4}">
      <dsp:nvSpPr>
        <dsp:cNvPr id="0" name=""/>
        <dsp:cNvSpPr/>
      </dsp:nvSpPr>
      <dsp:spPr>
        <a:xfrm>
          <a:off x="2573759" y="3214"/>
          <a:ext cx="3082081" cy="2054721"/>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Participants of communication:</a:t>
          </a:r>
          <a:endParaRPr lang="ru-RU" sz="2800" kern="1200"/>
        </a:p>
      </dsp:txBody>
      <dsp:txXfrm>
        <a:off x="2633940" y="63395"/>
        <a:ext cx="2961719" cy="1934359"/>
      </dsp:txXfrm>
    </dsp:sp>
    <dsp:sp modelId="{658AE73B-FD0A-4423-8A05-20B26C1E9FE6}">
      <dsp:nvSpPr>
        <dsp:cNvPr id="0" name=""/>
        <dsp:cNvSpPr/>
      </dsp:nvSpPr>
      <dsp:spPr>
        <a:xfrm>
          <a:off x="2111446" y="2057935"/>
          <a:ext cx="2003353" cy="821888"/>
        </a:xfrm>
        <a:custGeom>
          <a:avLst/>
          <a:gdLst/>
          <a:ahLst/>
          <a:cxnLst/>
          <a:rect l="0" t="0" r="0" b="0"/>
          <a:pathLst>
            <a:path>
              <a:moveTo>
                <a:pt x="2003353" y="0"/>
              </a:moveTo>
              <a:lnTo>
                <a:pt x="2003353" y="410944"/>
              </a:lnTo>
              <a:lnTo>
                <a:pt x="0" y="410944"/>
              </a:lnTo>
              <a:lnTo>
                <a:pt x="0" y="821888"/>
              </a:lnTo>
            </a:path>
          </a:pathLst>
        </a:custGeom>
        <a:noFill/>
        <a:ln w="381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E1640-57BA-4C57-8BC4-E2414C1A6505}">
      <dsp:nvSpPr>
        <dsp:cNvPr id="0" name=""/>
        <dsp:cNvSpPr/>
      </dsp:nvSpPr>
      <dsp:spPr>
        <a:xfrm>
          <a:off x="570406" y="2879824"/>
          <a:ext cx="3082081" cy="2054721"/>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a speaker (and/or writer) </a:t>
          </a:r>
          <a:endParaRPr lang="ru-RU" sz="2800" kern="1200"/>
        </a:p>
      </dsp:txBody>
      <dsp:txXfrm>
        <a:off x="630587" y="2940005"/>
        <a:ext cx="2961719" cy="1934359"/>
      </dsp:txXfrm>
    </dsp:sp>
    <dsp:sp modelId="{09515162-C903-4AC5-B5B0-867FC72526A0}">
      <dsp:nvSpPr>
        <dsp:cNvPr id="0" name=""/>
        <dsp:cNvSpPr/>
      </dsp:nvSpPr>
      <dsp:spPr>
        <a:xfrm>
          <a:off x="4114799" y="2057935"/>
          <a:ext cx="2003353" cy="821888"/>
        </a:xfrm>
        <a:custGeom>
          <a:avLst/>
          <a:gdLst/>
          <a:ahLst/>
          <a:cxnLst/>
          <a:rect l="0" t="0" r="0" b="0"/>
          <a:pathLst>
            <a:path>
              <a:moveTo>
                <a:pt x="0" y="0"/>
              </a:moveTo>
              <a:lnTo>
                <a:pt x="0" y="410944"/>
              </a:lnTo>
              <a:lnTo>
                <a:pt x="2003353" y="410944"/>
              </a:lnTo>
              <a:lnTo>
                <a:pt x="2003353" y="821888"/>
              </a:lnTo>
            </a:path>
          </a:pathLst>
        </a:custGeom>
        <a:noFill/>
        <a:ln w="381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34B9F-8D0D-4F0C-A125-3FBB2098D9A3}">
      <dsp:nvSpPr>
        <dsp:cNvPr id="0" name=""/>
        <dsp:cNvSpPr/>
      </dsp:nvSpPr>
      <dsp:spPr>
        <a:xfrm>
          <a:off x="4577112" y="2879824"/>
          <a:ext cx="3082081" cy="2054721"/>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a listener (and/or reader)</a:t>
          </a:r>
          <a:endParaRPr lang="ru-RU" sz="2800" kern="1200"/>
        </a:p>
      </dsp:txBody>
      <dsp:txXfrm>
        <a:off x="4637293" y="2940005"/>
        <a:ext cx="2961719" cy="1934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CCAB7-AC72-4DCB-A164-DD8EAA48A5CD}">
      <dsp:nvSpPr>
        <dsp:cNvPr id="0" name=""/>
        <dsp:cNvSpPr/>
      </dsp:nvSpPr>
      <dsp:spPr>
        <a:xfrm>
          <a:off x="617219" y="0"/>
          <a:ext cx="6995160" cy="4937760"/>
        </a:xfrm>
        <a:prstGeom prst="rightArrow">
          <a:avLst/>
        </a:prstGeom>
        <a:solidFill>
          <a:schemeClr val="accent2">
            <a:tint val="4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dsp:style>
    </dsp:sp>
    <dsp:sp modelId="{C9CF1BA5-8521-441C-85D2-4A30FC384DA6}">
      <dsp:nvSpPr>
        <dsp:cNvPr id="0" name=""/>
        <dsp:cNvSpPr/>
      </dsp:nvSpPr>
      <dsp:spPr>
        <a:xfrm>
          <a:off x="8840" y="1481327"/>
          <a:ext cx="2648902" cy="1975104"/>
        </a:xfrm>
        <a:prstGeom prst="roundRect">
          <a:avLst/>
        </a:prstGeom>
        <a:blipFill rotWithShape="0">
          <a:blip xmlns:r="http://schemas.openxmlformats.org/officeDocument/2006/relationships" r:embed="rId1">
            <a:duotone>
              <a:schemeClr val="accent2">
                <a:hueOff val="0"/>
                <a:satOff val="0"/>
                <a:lumOff val="0"/>
                <a:alphaOff val="0"/>
                <a:shade val="63000"/>
                <a:tint val="82000"/>
              </a:schemeClr>
              <a:schemeClr val="accent2">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communicative intent (a person wants to say something)</a:t>
          </a:r>
          <a:endParaRPr lang="ru-RU" sz="2200" kern="1200"/>
        </a:p>
      </dsp:txBody>
      <dsp:txXfrm>
        <a:off x="105257" y="1577744"/>
        <a:ext cx="2456068" cy="1782270"/>
      </dsp:txXfrm>
    </dsp:sp>
    <dsp:sp modelId="{CFE50892-F134-4522-B191-370C2179DFAF}">
      <dsp:nvSpPr>
        <dsp:cNvPr id="0" name=""/>
        <dsp:cNvSpPr/>
      </dsp:nvSpPr>
      <dsp:spPr>
        <a:xfrm>
          <a:off x="2790348" y="1481327"/>
          <a:ext cx="2648902" cy="1975104"/>
        </a:xfrm>
        <a:prstGeom prst="roundRect">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communicative purpose (he wants something to happen as the result of what he has said)</a:t>
          </a:r>
          <a:endParaRPr lang="ru-RU" sz="2200" kern="1200"/>
        </a:p>
      </dsp:txBody>
      <dsp:txXfrm>
        <a:off x="2886765" y="1577744"/>
        <a:ext cx="2456068" cy="1782270"/>
      </dsp:txXfrm>
    </dsp:sp>
    <dsp:sp modelId="{09D7B95E-F468-4525-975C-1CE73DA7E89D}">
      <dsp:nvSpPr>
        <dsp:cNvPr id="0" name=""/>
        <dsp:cNvSpPr/>
      </dsp:nvSpPr>
      <dsp:spPr>
        <a:xfrm>
          <a:off x="5571857" y="1481327"/>
          <a:ext cx="2648902" cy="1975104"/>
        </a:xfrm>
        <a:prstGeom prst="roundRect">
          <a:avLst/>
        </a:prstGeom>
        <a:blipFill rotWithShape="0">
          <a:blip xmlns:r="http://schemas.openxmlformats.org/officeDocument/2006/relationships" r:embed="rId1">
            <a:duotone>
              <a:schemeClr val="accent4">
                <a:hueOff val="0"/>
                <a:satOff val="0"/>
                <a:lumOff val="0"/>
                <a:alphaOff val="0"/>
                <a:shade val="63000"/>
                <a:tint val="82000"/>
              </a:schemeClr>
              <a:schemeClr val="accent4">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selection of the language means to achieve this communicative purpose</a:t>
          </a:r>
          <a:endParaRPr lang="ru-RU" sz="2200" kern="1200"/>
        </a:p>
      </dsp:txBody>
      <dsp:txXfrm>
        <a:off x="5668274" y="1577744"/>
        <a:ext cx="2456068" cy="1782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B432E-5BC9-41D9-9F80-834D98647E44}">
      <dsp:nvSpPr>
        <dsp:cNvPr id="0" name=""/>
        <dsp:cNvSpPr/>
      </dsp:nvSpPr>
      <dsp:spPr>
        <a:xfrm>
          <a:off x="2384896" y="290"/>
          <a:ext cx="3459807" cy="230653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Reason for communication:</a:t>
          </a:r>
          <a:endParaRPr lang="ru-RU" sz="2100" kern="1200"/>
        </a:p>
      </dsp:txBody>
      <dsp:txXfrm>
        <a:off x="2452452" y="67846"/>
        <a:ext cx="3324695" cy="2171426"/>
      </dsp:txXfrm>
    </dsp:sp>
    <dsp:sp modelId="{768BB6DA-D935-4377-9121-23B93496A336}">
      <dsp:nvSpPr>
        <dsp:cNvPr id="0" name=""/>
        <dsp:cNvSpPr/>
      </dsp:nvSpPr>
      <dsp:spPr>
        <a:xfrm>
          <a:off x="1865925" y="2306828"/>
          <a:ext cx="2248874" cy="922615"/>
        </a:xfrm>
        <a:custGeom>
          <a:avLst/>
          <a:gdLst/>
          <a:ahLst/>
          <a:cxnLst/>
          <a:rect l="0" t="0" r="0" b="0"/>
          <a:pathLst>
            <a:path>
              <a:moveTo>
                <a:pt x="2248874" y="0"/>
              </a:moveTo>
              <a:lnTo>
                <a:pt x="2248874" y="461307"/>
              </a:lnTo>
              <a:lnTo>
                <a:pt x="0" y="461307"/>
              </a:lnTo>
              <a:lnTo>
                <a:pt x="0" y="922615"/>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AA772-5B1D-4913-8ECD-2AAA3445B808}">
      <dsp:nvSpPr>
        <dsp:cNvPr id="0" name=""/>
        <dsp:cNvSpPr/>
      </dsp:nvSpPr>
      <dsp:spPr>
        <a:xfrm>
          <a:off x="136021" y="3229443"/>
          <a:ext cx="3459807" cy="2306538"/>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63000"/>
                <a:tint val="82000"/>
              </a:schemeClr>
              <a:schemeClr val="accent2">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In real life the genuine reason for communication is the information gap – one person wants to get to know something, another one may have this information.</a:t>
          </a:r>
          <a:endParaRPr lang="ru-RU" sz="2100" kern="1200"/>
        </a:p>
      </dsp:txBody>
      <dsp:txXfrm>
        <a:off x="203577" y="3296999"/>
        <a:ext cx="3324695" cy="2171426"/>
      </dsp:txXfrm>
    </dsp:sp>
    <dsp:sp modelId="{25B7AFDB-360D-44B4-BBA9-26B315D0B460}">
      <dsp:nvSpPr>
        <dsp:cNvPr id="0" name=""/>
        <dsp:cNvSpPr/>
      </dsp:nvSpPr>
      <dsp:spPr>
        <a:xfrm>
          <a:off x="4114800" y="2306828"/>
          <a:ext cx="2248874" cy="922615"/>
        </a:xfrm>
        <a:custGeom>
          <a:avLst/>
          <a:gdLst/>
          <a:ahLst/>
          <a:cxnLst/>
          <a:rect l="0" t="0" r="0" b="0"/>
          <a:pathLst>
            <a:path>
              <a:moveTo>
                <a:pt x="0" y="0"/>
              </a:moveTo>
              <a:lnTo>
                <a:pt x="0" y="461307"/>
              </a:lnTo>
              <a:lnTo>
                <a:pt x="2248874" y="461307"/>
              </a:lnTo>
              <a:lnTo>
                <a:pt x="2248874" y="922615"/>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65C5D-64F1-4A5F-B734-5C2DB410A550}">
      <dsp:nvSpPr>
        <dsp:cNvPr id="0" name=""/>
        <dsp:cNvSpPr/>
      </dsp:nvSpPr>
      <dsp:spPr>
        <a:xfrm>
          <a:off x="4633771" y="3229443"/>
          <a:ext cx="3459807" cy="2306538"/>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63000"/>
                <a:tint val="82000"/>
              </a:schemeClr>
              <a:schemeClr val="accent2">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In classroom it’s the task of the teacher to create such information gaps to initiate communication between students.</a:t>
          </a:r>
          <a:endParaRPr lang="ru-RU" sz="2100" kern="1200"/>
        </a:p>
      </dsp:txBody>
      <dsp:txXfrm>
        <a:off x="4701327" y="3296999"/>
        <a:ext cx="3324695" cy="2171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9B20F-FDA1-43E9-9538-771B38821A6A}">
      <dsp:nvSpPr>
        <dsp:cNvPr id="0" name=""/>
        <dsp:cNvSpPr/>
      </dsp:nvSpPr>
      <dsp:spPr>
        <a:xfrm>
          <a:off x="299193" y="1462"/>
          <a:ext cx="2231435" cy="127687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1. Introductory </a:t>
          </a:r>
          <a:r>
            <a:rPr lang="en-US" sz="1800" b="1" kern="1200" smtClean="0"/>
            <a:t>Stage </a:t>
          </a:r>
          <a:r>
            <a:rPr lang="en-US" sz="1800" b="0" kern="1200" smtClean="0"/>
            <a:t>(</a:t>
          </a:r>
          <a:r>
            <a:rPr lang="en-US" sz="1800" kern="1200" dirty="0" smtClean="0"/>
            <a:t>should be kept short). </a:t>
          </a:r>
        </a:p>
        <a:p>
          <a:pPr lvl="0" algn="ctr" defTabSz="800100" rtl="0">
            <a:lnSpc>
              <a:spcPct val="90000"/>
            </a:lnSpc>
            <a:spcBef>
              <a:spcPct val="0"/>
            </a:spcBef>
            <a:spcAft>
              <a:spcPct val="35000"/>
            </a:spcAft>
          </a:pPr>
          <a:r>
            <a:rPr lang="en-US" sz="1800" b="1" kern="1200" dirty="0" smtClean="0"/>
            <a:t>The teacher:</a:t>
          </a:r>
          <a:endParaRPr lang="ru-RU" sz="1800" kern="1200" dirty="0"/>
        </a:p>
      </dsp:txBody>
      <dsp:txXfrm>
        <a:off x="336591" y="38860"/>
        <a:ext cx="2156639" cy="1202076"/>
      </dsp:txXfrm>
    </dsp:sp>
    <dsp:sp modelId="{134FAD04-D0A4-4E81-BDA3-97FD9819D14A}">
      <dsp:nvSpPr>
        <dsp:cNvPr id="0" name=""/>
        <dsp:cNvSpPr/>
      </dsp:nvSpPr>
      <dsp:spPr>
        <a:xfrm>
          <a:off x="522337" y="1278335"/>
          <a:ext cx="223143" cy="731592"/>
        </a:xfrm>
        <a:custGeom>
          <a:avLst/>
          <a:gdLst/>
          <a:ahLst/>
          <a:cxnLst/>
          <a:rect l="0" t="0" r="0" b="0"/>
          <a:pathLst>
            <a:path>
              <a:moveTo>
                <a:pt x="0" y="0"/>
              </a:moveTo>
              <a:lnTo>
                <a:pt x="0" y="731592"/>
              </a:lnTo>
              <a:lnTo>
                <a:pt x="223143" y="731592"/>
              </a:lnTo>
            </a:path>
          </a:pathLst>
        </a:custGeom>
        <a:noFill/>
        <a:ln w="381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9FE22E-6B5D-4FCA-9B56-76FCB6EB260F}">
      <dsp:nvSpPr>
        <dsp:cNvPr id="0" name=""/>
        <dsp:cNvSpPr/>
      </dsp:nvSpPr>
      <dsp:spPr>
        <a:xfrm>
          <a:off x="745480" y="1522199"/>
          <a:ext cx="1560730" cy="97545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introduces new vocabulary and grammatical structures</a:t>
          </a:r>
          <a:endParaRPr lang="ru-RU" sz="1500" kern="1200"/>
        </a:p>
      </dsp:txBody>
      <dsp:txXfrm>
        <a:off x="774050" y="1550769"/>
        <a:ext cx="1503590" cy="918316"/>
      </dsp:txXfrm>
    </dsp:sp>
    <dsp:sp modelId="{AF426019-F6E5-4F76-842D-B46514DF658E}">
      <dsp:nvSpPr>
        <dsp:cNvPr id="0" name=""/>
        <dsp:cNvSpPr/>
      </dsp:nvSpPr>
      <dsp:spPr>
        <a:xfrm>
          <a:off x="522337" y="1278335"/>
          <a:ext cx="223143" cy="1950913"/>
        </a:xfrm>
        <a:custGeom>
          <a:avLst/>
          <a:gdLst/>
          <a:ahLst/>
          <a:cxnLst/>
          <a:rect l="0" t="0" r="0" b="0"/>
          <a:pathLst>
            <a:path>
              <a:moveTo>
                <a:pt x="0" y="0"/>
              </a:moveTo>
              <a:lnTo>
                <a:pt x="0" y="1950913"/>
              </a:lnTo>
              <a:lnTo>
                <a:pt x="223143" y="1950913"/>
              </a:lnTo>
            </a:path>
          </a:pathLst>
        </a:custGeom>
        <a:noFill/>
        <a:ln w="381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C29F3-12F9-49E5-A3FB-9694C687ADC1}">
      <dsp:nvSpPr>
        <dsp:cNvPr id="0" name=""/>
        <dsp:cNvSpPr/>
      </dsp:nvSpPr>
      <dsp:spPr>
        <a:xfrm>
          <a:off x="745480" y="2741520"/>
          <a:ext cx="1560730" cy="97545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asks students to repeat and perform in drills</a:t>
          </a:r>
          <a:endParaRPr lang="ru-RU" sz="1500" kern="1200"/>
        </a:p>
      </dsp:txBody>
      <dsp:txXfrm>
        <a:off x="774050" y="2770090"/>
        <a:ext cx="1503590" cy="918316"/>
      </dsp:txXfrm>
    </dsp:sp>
    <dsp:sp modelId="{7617BA0C-B32B-4B0F-B944-E0FC69CC376F}">
      <dsp:nvSpPr>
        <dsp:cNvPr id="0" name=""/>
        <dsp:cNvSpPr/>
      </dsp:nvSpPr>
      <dsp:spPr>
        <a:xfrm>
          <a:off x="522337" y="1278335"/>
          <a:ext cx="223143" cy="3170234"/>
        </a:xfrm>
        <a:custGeom>
          <a:avLst/>
          <a:gdLst/>
          <a:ahLst/>
          <a:cxnLst/>
          <a:rect l="0" t="0" r="0" b="0"/>
          <a:pathLst>
            <a:path>
              <a:moveTo>
                <a:pt x="0" y="0"/>
              </a:moveTo>
              <a:lnTo>
                <a:pt x="0" y="3170234"/>
              </a:lnTo>
              <a:lnTo>
                <a:pt x="223143" y="3170234"/>
              </a:lnTo>
            </a:path>
          </a:pathLst>
        </a:custGeom>
        <a:noFill/>
        <a:ln w="381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63CE8-36E1-4CDD-927C-27FBC621C4DB}">
      <dsp:nvSpPr>
        <dsp:cNvPr id="0" name=""/>
        <dsp:cNvSpPr/>
      </dsp:nvSpPr>
      <dsp:spPr>
        <a:xfrm>
          <a:off x="745480" y="3960841"/>
          <a:ext cx="1560730" cy="97545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insists on accuracy, correcting where students  make mistakes. </a:t>
          </a:r>
          <a:endParaRPr lang="ru-RU" sz="1500" kern="1200"/>
        </a:p>
      </dsp:txBody>
      <dsp:txXfrm>
        <a:off x="774050" y="3989411"/>
        <a:ext cx="1503590" cy="918316"/>
      </dsp:txXfrm>
    </dsp:sp>
    <dsp:sp modelId="{633434BF-4AE8-43BF-8BE9-0C877A79A7B9}">
      <dsp:nvSpPr>
        <dsp:cNvPr id="0" name=""/>
        <dsp:cNvSpPr/>
      </dsp:nvSpPr>
      <dsp:spPr>
        <a:xfrm>
          <a:off x="3018357" y="1462"/>
          <a:ext cx="2244818" cy="4636911"/>
        </a:xfrm>
        <a:prstGeom prst="roundRect">
          <a:avLst>
            <a:gd name="adj" fmla="val 10000"/>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t" anchorCtr="0">
          <a:noAutofit/>
        </a:bodyPr>
        <a:lstStyle/>
        <a:p>
          <a:pPr lvl="0" algn="ctr" defTabSz="800100" rtl="0">
            <a:lnSpc>
              <a:spcPct val="90000"/>
            </a:lnSpc>
            <a:spcBef>
              <a:spcPct val="0"/>
            </a:spcBef>
            <a:spcAft>
              <a:spcPct val="35000"/>
            </a:spcAft>
          </a:pPr>
          <a:r>
            <a:rPr lang="en-US" sz="1800" b="1" kern="1200" dirty="0" smtClean="0"/>
            <a:t>2. Practice. </a:t>
          </a:r>
          <a:r>
            <a:rPr lang="en-US" sz="1800" kern="1200" dirty="0" smtClean="0"/>
            <a:t>Practice activities often have some features of both-communicative and non-communicative activities. During practice activities, the teacher may intervene slightly to point out inaccuracy.</a:t>
          </a:r>
          <a:endParaRPr lang="ru-RU" sz="1800" kern="1200" dirty="0"/>
        </a:p>
      </dsp:txBody>
      <dsp:txXfrm>
        <a:off x="3084105" y="67210"/>
        <a:ext cx="2113322" cy="4505415"/>
      </dsp:txXfrm>
    </dsp:sp>
    <dsp:sp modelId="{9D9C98F5-C877-494B-8821-2CDB9E16C5C4}">
      <dsp:nvSpPr>
        <dsp:cNvPr id="0" name=""/>
        <dsp:cNvSpPr/>
      </dsp:nvSpPr>
      <dsp:spPr>
        <a:xfrm>
          <a:off x="5750904" y="1462"/>
          <a:ext cx="2179502" cy="4526099"/>
        </a:xfrm>
        <a:prstGeom prst="roundRect">
          <a:avLst>
            <a:gd name="adj" fmla="val 10000"/>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t" anchorCtr="0">
          <a:noAutofit/>
        </a:bodyPr>
        <a:lstStyle/>
        <a:p>
          <a:pPr lvl="0" algn="ctr" defTabSz="800100" rtl="0">
            <a:lnSpc>
              <a:spcPct val="90000"/>
            </a:lnSpc>
            <a:spcBef>
              <a:spcPct val="0"/>
            </a:spcBef>
            <a:spcAft>
              <a:spcPct val="35000"/>
            </a:spcAft>
          </a:pPr>
          <a:r>
            <a:rPr lang="en-US" sz="1800" b="1" kern="1200" dirty="0" smtClean="0"/>
            <a:t>3. Communicative activities. </a:t>
          </a:r>
          <a:r>
            <a:rPr lang="en-US" sz="1800" b="0" kern="1200" dirty="0" smtClean="0"/>
            <a:t>Communicative activities are those which exhibit the above mentioned six characteristics. Such activities are vital in a language classroom since here the students can do their best to use the English language as individuals. </a:t>
          </a:r>
          <a:endParaRPr lang="ru-RU" sz="1800" b="0" kern="1200" dirty="0"/>
        </a:p>
      </dsp:txBody>
      <dsp:txXfrm>
        <a:off x="5814739" y="65297"/>
        <a:ext cx="2051832" cy="4398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151B-6B28-4B52-B795-4AD5E5499948}">
      <dsp:nvSpPr>
        <dsp:cNvPr id="0" name=""/>
        <dsp:cNvSpPr/>
      </dsp:nvSpPr>
      <dsp:spPr>
        <a:xfrm>
          <a:off x="0" y="3607"/>
          <a:ext cx="8229600" cy="98338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b="1" kern="1200" smtClean="0"/>
            <a:t>2. Teaching Speaking</a:t>
          </a:r>
          <a:endParaRPr lang="ru-RU" sz="4100" kern="1200"/>
        </a:p>
      </dsp:txBody>
      <dsp:txXfrm>
        <a:off x="48005" y="51612"/>
        <a:ext cx="8133590" cy="8873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FED6-5799-483B-A84E-0BE7B816E21E}">
      <dsp:nvSpPr>
        <dsp:cNvPr id="0" name=""/>
        <dsp:cNvSpPr/>
      </dsp:nvSpPr>
      <dsp:spPr>
        <a:xfrm>
          <a:off x="2573759" y="3214"/>
          <a:ext cx="3082081" cy="2054721"/>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When teaching speaking, two types of activities are used:</a:t>
          </a:r>
          <a:endParaRPr lang="ru-RU" sz="2600" kern="1200" dirty="0"/>
        </a:p>
      </dsp:txBody>
      <dsp:txXfrm>
        <a:off x="2633940" y="63395"/>
        <a:ext cx="2961719" cy="1934359"/>
      </dsp:txXfrm>
    </dsp:sp>
    <dsp:sp modelId="{7022A8AF-5D3B-415D-97FD-BFCA8734BA68}">
      <dsp:nvSpPr>
        <dsp:cNvPr id="0" name=""/>
        <dsp:cNvSpPr/>
      </dsp:nvSpPr>
      <dsp:spPr>
        <a:xfrm>
          <a:off x="2111446" y="2057935"/>
          <a:ext cx="2003353" cy="821888"/>
        </a:xfrm>
        <a:custGeom>
          <a:avLst/>
          <a:gdLst/>
          <a:ahLst/>
          <a:cxnLst/>
          <a:rect l="0" t="0" r="0" b="0"/>
          <a:pathLst>
            <a:path>
              <a:moveTo>
                <a:pt x="2003353" y="0"/>
              </a:moveTo>
              <a:lnTo>
                <a:pt x="2003353" y="410944"/>
              </a:lnTo>
              <a:lnTo>
                <a:pt x="0" y="410944"/>
              </a:lnTo>
              <a:lnTo>
                <a:pt x="0" y="821888"/>
              </a:lnTo>
            </a:path>
          </a:pathLst>
        </a:custGeom>
        <a:noFill/>
        <a:ln w="381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53BB7-7648-41C4-A8BE-7DFBCEEA4078}">
      <dsp:nvSpPr>
        <dsp:cNvPr id="0" name=""/>
        <dsp:cNvSpPr/>
      </dsp:nvSpPr>
      <dsp:spPr>
        <a:xfrm>
          <a:off x="570406" y="2879824"/>
          <a:ext cx="3082081" cy="2054721"/>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activities which presuppose language use, strictly guided by the teacher</a:t>
          </a:r>
          <a:endParaRPr lang="ru-RU" sz="2600" kern="1200"/>
        </a:p>
      </dsp:txBody>
      <dsp:txXfrm>
        <a:off x="630587" y="2940005"/>
        <a:ext cx="2961719" cy="1934359"/>
      </dsp:txXfrm>
    </dsp:sp>
    <dsp:sp modelId="{DBCF1A39-7151-4390-B882-2BE2A93E99D7}">
      <dsp:nvSpPr>
        <dsp:cNvPr id="0" name=""/>
        <dsp:cNvSpPr/>
      </dsp:nvSpPr>
      <dsp:spPr>
        <a:xfrm>
          <a:off x="4114799" y="2057935"/>
          <a:ext cx="2003353" cy="821888"/>
        </a:xfrm>
        <a:custGeom>
          <a:avLst/>
          <a:gdLst/>
          <a:ahLst/>
          <a:cxnLst/>
          <a:rect l="0" t="0" r="0" b="0"/>
          <a:pathLst>
            <a:path>
              <a:moveTo>
                <a:pt x="0" y="0"/>
              </a:moveTo>
              <a:lnTo>
                <a:pt x="0" y="410944"/>
              </a:lnTo>
              <a:lnTo>
                <a:pt x="2003353" y="410944"/>
              </a:lnTo>
              <a:lnTo>
                <a:pt x="2003353" y="821888"/>
              </a:lnTo>
            </a:path>
          </a:pathLst>
        </a:custGeom>
        <a:noFill/>
        <a:ln w="381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795BA-A144-41DF-B276-988AFA4F100D}">
      <dsp:nvSpPr>
        <dsp:cNvPr id="0" name=""/>
        <dsp:cNvSpPr/>
      </dsp:nvSpPr>
      <dsp:spPr>
        <a:xfrm>
          <a:off x="4577112" y="2879824"/>
          <a:ext cx="3082081" cy="2054721"/>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63000"/>
                <a:tint val="82000"/>
              </a:schemeClr>
              <a:schemeClr val="accent5">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activities which assume free language use</a:t>
          </a:r>
          <a:endParaRPr lang="ru-RU" sz="2600" kern="1200"/>
        </a:p>
      </dsp:txBody>
      <dsp:txXfrm>
        <a:off x="4637293" y="2940005"/>
        <a:ext cx="2961719" cy="1934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C32F9-D318-47D4-9847-91D0EBFF03D3}">
      <dsp:nvSpPr>
        <dsp:cNvPr id="0" name=""/>
        <dsp:cNvSpPr/>
      </dsp:nvSpPr>
      <dsp:spPr>
        <a:xfrm>
          <a:off x="0" y="2471"/>
          <a:ext cx="2962656" cy="1188630"/>
        </a:xfrm>
        <a:prstGeom prst="roundRect">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Are used to </a:t>
          </a:r>
          <a:r>
            <a:rPr lang="en-US" sz="1700" kern="1200" dirty="0" smtClean="0"/>
            <a:t>practice </a:t>
          </a:r>
          <a:r>
            <a:rPr lang="en-US" sz="1700" kern="1200" dirty="0" smtClean="0"/>
            <a:t>different structures or vocabulary items (i.e. </a:t>
          </a:r>
          <a:r>
            <a:rPr lang="en-US" sz="1700" u="sng" kern="1200" dirty="0" smtClean="0"/>
            <a:t>one or more words change </a:t>
          </a:r>
          <a:r>
            <a:rPr lang="en-US" sz="1700" kern="1200" dirty="0" smtClean="0"/>
            <a:t>during the drill).</a:t>
          </a:r>
          <a:endParaRPr lang="ru-RU" sz="1700" kern="1200" dirty="0"/>
        </a:p>
      </dsp:txBody>
      <dsp:txXfrm>
        <a:off x="58024" y="60495"/>
        <a:ext cx="2846608" cy="1072582"/>
      </dsp:txXfrm>
    </dsp:sp>
    <dsp:sp modelId="{0B183B14-5088-4A61-AB36-72711D5F93CC}">
      <dsp:nvSpPr>
        <dsp:cNvPr id="0" name=""/>
        <dsp:cNvSpPr/>
      </dsp:nvSpPr>
      <dsp:spPr>
        <a:xfrm rot="5400000">
          <a:off x="5120675" y="-788623"/>
          <a:ext cx="950904" cy="526694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i="1" kern="1200" dirty="0" smtClean="0"/>
            <a:t>Prompt: 'I go to work. He?'~</a:t>
          </a:r>
          <a:endParaRPr lang="ru-RU" sz="2200" kern="1200" dirty="0"/>
        </a:p>
        <a:p>
          <a:pPr marL="228600" lvl="1" indent="-228600" algn="l" defTabSz="977900" rtl="0">
            <a:lnSpc>
              <a:spcPct val="90000"/>
            </a:lnSpc>
            <a:spcBef>
              <a:spcPct val="0"/>
            </a:spcBef>
            <a:spcAft>
              <a:spcPct val="15000"/>
            </a:spcAft>
            <a:buChar char="••"/>
          </a:pPr>
          <a:r>
            <a:rPr lang="en-US" sz="2200" i="1" kern="1200" smtClean="0"/>
            <a:t>Response: 'He goes to work.'</a:t>
          </a:r>
          <a:endParaRPr lang="ru-RU" sz="2200" kern="1200"/>
        </a:p>
      </dsp:txBody>
      <dsp:txXfrm rot="-5400000">
        <a:off x="2962656" y="1415815"/>
        <a:ext cx="5220525" cy="858066"/>
      </dsp:txXfrm>
    </dsp:sp>
    <dsp:sp modelId="{ECA3D183-E35E-4880-AA2D-D2D73869BFB0}">
      <dsp:nvSpPr>
        <dsp:cNvPr id="0" name=""/>
        <dsp:cNvSpPr/>
      </dsp:nvSpPr>
      <dsp:spPr>
        <a:xfrm>
          <a:off x="0" y="1250533"/>
          <a:ext cx="2962656" cy="1188630"/>
        </a:xfrm>
        <a:prstGeom prst="roundRect">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smtClean="0"/>
            <a:t>Example:</a:t>
          </a:r>
          <a:endParaRPr lang="ru-RU" sz="1700" kern="1200"/>
        </a:p>
      </dsp:txBody>
      <dsp:txXfrm>
        <a:off x="58024" y="1308557"/>
        <a:ext cx="2846608" cy="1072582"/>
      </dsp:txXfrm>
    </dsp:sp>
    <dsp:sp modelId="{28F2DE23-DF74-4979-B796-347E8A37B4DE}">
      <dsp:nvSpPr>
        <dsp:cNvPr id="0" name=""/>
        <dsp:cNvSpPr/>
      </dsp:nvSpPr>
      <dsp:spPr>
        <a:xfrm rot="5400000">
          <a:off x="5120675" y="459439"/>
          <a:ext cx="950904" cy="526694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i="1" kern="1200" dirty="0" smtClean="0"/>
            <a:t>What's </a:t>
          </a:r>
          <a:r>
            <a:rPr lang="en-US" sz="2200" i="1" kern="1200" dirty="0" smtClean="0"/>
            <a:t>the matter</a:t>
          </a:r>
          <a:r>
            <a:rPr lang="en-US" sz="2200" i="1" kern="1200" dirty="0" smtClean="0"/>
            <a:t>? - I've got a (headache). </a:t>
          </a:r>
          <a:endParaRPr lang="ru-RU" sz="2200" kern="1200" dirty="0"/>
        </a:p>
        <a:p>
          <a:pPr marL="228600" lvl="1" indent="-228600" algn="l" defTabSz="977900" rtl="0">
            <a:lnSpc>
              <a:spcPct val="90000"/>
            </a:lnSpc>
            <a:spcBef>
              <a:spcPct val="0"/>
            </a:spcBef>
            <a:spcAft>
              <a:spcPct val="15000"/>
            </a:spcAft>
            <a:buChar char="••"/>
          </a:pPr>
          <a:r>
            <a:rPr lang="en-US" sz="2200" i="1" kern="1200" dirty="0" smtClean="0"/>
            <a:t>Can </a:t>
          </a:r>
          <a:r>
            <a:rPr lang="en-US" sz="2200" i="1" kern="1200" dirty="0" smtClean="0"/>
            <a:t>I have a (pen) please</a:t>
          </a:r>
          <a:r>
            <a:rPr lang="en-US" sz="2200" i="1" kern="1200" dirty="0" smtClean="0"/>
            <a:t>? - Yes</a:t>
          </a:r>
          <a:r>
            <a:rPr lang="en-US" sz="2200" i="1" kern="1200" dirty="0" smtClean="0"/>
            <a:t>, here you are</a:t>
          </a:r>
          <a:r>
            <a:rPr lang="en-US" sz="2200" i="1" kern="1200" dirty="0" smtClean="0"/>
            <a:t>. </a:t>
          </a:r>
          <a:endParaRPr lang="ru-RU" sz="2200" kern="1200" dirty="0"/>
        </a:p>
      </dsp:txBody>
      <dsp:txXfrm rot="-5400000">
        <a:off x="2962656" y="2663878"/>
        <a:ext cx="5220525" cy="858066"/>
      </dsp:txXfrm>
    </dsp:sp>
    <dsp:sp modelId="{F2694C1A-B9DA-48AD-AF1E-9C12E3B38396}">
      <dsp:nvSpPr>
        <dsp:cNvPr id="0" name=""/>
        <dsp:cNvSpPr/>
      </dsp:nvSpPr>
      <dsp:spPr>
        <a:xfrm>
          <a:off x="0" y="2498595"/>
          <a:ext cx="2962656" cy="1188630"/>
        </a:xfrm>
        <a:prstGeom prst="roundRect">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This is used for </a:t>
          </a:r>
          <a:r>
            <a:rPr lang="en-US" sz="1700" kern="1200" dirty="0" smtClean="0"/>
            <a:t>practicing </a:t>
          </a:r>
          <a:r>
            <a:rPr lang="en-US" sz="1700" kern="1200" dirty="0" smtClean="0"/>
            <a:t>common adjacency </a:t>
          </a:r>
          <a:r>
            <a:rPr lang="en-US" sz="1700" kern="1200" dirty="0" smtClean="0"/>
            <a:t>pairs: </a:t>
          </a:r>
          <a:endParaRPr lang="ru-RU" sz="1700" kern="1200" dirty="0"/>
        </a:p>
      </dsp:txBody>
      <dsp:txXfrm>
        <a:off x="58024" y="2556619"/>
        <a:ext cx="2846608" cy="1072582"/>
      </dsp:txXfrm>
    </dsp:sp>
    <dsp:sp modelId="{2B2F1F5E-183D-4E01-9BBE-0B6409E1BA15}">
      <dsp:nvSpPr>
        <dsp:cNvPr id="0" name=""/>
        <dsp:cNvSpPr/>
      </dsp:nvSpPr>
      <dsp:spPr>
        <a:xfrm>
          <a:off x="0" y="3746658"/>
          <a:ext cx="2962656" cy="1188630"/>
        </a:xfrm>
        <a:prstGeom prst="roundRect">
          <a:avLst/>
        </a:prstGeom>
        <a:blipFill rotWithShape="0">
          <a:blip xmlns:r="http://schemas.openxmlformats.org/officeDocument/2006/relationships" r:embed="rId1">
            <a:duotone>
              <a:schemeClr val="lt1">
                <a:hueOff val="0"/>
                <a:satOff val="0"/>
                <a:lumOff val="0"/>
                <a:alphaOff val="0"/>
                <a:shade val="63000"/>
                <a:tint val="82000"/>
              </a:schemeClr>
              <a:schemeClr val="l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The words in brackets </a:t>
          </a:r>
          <a:r>
            <a:rPr lang="en-US" sz="1700" kern="1200" dirty="0" smtClean="0"/>
            <a:t>can </a:t>
          </a:r>
          <a:r>
            <a:rPr lang="en-US" sz="1700" kern="1200" dirty="0" smtClean="0"/>
            <a:t>be substituted during the drill.</a:t>
          </a:r>
          <a:endParaRPr lang="ru-RU" sz="1700" kern="1200" dirty="0"/>
        </a:p>
      </dsp:txBody>
      <dsp:txXfrm>
        <a:off x="58024" y="3804682"/>
        <a:ext cx="2846608" cy="107258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4267057F-DE3E-4AF9-8E3F-CD6C368FC331}" type="datetimeFigureOut">
              <a:rPr lang="ru-RU" smtClean="0"/>
              <a:t>30.11.2020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2D0C88BC-84B4-4705-B797-D9FDD6BA9C88}" type="slidenum">
              <a:rPr lang="ru-RU" smtClean="0"/>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67057F-DE3E-4AF9-8E3F-CD6C368FC331}" type="datetimeFigureOut">
              <a:rPr lang="ru-RU" smtClean="0"/>
              <a:t>30.11.2020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0C88BC-84B4-4705-B797-D9FDD6BA9C8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67057F-DE3E-4AF9-8E3F-CD6C368FC331}" type="datetimeFigureOut">
              <a:rPr lang="ru-RU" smtClean="0"/>
              <a:t>30.11.2020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0C88BC-84B4-4705-B797-D9FDD6BA9C88}" type="slidenum">
              <a:rPr lang="ru-RU" smtClean="0"/>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267057F-DE3E-4AF9-8E3F-CD6C368FC331}" type="datetimeFigureOut">
              <a:rPr lang="ru-RU" smtClean="0"/>
              <a:t>30.11.2020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0C88BC-84B4-4705-B797-D9FDD6BA9C88}" type="slidenum">
              <a:rPr lang="ru-RU" smtClean="0"/>
              <a:t>‹#›</a:t>
            </a:fld>
            <a:endParaRPr lang="ru-RU"/>
          </a:p>
        </p:txBody>
      </p:sp>
      <p:sp>
        <p:nvSpPr>
          <p:cNvPr id="8" name="Объект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4267057F-DE3E-4AF9-8E3F-CD6C368FC331}" type="datetimeFigureOut">
              <a:rPr lang="ru-RU" smtClean="0"/>
              <a:t>30.11.2020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2D0C88BC-84B4-4705-B797-D9FDD6BA9C88}" type="slidenum">
              <a:rPr lang="ru-RU" smtClean="0"/>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267057F-DE3E-4AF9-8E3F-CD6C368FC331}" type="datetimeFigureOut">
              <a:rPr lang="ru-RU" smtClean="0"/>
              <a:t>30.11.2020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0C88BC-84B4-4705-B797-D9FDD6BA9C88}" type="slidenum">
              <a:rPr lang="ru-RU" smtClean="0"/>
              <a:t>‹#›</a:t>
            </a:fld>
            <a:endParaRPr lang="ru-RU"/>
          </a:p>
        </p:txBody>
      </p:sp>
      <p:sp>
        <p:nvSpPr>
          <p:cNvPr id="9" name="Объект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4267057F-DE3E-4AF9-8E3F-CD6C368FC331}" type="datetimeFigureOut">
              <a:rPr lang="ru-RU" smtClean="0"/>
              <a:t>30.11.2020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0C88BC-84B4-4705-B797-D9FDD6BA9C88}" type="slidenum">
              <a:rPr lang="ru-RU" smtClean="0"/>
              <a:t>‹#›</a:t>
            </a:fld>
            <a:endParaRPr lang="ru-RU"/>
          </a:p>
        </p:txBody>
      </p:sp>
      <p:sp>
        <p:nvSpPr>
          <p:cNvPr id="11" name="Объект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267057F-DE3E-4AF9-8E3F-CD6C368FC331}" type="datetimeFigureOut">
              <a:rPr lang="ru-RU" smtClean="0"/>
              <a:t>30.11.2020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0C88BC-84B4-4705-B797-D9FDD6BA9C88}" type="slidenum">
              <a:rPr lang="ru-RU" smtClean="0"/>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67057F-DE3E-4AF9-8E3F-CD6C368FC331}" type="datetimeFigureOut">
              <a:rPr lang="ru-RU" smtClean="0"/>
              <a:t>30.11.2020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0C88BC-84B4-4705-B797-D9FDD6BA9C88}" type="slidenum">
              <a:rPr lang="ru-RU" smtClean="0"/>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267057F-DE3E-4AF9-8E3F-CD6C368FC331}" type="datetimeFigureOut">
              <a:rPr lang="ru-RU" smtClean="0"/>
              <a:t>30.11.2020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0C88BC-84B4-4705-B797-D9FDD6BA9C88}"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Объект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267057F-DE3E-4AF9-8E3F-CD6C368FC331}" type="datetimeFigureOut">
              <a:rPr lang="ru-RU" smtClean="0"/>
              <a:t>30.11.2020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0C88BC-84B4-4705-B797-D9FDD6BA9C88}"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267057F-DE3E-4AF9-8E3F-CD6C368FC331}" type="datetimeFigureOut">
              <a:rPr lang="ru-RU" smtClean="0"/>
              <a:t>30.11.2020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D0C88BC-84B4-4705-B797-D9FDD6BA9C88}" type="slidenum">
              <a:rPr lang="ru-RU" smtClean="0"/>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3.xml"/><Relationship Id="rId7" Type="http://schemas.openxmlformats.org/officeDocument/2006/relationships/image" Target="../media/image1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9.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0.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5.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26.png"/><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1.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b="1" dirty="0"/>
              <a:t>Lecture 3. Teaching Productive </a:t>
            </a:r>
            <a:r>
              <a:rPr lang="en-US" b="1" dirty="0" smtClean="0"/>
              <a:t>Skills</a:t>
            </a:r>
            <a:endParaRPr lang="ru-RU" dirty="0"/>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848779378"/>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12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541338" indent="1435100">
              <a:spcBef>
                <a:spcPts val="55"/>
              </a:spcBef>
            </a:pPr>
            <a:r>
              <a:rPr lang="en-US" b="1" u="sng" dirty="0">
                <a:solidFill>
                  <a:srgbClr val="FF0000"/>
                </a:solidFill>
                <a:latin typeface="OCR A Extended" pitchFamily="50" charset="0"/>
                <a:ea typeface="Times New Roman"/>
              </a:rPr>
              <a:t>Guided Language </a:t>
            </a:r>
            <a:r>
              <a:rPr lang="en-US" b="1" u="sng" dirty="0" smtClean="0">
                <a:solidFill>
                  <a:srgbClr val="FF0000"/>
                </a:solidFill>
                <a:latin typeface="OCR A Extended" pitchFamily="50" charset="0"/>
                <a:ea typeface="Times New Roman"/>
              </a:rPr>
              <a:t>Use</a:t>
            </a:r>
            <a:br>
              <a:rPr lang="en-US" b="1" u="sng" dirty="0" smtClean="0">
                <a:solidFill>
                  <a:srgbClr val="FF0000"/>
                </a:solidFill>
                <a:latin typeface="OCR A Extended" pitchFamily="50" charset="0"/>
                <a:ea typeface="Times New Roman"/>
              </a:rPr>
            </a:br>
            <a:r>
              <a:rPr lang="en-US" b="1" dirty="0" smtClean="0">
                <a:solidFill>
                  <a:srgbClr val="92D050"/>
                </a:solidFill>
                <a:latin typeface="Arial Black" pitchFamily="34" charset="0"/>
                <a:ea typeface="Times New Roman"/>
              </a:rPr>
              <a:t>1. Drills</a:t>
            </a:r>
            <a:endParaRPr lang="ru-RU" dirty="0">
              <a:solidFill>
                <a:srgbClr val="92D050"/>
              </a:solidFill>
              <a:latin typeface="Arial Black" pitchFamily="34" charset="0"/>
            </a:endParaRPr>
          </a:p>
        </p:txBody>
      </p:sp>
      <p:sp>
        <p:nvSpPr>
          <p:cNvPr id="6" name="Текст 5"/>
          <p:cNvSpPr>
            <a:spLocks noGrp="1"/>
          </p:cNvSpPr>
          <p:nvPr>
            <p:ph type="body" idx="1"/>
          </p:nvPr>
        </p:nvSpPr>
        <p:spPr/>
        <p:txBody>
          <a:bodyPr/>
          <a:lstStyle/>
          <a:p>
            <a:r>
              <a:rPr lang="en-US" dirty="0"/>
              <a:t>For the students, drills can</a:t>
            </a:r>
            <a:r>
              <a:rPr lang="en-US" dirty="0" smtClean="0"/>
              <a:t>:</a:t>
            </a:r>
            <a:endParaRPr lang="ru-RU" dirty="0"/>
          </a:p>
        </p:txBody>
      </p:sp>
      <p:sp>
        <p:nvSpPr>
          <p:cNvPr id="8" name="Текст 7"/>
          <p:cNvSpPr>
            <a:spLocks noGrp="1"/>
          </p:cNvSpPr>
          <p:nvPr>
            <p:ph type="body" sz="half" idx="3"/>
          </p:nvPr>
        </p:nvSpPr>
        <p:spPr/>
        <p:txBody>
          <a:bodyPr/>
          <a:lstStyle/>
          <a:p>
            <a:r>
              <a:rPr lang="en-US" dirty="0"/>
              <a:t>For the teacher, drills can</a:t>
            </a:r>
            <a:r>
              <a:rPr lang="en-US" dirty="0" smtClean="0"/>
              <a:t>:</a:t>
            </a:r>
            <a:endParaRPr lang="ru-RU" dirty="0"/>
          </a:p>
        </p:txBody>
      </p:sp>
      <p:sp>
        <p:nvSpPr>
          <p:cNvPr id="7" name="Объект 6"/>
          <p:cNvSpPr>
            <a:spLocks noGrp="1"/>
          </p:cNvSpPr>
          <p:nvPr>
            <p:ph sz="quarter" idx="2"/>
          </p:nvPr>
        </p:nvSpPr>
        <p:spPr/>
        <p:txBody>
          <a:bodyPr>
            <a:noAutofit/>
          </a:bodyPr>
          <a:lstStyle/>
          <a:p>
            <a:pPr lvl="0"/>
            <a:r>
              <a:rPr lang="en-US" sz="2000" dirty="0"/>
              <a:t>Provide for a focus on </a:t>
            </a:r>
            <a:r>
              <a:rPr lang="en-US" sz="2000" dirty="0" smtClean="0"/>
              <a:t>accuracy.</a:t>
            </a:r>
            <a:endParaRPr lang="ru-RU" sz="2000" dirty="0"/>
          </a:p>
          <a:p>
            <a:pPr lvl="0"/>
            <a:r>
              <a:rPr lang="en-US" sz="2000" dirty="0"/>
              <a:t>Provide learners with </a:t>
            </a:r>
            <a:r>
              <a:rPr lang="en-US" sz="2000" dirty="0" smtClean="0"/>
              <a:t>practice </a:t>
            </a:r>
            <a:r>
              <a:rPr lang="en-US" sz="2000" dirty="0"/>
              <a:t>in hearing and saying </a:t>
            </a:r>
            <a:r>
              <a:rPr lang="en-US" sz="2000" dirty="0" smtClean="0"/>
              <a:t>words </a:t>
            </a:r>
            <a:r>
              <a:rPr lang="en-US" sz="2000" dirty="0"/>
              <a:t>or phrases. </a:t>
            </a:r>
            <a:endParaRPr lang="ru-RU" sz="2000" dirty="0"/>
          </a:p>
          <a:p>
            <a:pPr lvl="0"/>
            <a:r>
              <a:rPr lang="en-US" sz="2000" dirty="0" smtClean="0"/>
              <a:t>Build </a:t>
            </a:r>
            <a:r>
              <a:rPr lang="en-US" sz="2000" dirty="0"/>
              <a:t>confidence among learners who are not risk-takers.</a:t>
            </a:r>
            <a:endParaRPr lang="ru-RU" sz="2000" dirty="0"/>
          </a:p>
          <a:p>
            <a:pPr lvl="0"/>
            <a:r>
              <a:rPr lang="en-US" sz="2000" dirty="0"/>
              <a:t>Help students notice the correct form or pronunciation of a word or phrase. </a:t>
            </a:r>
            <a:endParaRPr lang="ru-RU" sz="2000" dirty="0"/>
          </a:p>
          <a:p>
            <a:pPr lvl="0"/>
            <a:r>
              <a:rPr lang="en-US" sz="2000" dirty="0" smtClean="0"/>
              <a:t>Help </a:t>
            </a:r>
            <a:r>
              <a:rPr lang="en-US" sz="2000" dirty="0" err="1"/>
              <a:t>memorisation</a:t>
            </a:r>
            <a:r>
              <a:rPr lang="en-US" sz="2000" dirty="0"/>
              <a:t> and </a:t>
            </a:r>
            <a:r>
              <a:rPr lang="en-US" sz="2000" dirty="0" err="1"/>
              <a:t>automisation</a:t>
            </a:r>
            <a:r>
              <a:rPr lang="en-US" sz="2000" dirty="0"/>
              <a:t> of </a:t>
            </a:r>
            <a:r>
              <a:rPr lang="en-US" sz="2000" dirty="0" smtClean="0"/>
              <a:t>language patterns. </a:t>
            </a:r>
            <a:endParaRPr lang="ru-RU" sz="2000" dirty="0"/>
          </a:p>
        </p:txBody>
      </p:sp>
      <p:sp>
        <p:nvSpPr>
          <p:cNvPr id="9" name="Объект 8"/>
          <p:cNvSpPr>
            <a:spLocks noGrp="1"/>
          </p:cNvSpPr>
          <p:nvPr>
            <p:ph sz="quarter" idx="4"/>
          </p:nvPr>
        </p:nvSpPr>
        <p:spPr/>
        <p:txBody>
          <a:bodyPr/>
          <a:lstStyle/>
          <a:p>
            <a:pPr lvl="0"/>
            <a:r>
              <a:rPr lang="en-US" sz="2000" dirty="0"/>
              <a:t>Help in terms of classroom management to get all the students involved.</a:t>
            </a:r>
            <a:endParaRPr lang="ru-RU" sz="2000" dirty="0"/>
          </a:p>
          <a:p>
            <a:pPr lvl="0"/>
            <a:r>
              <a:rPr lang="en-US" sz="2000" dirty="0"/>
              <a:t>Help the students recognize if new language is causing problems in terms of form or pronunciation.</a:t>
            </a:r>
            <a:endParaRPr lang="ru-RU" sz="2000" dirty="0"/>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722078"/>
            <a:ext cx="2918098" cy="71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5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r>
              <a:rPr lang="en-US" b="1" dirty="0">
                <a:latin typeface="Simplified Arabic Fixed" pitchFamily="49" charset="-78"/>
                <a:cs typeface="Simplified Arabic Fixed" pitchFamily="49" charset="-78"/>
              </a:rPr>
              <a:t>You can vary the drill </a:t>
            </a:r>
            <a:endParaRPr lang="ru-RU" b="1" dirty="0">
              <a:cs typeface="Simplified Arabic Fixed" pitchFamily="49" charset="-78"/>
            </a:endParaRPr>
          </a:p>
        </p:txBody>
      </p:sp>
      <p:sp>
        <p:nvSpPr>
          <p:cNvPr id="10" name="Текст 9"/>
          <p:cNvSpPr>
            <a:spLocks noGrp="1"/>
          </p:cNvSpPr>
          <p:nvPr>
            <p:ph type="body" idx="1"/>
          </p:nvPr>
        </p:nvSpPr>
        <p:spPr/>
        <p:txBody>
          <a:bodyPr/>
          <a:lstStyle/>
          <a:p>
            <a:r>
              <a:rPr lang="en-US" dirty="0" smtClean="0"/>
              <a:t>In </a:t>
            </a:r>
            <a:r>
              <a:rPr lang="en-US" dirty="0"/>
              <a:t>terms of who repeats: </a:t>
            </a:r>
            <a:endParaRPr lang="ru-RU" dirty="0"/>
          </a:p>
        </p:txBody>
      </p:sp>
      <p:sp>
        <p:nvSpPr>
          <p:cNvPr id="12" name="Текст 11"/>
          <p:cNvSpPr>
            <a:spLocks noGrp="1"/>
          </p:cNvSpPr>
          <p:nvPr>
            <p:ph type="body" sz="half" idx="3"/>
          </p:nvPr>
        </p:nvSpPr>
        <p:spPr/>
        <p:txBody>
          <a:bodyPr/>
          <a:lstStyle/>
          <a:p>
            <a:r>
              <a:rPr lang="en-US" dirty="0" smtClean="0"/>
              <a:t>In terms of sounding:</a:t>
            </a:r>
            <a:endParaRPr lang="ru-RU" dirty="0"/>
          </a:p>
        </p:txBody>
      </p:sp>
      <p:sp>
        <p:nvSpPr>
          <p:cNvPr id="11" name="Объект 10"/>
          <p:cNvSpPr>
            <a:spLocks noGrp="1"/>
          </p:cNvSpPr>
          <p:nvPr>
            <p:ph sz="quarter" idx="2"/>
          </p:nvPr>
        </p:nvSpPr>
        <p:spPr/>
        <p:txBody>
          <a:bodyPr/>
          <a:lstStyle/>
          <a:p>
            <a:pPr lvl="0"/>
            <a:r>
              <a:rPr lang="en-US" dirty="0"/>
              <a:t>whole class</a:t>
            </a:r>
            <a:endParaRPr lang="ru-RU" dirty="0"/>
          </a:p>
          <a:p>
            <a:pPr lvl="0"/>
            <a:r>
              <a:rPr lang="en-US" dirty="0"/>
              <a:t>half the class</a:t>
            </a:r>
            <a:endParaRPr lang="ru-RU" dirty="0"/>
          </a:p>
          <a:p>
            <a:pPr lvl="0"/>
            <a:r>
              <a:rPr lang="en-US" dirty="0"/>
              <a:t>boys only</a:t>
            </a:r>
            <a:endParaRPr lang="ru-RU" dirty="0"/>
          </a:p>
          <a:p>
            <a:pPr lvl="0"/>
            <a:r>
              <a:rPr lang="en-US" dirty="0"/>
              <a:t>girls only</a:t>
            </a:r>
            <a:endParaRPr lang="ru-RU" dirty="0"/>
          </a:p>
          <a:p>
            <a:r>
              <a:rPr lang="en-US" dirty="0"/>
              <a:t>individuals</a:t>
            </a:r>
            <a:endParaRPr lang="ru-RU" dirty="0"/>
          </a:p>
        </p:txBody>
      </p:sp>
      <p:sp>
        <p:nvSpPr>
          <p:cNvPr id="13" name="Объект 12"/>
          <p:cNvSpPr>
            <a:spLocks noGrp="1"/>
          </p:cNvSpPr>
          <p:nvPr>
            <p:ph sz="quarter" idx="4"/>
          </p:nvPr>
        </p:nvSpPr>
        <p:spPr/>
        <p:txBody>
          <a:bodyPr/>
          <a:lstStyle/>
          <a:p>
            <a:pPr lvl="0"/>
            <a:r>
              <a:rPr lang="en-US" sz="2400" dirty="0" smtClean="0"/>
              <a:t>whisper </a:t>
            </a:r>
            <a:r>
              <a:rPr lang="en-US" sz="2400" dirty="0"/>
              <a:t>drills (for </a:t>
            </a:r>
            <a:r>
              <a:rPr lang="en-US" sz="2400" dirty="0" err="1"/>
              <a:t>quietening</a:t>
            </a:r>
            <a:r>
              <a:rPr lang="en-US" sz="2400" dirty="0"/>
              <a:t> down a rowdy class)</a:t>
            </a:r>
            <a:endParaRPr lang="ru-RU" sz="2400" dirty="0"/>
          </a:p>
          <a:p>
            <a:pPr lvl="0"/>
            <a:r>
              <a:rPr lang="en-US" sz="2400" dirty="0" smtClean="0"/>
              <a:t>shouting </a:t>
            </a:r>
            <a:r>
              <a:rPr lang="en-US" sz="2400" dirty="0"/>
              <a:t>drills (for livening them up</a:t>
            </a:r>
            <a:r>
              <a:rPr lang="en-US" sz="2400" dirty="0" smtClean="0"/>
              <a:t>)</a:t>
            </a:r>
          </a:p>
          <a:p>
            <a:pPr lvl="0"/>
            <a:r>
              <a:rPr lang="en-US" sz="2400" dirty="0" smtClean="0"/>
              <a:t>drills pronounced as if you are happy, sad, surprised, frightened</a:t>
            </a:r>
            <a:endParaRPr lang="ru-RU" sz="2400" dirty="0"/>
          </a:p>
          <a:p>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013176"/>
            <a:ext cx="2592288" cy="130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974558"/>
            <a:ext cx="2520281" cy="132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59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a:t>Repetition drills</a:t>
            </a:r>
            <a:endParaRPr lang="ru-RU" dirty="0"/>
          </a:p>
        </p:txBody>
      </p:sp>
      <p:sp>
        <p:nvSpPr>
          <p:cNvPr id="8" name="Объект 7"/>
          <p:cNvSpPr>
            <a:spLocks noGrp="1"/>
          </p:cNvSpPr>
          <p:nvPr>
            <p:ph sz="quarter" idx="1"/>
          </p:nvPr>
        </p:nvSpPr>
        <p:spPr/>
        <p:txBody>
          <a:bodyPr/>
          <a:lstStyle/>
          <a:p>
            <a:pPr marL="0" indent="0">
              <a:buNone/>
            </a:pPr>
            <a:r>
              <a:rPr lang="en-US" dirty="0"/>
              <a:t>listening to a model, provided by the teacher, or a tape, and repeating </a:t>
            </a:r>
            <a:r>
              <a:rPr lang="en-US" dirty="0" smtClean="0"/>
              <a:t>what </a:t>
            </a:r>
            <a:r>
              <a:rPr lang="en-US" dirty="0"/>
              <a:t>is </a:t>
            </a:r>
            <a:r>
              <a:rPr lang="en-US" dirty="0" smtClean="0"/>
              <a:t>heard</a:t>
            </a:r>
          </a:p>
          <a:p>
            <a:pPr marL="0" indent="0">
              <a:buNone/>
            </a:pPr>
            <a:endParaRPr lang="en-US" dirty="0"/>
          </a:p>
          <a:p>
            <a:pPr marL="0" indent="0">
              <a:buNone/>
            </a:pPr>
            <a:endParaRPr lang="ru-RU" dirty="0"/>
          </a:p>
        </p:txBody>
      </p:sp>
      <p:pic>
        <p:nvPicPr>
          <p:cNvPr id="2050" name="Picture 2" descr="C:\Users\ADMIN\Desktop\pic\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61" y="2420888"/>
            <a:ext cx="4947203" cy="371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5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Substitution drills </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773237185"/>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1196752"/>
            <a:ext cx="5256584" cy="128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465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Chain drills </a:t>
            </a:r>
            <a:endParaRPr lang="ru-RU" dirty="0"/>
          </a:p>
        </p:txBody>
      </p:sp>
      <p:sp>
        <p:nvSpPr>
          <p:cNvPr id="3" name="Объект 2"/>
          <p:cNvSpPr>
            <a:spLocks noGrp="1"/>
          </p:cNvSpPr>
          <p:nvPr>
            <p:ph sz="quarter" idx="1"/>
          </p:nvPr>
        </p:nvSpPr>
        <p:spPr/>
        <p:txBody>
          <a:bodyPr/>
          <a:lstStyle/>
          <a:p>
            <a:pPr marL="0" indent="0">
              <a:buNone/>
            </a:pPr>
            <a:r>
              <a:rPr lang="en-US" dirty="0"/>
              <a:t>W</a:t>
            </a:r>
            <a:r>
              <a:rPr lang="en-US" dirty="0" smtClean="0"/>
              <a:t>ays </a:t>
            </a:r>
            <a:r>
              <a:rPr lang="en-US" dirty="0"/>
              <a:t>of practicing a particular structure over and over again in the context of </a:t>
            </a:r>
            <a:r>
              <a:rPr lang="en-US" dirty="0" smtClean="0"/>
              <a:t>a game.</a:t>
            </a:r>
          </a:p>
          <a:p>
            <a:pPr marL="0" indent="0">
              <a:buNone/>
            </a:pPr>
            <a:endParaRPr lang="ru-RU" dirty="0"/>
          </a:p>
        </p:txBody>
      </p:sp>
      <p:pic>
        <p:nvPicPr>
          <p:cNvPr id="3074" name="Picture 2" descr="C:\Users\ADMIN\Desktop\pic\drill-technique-10-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103710"/>
            <a:ext cx="5616624" cy="421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07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92D050"/>
                </a:solidFill>
                <a:latin typeface="Arial Black" pitchFamily="34" charset="0"/>
              </a:rPr>
              <a:t>2. Information </a:t>
            </a:r>
            <a:r>
              <a:rPr lang="en-US" dirty="0" smtClean="0">
                <a:solidFill>
                  <a:srgbClr val="92D050"/>
                </a:solidFill>
                <a:latin typeface="Arial Black" pitchFamily="34" charset="0"/>
              </a:rPr>
              <a:t>Gap Activities</a:t>
            </a:r>
            <a:endParaRPr lang="ru-RU" dirty="0">
              <a:solidFill>
                <a:srgbClr val="92D050"/>
              </a:solidFill>
              <a:latin typeface="Arial Black" pitchFamily="34" charset="0"/>
            </a:endParaRPr>
          </a:p>
        </p:txBody>
      </p:sp>
      <p:sp>
        <p:nvSpPr>
          <p:cNvPr id="3" name="Объект 2"/>
          <p:cNvSpPr>
            <a:spLocks noGrp="1"/>
          </p:cNvSpPr>
          <p:nvPr>
            <p:ph sz="quarter" idx="1"/>
          </p:nvPr>
        </p:nvSpPr>
        <p:spPr/>
        <p:txBody>
          <a:bodyPr/>
          <a:lstStyle/>
          <a:p>
            <a:r>
              <a:rPr lang="en-US" dirty="0"/>
              <a:t>An </a:t>
            </a:r>
            <a:r>
              <a:rPr lang="en-US" b="1" dirty="0"/>
              <a:t>information gap</a:t>
            </a:r>
            <a:r>
              <a:rPr lang="en-US" dirty="0"/>
              <a:t> refers to when students don’t have all the information they need to complete a task or activity.</a:t>
            </a:r>
            <a:endParaRPr lang="ru-RU" dirty="0"/>
          </a:p>
          <a:p>
            <a:r>
              <a:rPr lang="en-US" b="1" dirty="0"/>
              <a:t>Information gap activities</a:t>
            </a:r>
            <a:r>
              <a:rPr lang="en-US" dirty="0"/>
              <a:t> require students to speak and to practice teamwork, working with their classmates to acquire the missing information. </a:t>
            </a:r>
            <a:endParaRPr lang="en-US" dirty="0" smtClean="0"/>
          </a:p>
          <a:p>
            <a:r>
              <a:rPr lang="en-US" dirty="0" smtClean="0"/>
              <a:t>Once </a:t>
            </a:r>
            <a:r>
              <a:rPr lang="en-US" dirty="0"/>
              <a:t>they’ve learned the information from their classmates, they can fill the “gap” and complete the task or activity. </a:t>
            </a:r>
            <a:endParaRPr lang="ru-RU" dirty="0"/>
          </a:p>
        </p:txBody>
      </p:sp>
    </p:spTree>
    <p:extLst>
      <p:ext uri="{BB962C8B-B14F-4D97-AF65-F5344CB8AC3E}">
        <p14:creationId xmlns:p14="http://schemas.microsoft.com/office/powerpoint/2010/main" val="1424914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92D050"/>
                </a:solidFill>
                <a:latin typeface="Arial Black" pitchFamily="34" charset="0"/>
              </a:rPr>
              <a:t>Information Gap </a:t>
            </a:r>
            <a:r>
              <a:rPr lang="en-US" dirty="0" smtClean="0">
                <a:solidFill>
                  <a:srgbClr val="92D050"/>
                </a:solidFill>
                <a:latin typeface="Arial Black" pitchFamily="34" charset="0"/>
              </a:rPr>
              <a:t>Activities</a:t>
            </a:r>
            <a:br>
              <a:rPr lang="en-US" dirty="0" smtClean="0">
                <a:solidFill>
                  <a:srgbClr val="92D050"/>
                </a:solidFill>
                <a:latin typeface="Arial Black" pitchFamily="34" charset="0"/>
              </a:rPr>
            </a:br>
            <a:r>
              <a:rPr lang="en-US" dirty="0" smtClean="0">
                <a:solidFill>
                  <a:schemeClr val="tx2">
                    <a:lumMod val="60000"/>
                    <a:lumOff val="40000"/>
                  </a:schemeClr>
                </a:solidFill>
                <a:latin typeface="Arial Black" pitchFamily="34" charset="0"/>
              </a:rPr>
              <a:t>Exercise 1. Charts</a:t>
            </a:r>
            <a:endParaRPr lang="ru-RU" dirty="0">
              <a:solidFill>
                <a:schemeClr val="tx2">
                  <a:lumMod val="60000"/>
                  <a:lumOff val="40000"/>
                </a:schemeClr>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1680" y="1306512"/>
            <a:ext cx="6048672" cy="5117554"/>
          </a:xfrm>
        </p:spPr>
      </p:pic>
    </p:spTree>
    <p:extLst>
      <p:ext uri="{BB962C8B-B14F-4D97-AF65-F5344CB8AC3E}">
        <p14:creationId xmlns:p14="http://schemas.microsoft.com/office/powerpoint/2010/main" val="380380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92D050"/>
                </a:solidFill>
                <a:latin typeface="Arial Black" pitchFamily="34" charset="0"/>
              </a:rPr>
              <a:t>Information Gap Activities</a:t>
            </a:r>
            <a:br>
              <a:rPr lang="en-US" dirty="0">
                <a:solidFill>
                  <a:srgbClr val="92D050"/>
                </a:solidFill>
                <a:latin typeface="Arial Black" pitchFamily="34" charset="0"/>
              </a:rPr>
            </a:br>
            <a:r>
              <a:rPr lang="en-US" dirty="0">
                <a:solidFill>
                  <a:schemeClr val="tx2">
                    <a:lumMod val="60000"/>
                    <a:lumOff val="40000"/>
                  </a:schemeClr>
                </a:solidFill>
                <a:latin typeface="Arial Black" pitchFamily="34" charset="0"/>
              </a:rPr>
              <a:t>Exercise </a:t>
            </a:r>
            <a:r>
              <a:rPr lang="en-US" dirty="0" smtClean="0">
                <a:solidFill>
                  <a:schemeClr val="tx2">
                    <a:lumMod val="60000"/>
                    <a:lumOff val="40000"/>
                  </a:schemeClr>
                </a:solidFill>
                <a:latin typeface="Arial Black" pitchFamily="34" charset="0"/>
              </a:rPr>
              <a:t>2</a:t>
            </a:r>
            <a:r>
              <a:rPr lang="en-US" dirty="0">
                <a:solidFill>
                  <a:schemeClr val="tx2">
                    <a:lumMod val="60000"/>
                    <a:lumOff val="40000"/>
                  </a:schemeClr>
                </a:solidFill>
                <a:latin typeface="Arial Black" pitchFamily="34" charset="0"/>
              </a:rPr>
              <a:t>. Job Interview</a:t>
            </a:r>
            <a:endParaRPr lang="ru-RU" dirty="0"/>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1889129772"/>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Нарративное интервью: понятие, особенности проведения и итоговый анализ"/>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4149080"/>
            <a:ext cx="384042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25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92D050"/>
                </a:solidFill>
                <a:latin typeface="Arial Black" pitchFamily="34" charset="0"/>
              </a:rPr>
              <a:t>Information Gap Activities</a:t>
            </a:r>
            <a:br>
              <a:rPr lang="en-US" dirty="0">
                <a:solidFill>
                  <a:srgbClr val="92D050"/>
                </a:solidFill>
                <a:latin typeface="Arial Black" pitchFamily="34" charset="0"/>
              </a:rPr>
            </a:br>
            <a:r>
              <a:rPr lang="en-US" dirty="0">
                <a:solidFill>
                  <a:schemeClr val="tx2">
                    <a:lumMod val="60000"/>
                    <a:lumOff val="40000"/>
                  </a:schemeClr>
                </a:solidFill>
                <a:latin typeface="Arial Black" pitchFamily="34" charset="0"/>
              </a:rPr>
              <a:t>Exercise </a:t>
            </a:r>
            <a:r>
              <a:rPr lang="en-US" dirty="0" smtClean="0">
                <a:solidFill>
                  <a:schemeClr val="tx2">
                    <a:lumMod val="60000"/>
                    <a:lumOff val="40000"/>
                  </a:schemeClr>
                </a:solidFill>
                <a:latin typeface="Arial Black" pitchFamily="34" charset="0"/>
              </a:rPr>
              <a:t>3</a:t>
            </a:r>
            <a:r>
              <a:rPr lang="en-US" dirty="0">
                <a:solidFill>
                  <a:schemeClr val="tx2">
                    <a:lumMod val="60000"/>
                    <a:lumOff val="40000"/>
                  </a:schemeClr>
                </a:solidFill>
                <a:latin typeface="Arial Black" pitchFamily="34" charset="0"/>
              </a:rPr>
              <a:t>. Making a Grocery List</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520220846"/>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4149080"/>
            <a:ext cx="2448272" cy="215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0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92D050"/>
                </a:solidFill>
                <a:latin typeface="Arial Black" pitchFamily="34" charset="0"/>
              </a:rPr>
              <a:t>3. Games</a:t>
            </a:r>
            <a:r>
              <a:rPr lang="en-US" dirty="0">
                <a:solidFill>
                  <a:srgbClr val="92D050"/>
                </a:solidFill>
                <a:latin typeface="Arial Black" pitchFamily="34" charset="0"/>
              </a:rPr>
              <a:t/>
            </a:r>
            <a:br>
              <a:rPr lang="en-US" dirty="0">
                <a:solidFill>
                  <a:srgbClr val="92D050"/>
                </a:solidFill>
                <a:latin typeface="Arial Black" pitchFamily="34" charset="0"/>
              </a:rPr>
            </a:br>
            <a:r>
              <a:rPr lang="en-US" dirty="0" smtClean="0">
                <a:solidFill>
                  <a:schemeClr val="tx2">
                    <a:lumMod val="60000"/>
                    <a:lumOff val="40000"/>
                  </a:schemeClr>
                </a:solidFill>
                <a:latin typeface="Arial Black" pitchFamily="34" charset="0"/>
              </a:rPr>
              <a:t>Game 1. Twenty Questions</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116437107"/>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4149080"/>
            <a:ext cx="22322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871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462877047"/>
              </p:ext>
            </p:extLst>
          </p:nvPr>
        </p:nvGraphicFramePr>
        <p:xfrm>
          <a:off x="457200" y="152400"/>
          <a:ext cx="82296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sz="quarter" idx="1"/>
            <p:extLst>
              <p:ext uri="{D42A27DB-BD31-4B8C-83A1-F6EECF244321}">
                <p14:modId xmlns:p14="http://schemas.microsoft.com/office/powerpoint/2010/main" val="2330624805"/>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026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b="1" dirty="0">
                <a:solidFill>
                  <a:srgbClr val="92D050"/>
                </a:solidFill>
                <a:latin typeface="Arial Black" pitchFamily="34" charset="0"/>
              </a:rPr>
              <a:t>3. Games</a:t>
            </a:r>
            <a:br>
              <a:rPr lang="en-US" b="1" dirty="0">
                <a:solidFill>
                  <a:srgbClr val="92D050"/>
                </a:solidFill>
                <a:latin typeface="Arial Black" pitchFamily="34" charset="0"/>
              </a:rPr>
            </a:br>
            <a:r>
              <a:rPr lang="en-US" b="1" dirty="0">
                <a:solidFill>
                  <a:schemeClr val="tx2">
                    <a:lumMod val="60000"/>
                    <a:lumOff val="40000"/>
                  </a:schemeClr>
                </a:solidFill>
                <a:latin typeface="Arial Black" pitchFamily="34" charset="0"/>
              </a:rPr>
              <a:t>Game 2. This is How We Roll</a:t>
            </a:r>
            <a:endParaRPr lang="ru-RU" b="1" dirty="0">
              <a:solidFill>
                <a:schemeClr val="tx2">
                  <a:lumMod val="60000"/>
                  <a:lumOff val="40000"/>
                </a:schemeClr>
              </a:solidFill>
              <a:latin typeface="Arial Black" pitchFamily="34" charset="0"/>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196621651"/>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260648"/>
            <a:ext cx="1475656" cy="129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5922" y="4725144"/>
            <a:ext cx="97180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789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92D050"/>
                </a:solidFill>
                <a:latin typeface="Arial Black" pitchFamily="34" charset="0"/>
              </a:rPr>
              <a:t>4. Personalization </a:t>
            </a:r>
            <a:r>
              <a:rPr lang="en-US" b="1" dirty="0" smtClean="0">
                <a:solidFill>
                  <a:srgbClr val="92D050"/>
                </a:solidFill>
                <a:latin typeface="Arial Black" pitchFamily="34" charset="0"/>
              </a:rPr>
              <a:t/>
            </a:r>
            <a:br>
              <a:rPr lang="en-US" b="1" dirty="0" smtClean="0">
                <a:solidFill>
                  <a:srgbClr val="92D050"/>
                </a:solidFill>
                <a:latin typeface="Arial Black" pitchFamily="34" charset="0"/>
              </a:rPr>
            </a:br>
            <a:r>
              <a:rPr lang="en-US" b="1" dirty="0" smtClean="0">
                <a:solidFill>
                  <a:schemeClr val="tx2">
                    <a:lumMod val="60000"/>
                    <a:lumOff val="40000"/>
                  </a:schemeClr>
                </a:solidFill>
                <a:latin typeface="Arial Black" pitchFamily="34" charset="0"/>
              </a:rPr>
              <a:t>Exercise “The Hot Seat”</a:t>
            </a:r>
            <a:endParaRPr lang="ru-RU" b="1" dirty="0">
              <a:solidFill>
                <a:schemeClr val="tx2">
                  <a:lumMod val="60000"/>
                  <a:lumOff val="40000"/>
                </a:schemeClr>
              </a:solidFill>
              <a:latin typeface="Arial Black" pitchFamily="34" charset="0"/>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281114750"/>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3933056"/>
            <a:ext cx="3605386" cy="240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987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16360"/>
          </a:xfrm>
        </p:spPr>
        <p:txBody>
          <a:bodyPr>
            <a:normAutofit/>
          </a:bodyPr>
          <a:lstStyle/>
          <a:p>
            <a:pPr indent="1971675">
              <a:spcBef>
                <a:spcPts val="55"/>
              </a:spcBef>
            </a:pPr>
            <a:r>
              <a:rPr lang="en-US" b="1" dirty="0">
                <a:solidFill>
                  <a:srgbClr val="FF0000"/>
                </a:solidFill>
                <a:latin typeface="Segoe Print"/>
                <a:ea typeface="Times New Roman"/>
              </a:rPr>
              <a:t>Free Language </a:t>
            </a:r>
            <a:r>
              <a:rPr lang="en-US" b="1" dirty="0" smtClean="0">
                <a:solidFill>
                  <a:srgbClr val="FF0000"/>
                </a:solidFill>
                <a:latin typeface="Segoe Print"/>
                <a:ea typeface="Times New Roman"/>
              </a:rPr>
              <a:t>Use</a:t>
            </a:r>
            <a:br>
              <a:rPr lang="en-US" b="1" dirty="0" smtClean="0">
                <a:solidFill>
                  <a:srgbClr val="FF0000"/>
                </a:solidFill>
                <a:latin typeface="Segoe Print"/>
                <a:ea typeface="Times New Roman"/>
              </a:rPr>
            </a:br>
            <a:r>
              <a:rPr lang="en-US" b="1" dirty="0" smtClean="0"/>
              <a:t>1</a:t>
            </a:r>
            <a:r>
              <a:rPr lang="en-US" b="1" dirty="0"/>
              <a:t>. Reaching a Consensus </a:t>
            </a:r>
            <a:r>
              <a:rPr lang="en-US" b="1" dirty="0" smtClean="0"/>
              <a:t>Activities</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4079424210"/>
              </p:ext>
            </p:extLst>
          </p:nvPr>
        </p:nvGraphicFramePr>
        <p:xfrm>
          <a:off x="457200" y="1484784"/>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1314153"/>
            <a:ext cx="1328936" cy="132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9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1. Reaching a Consensus </a:t>
            </a:r>
            <a:r>
              <a:rPr lang="en-US" b="1" dirty="0" smtClean="0"/>
              <a:t>Activities</a:t>
            </a:r>
            <a:br>
              <a:rPr lang="en-US" b="1" dirty="0" smtClean="0"/>
            </a:br>
            <a:r>
              <a:rPr lang="en-US" b="1" dirty="0" smtClean="0">
                <a:solidFill>
                  <a:schemeClr val="bg1">
                    <a:lumMod val="50000"/>
                  </a:schemeClr>
                </a:solidFill>
                <a:latin typeface="Century Schoolbook" pitchFamily="18" charset="0"/>
              </a:rPr>
              <a:t>Activity 2. Moral dilemmas</a:t>
            </a:r>
            <a:endParaRPr lang="ru-RU" dirty="0">
              <a:solidFill>
                <a:schemeClr val="bg1">
                  <a:lumMod val="50000"/>
                </a:schemeClr>
              </a:solidFill>
              <a:latin typeface="Century Schoolbook" pitchFamily="18" charset="0"/>
            </a:endParaRPr>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4042158008"/>
              </p:ext>
            </p:extLst>
          </p:nvPr>
        </p:nvGraphicFramePr>
        <p:xfrm>
          <a:off x="457200" y="1219200"/>
          <a:ext cx="8229600" cy="509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836825"/>
            <a:ext cx="2592288" cy="155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135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2. </a:t>
            </a:r>
            <a:r>
              <a:rPr lang="en-US" b="1" dirty="0" smtClean="0"/>
              <a:t>Discussion</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039501475"/>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113701"/>
            <a:ext cx="2517304" cy="108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262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i="1" dirty="0">
                <a:solidFill>
                  <a:srgbClr val="7030A0"/>
                </a:solidFill>
                <a:latin typeface="Book Antiqua" pitchFamily="18" charset="0"/>
              </a:rPr>
              <a:t>Examples of </a:t>
            </a:r>
            <a:r>
              <a:rPr lang="en-US" b="1" i="1" dirty="0" smtClean="0">
                <a:solidFill>
                  <a:srgbClr val="7030A0"/>
                </a:solidFill>
                <a:latin typeface="Book Antiqua" pitchFamily="18" charset="0"/>
              </a:rPr>
              <a:t>discussion </a:t>
            </a:r>
            <a:r>
              <a:rPr lang="en-US" b="1" i="1" dirty="0">
                <a:solidFill>
                  <a:srgbClr val="7030A0"/>
                </a:solidFill>
                <a:latin typeface="Book Antiqua" pitchFamily="18" charset="0"/>
              </a:rPr>
              <a:t>activity</a:t>
            </a:r>
            <a:r>
              <a:rPr lang="en-US" b="1" i="1" dirty="0" smtClean="0">
                <a:solidFill>
                  <a:srgbClr val="7030A0"/>
                </a:solidFill>
                <a:latin typeface="Book Antiqua" pitchFamily="18" charset="0"/>
              </a:rPr>
              <a:t>:</a:t>
            </a:r>
            <a:endParaRPr lang="ru-RU" i="1" dirty="0">
              <a:solidFill>
                <a:srgbClr val="7030A0"/>
              </a:solidFill>
              <a:latin typeface="Book Antiqua" pitchFamily="18" charset="0"/>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4037844448"/>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188640"/>
            <a:ext cx="194421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472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1366121012"/>
              </p:ext>
            </p:extLst>
          </p:nvPr>
        </p:nvGraphicFramePr>
        <p:xfrm>
          <a:off x="457200" y="332656"/>
          <a:ext cx="8229600" cy="582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88640"/>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947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3250590426"/>
              </p:ext>
            </p:extLst>
          </p:nvPr>
        </p:nvGraphicFramePr>
        <p:xfrm>
          <a:off x="457200" y="548680"/>
          <a:ext cx="8229600" cy="560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76672"/>
            <a:ext cx="1816993" cy="26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494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3. Problem </a:t>
            </a:r>
            <a:r>
              <a:rPr lang="en-US" b="1" dirty="0"/>
              <a:t>Solving</a:t>
            </a:r>
            <a:endParaRPr lang="ru-RU" b="1" dirty="0"/>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1984170469"/>
              </p:ext>
            </p:extLst>
          </p:nvPr>
        </p:nvGraphicFramePr>
        <p:xfrm>
          <a:off x="457200" y="1219200"/>
          <a:ext cx="5266928"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2"/>
            <p:extLst>
              <p:ext uri="{D42A27DB-BD31-4B8C-83A1-F6EECF244321}">
                <p14:modId xmlns:p14="http://schemas.microsoft.com/office/powerpoint/2010/main" val="2103268940"/>
              </p:ext>
            </p:extLst>
          </p:nvPr>
        </p:nvGraphicFramePr>
        <p:xfrm>
          <a:off x="6228184" y="1602154"/>
          <a:ext cx="2445662" cy="45517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2160" y="116632"/>
            <a:ext cx="2237234" cy="14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311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4. Simulation </a:t>
            </a:r>
            <a:r>
              <a:rPr lang="en-US" b="1" dirty="0"/>
              <a:t>and Role Play</a:t>
            </a:r>
            <a:endParaRPr lang="ru-RU" b="1" dirty="0"/>
          </a:p>
        </p:txBody>
      </p:sp>
      <p:sp>
        <p:nvSpPr>
          <p:cNvPr id="3" name="Объект 2"/>
          <p:cNvSpPr>
            <a:spLocks noGrp="1"/>
          </p:cNvSpPr>
          <p:nvPr>
            <p:ph sz="quarter" idx="1"/>
          </p:nvPr>
        </p:nvSpPr>
        <p:spPr/>
        <p:txBody>
          <a:bodyPr>
            <a:normAutofit fontScale="70000" lnSpcReduction="20000"/>
          </a:bodyPr>
          <a:lstStyle/>
          <a:p>
            <a:pPr marL="0" indent="0">
              <a:buNone/>
            </a:pPr>
            <a:r>
              <a:rPr lang="en-US" b="1" dirty="0" smtClean="0">
                <a:solidFill>
                  <a:srgbClr val="C00000"/>
                </a:solidFill>
              </a:rPr>
              <a:t>Characteristics</a:t>
            </a:r>
            <a:r>
              <a:rPr lang="en-US" b="1" dirty="0">
                <a:solidFill>
                  <a:srgbClr val="C00000"/>
                </a:solidFill>
              </a:rPr>
              <a:t>: </a:t>
            </a:r>
            <a:endParaRPr lang="ru-RU" b="1" dirty="0">
              <a:solidFill>
                <a:srgbClr val="C00000"/>
              </a:solidFill>
            </a:endParaRPr>
          </a:p>
          <a:p>
            <a:pPr lvl="0"/>
            <a:r>
              <a:rPr lang="en-US" dirty="0"/>
              <a:t>a </a:t>
            </a:r>
            <a:r>
              <a:rPr lang="en-US" i="1" dirty="0"/>
              <a:t>‘reality of function’ </a:t>
            </a:r>
            <a:r>
              <a:rPr lang="en-US" dirty="0"/>
              <a:t>(students must accept the </a:t>
            </a:r>
            <a:r>
              <a:rPr lang="en-US" dirty="0" smtClean="0"/>
              <a:t>role) </a:t>
            </a:r>
            <a:endParaRPr lang="ru-RU" dirty="0"/>
          </a:p>
          <a:p>
            <a:pPr lvl="0"/>
            <a:r>
              <a:rPr lang="en-US" dirty="0"/>
              <a:t>a </a:t>
            </a:r>
            <a:r>
              <a:rPr lang="en-US" i="1" dirty="0"/>
              <a:t>simulated environment </a:t>
            </a:r>
            <a:r>
              <a:rPr lang="en-US" dirty="0"/>
              <a:t>(we </a:t>
            </a:r>
            <a:r>
              <a:rPr lang="en-US" dirty="0" smtClean="0"/>
              <a:t>imagine environment) </a:t>
            </a:r>
            <a:endParaRPr lang="ru-RU" dirty="0"/>
          </a:p>
          <a:p>
            <a:pPr lvl="0"/>
            <a:r>
              <a:rPr lang="en-US" i="1" dirty="0"/>
              <a:t>structure </a:t>
            </a:r>
            <a:r>
              <a:rPr lang="en-US" dirty="0"/>
              <a:t>(there must be some structure to the simulation and essential facts must be provided)</a:t>
            </a:r>
            <a:endParaRPr lang="ru-RU" dirty="0"/>
          </a:p>
          <a:p>
            <a:pPr marL="0" indent="0">
              <a:buNone/>
            </a:pPr>
            <a:endParaRPr lang="ru-RU" dirty="0"/>
          </a:p>
        </p:txBody>
      </p:sp>
      <p:sp>
        <p:nvSpPr>
          <p:cNvPr id="4" name="Объект 3"/>
          <p:cNvSpPr>
            <a:spLocks noGrp="1"/>
          </p:cNvSpPr>
          <p:nvPr>
            <p:ph sz="quarter" idx="2"/>
          </p:nvPr>
        </p:nvSpPr>
        <p:spPr/>
        <p:txBody>
          <a:bodyPr>
            <a:normAutofit fontScale="70000" lnSpcReduction="20000"/>
          </a:bodyPr>
          <a:lstStyle/>
          <a:p>
            <a:pPr marL="0" indent="0">
              <a:buNone/>
            </a:pPr>
            <a:r>
              <a:rPr lang="en-US" b="1" dirty="0" smtClean="0">
                <a:solidFill>
                  <a:srgbClr val="C00000"/>
                </a:solidFill>
              </a:rPr>
              <a:t>Activity “The </a:t>
            </a:r>
            <a:r>
              <a:rPr lang="en-US" b="1" dirty="0">
                <a:solidFill>
                  <a:srgbClr val="C00000"/>
                </a:solidFill>
              </a:rPr>
              <a:t>Loch Ness </a:t>
            </a:r>
            <a:r>
              <a:rPr lang="en-US" b="1" dirty="0" smtClean="0">
                <a:solidFill>
                  <a:srgbClr val="C00000"/>
                </a:solidFill>
              </a:rPr>
              <a:t>Monster”</a:t>
            </a:r>
            <a:endParaRPr lang="ru-RU" b="1" dirty="0">
              <a:solidFill>
                <a:srgbClr val="C00000"/>
              </a:solidFill>
            </a:endParaRPr>
          </a:p>
          <a:p>
            <a:r>
              <a:rPr lang="en-US" i="1" u="sng" dirty="0" smtClean="0"/>
              <a:t>Stage </a:t>
            </a:r>
            <a:r>
              <a:rPr lang="en-US" i="1" u="sng" dirty="0"/>
              <a:t>1.</a:t>
            </a:r>
            <a:r>
              <a:rPr lang="en-US" i="1" dirty="0"/>
              <a:t> </a:t>
            </a:r>
            <a:r>
              <a:rPr lang="en-US" dirty="0" smtClean="0"/>
              <a:t>Students </a:t>
            </a:r>
            <a:r>
              <a:rPr lang="en-US" dirty="0"/>
              <a:t>are told that the monster has been seen by a number of people who are going to describe it to the local police in Scotland.</a:t>
            </a:r>
            <a:endParaRPr lang="ru-RU" dirty="0"/>
          </a:p>
          <a:p>
            <a:r>
              <a:rPr lang="en-US" i="1" u="sng" dirty="0"/>
              <a:t>Stage 2. </a:t>
            </a:r>
            <a:r>
              <a:rPr lang="en-US" dirty="0"/>
              <a:t>Students </a:t>
            </a:r>
            <a:r>
              <a:rPr lang="en-US" dirty="0" smtClean="0"/>
              <a:t>work </a:t>
            </a:r>
            <a:r>
              <a:rPr lang="en-US" dirty="0"/>
              <a:t>in groups of </a:t>
            </a:r>
            <a:r>
              <a:rPr lang="en-US" dirty="0" smtClean="0"/>
              <a:t>5. </a:t>
            </a:r>
            <a:r>
              <a:rPr lang="en-US" dirty="0"/>
              <a:t>One student in each group </a:t>
            </a:r>
            <a:r>
              <a:rPr lang="en-US" dirty="0" smtClean="0"/>
              <a:t>is a </a:t>
            </a:r>
            <a:r>
              <a:rPr lang="en-US" dirty="0"/>
              <a:t>police inspector who </a:t>
            </a:r>
            <a:r>
              <a:rPr lang="en-US" dirty="0" smtClean="0"/>
              <a:t>questions </a:t>
            </a:r>
            <a:r>
              <a:rPr lang="en-US" dirty="0"/>
              <a:t>the other students (witnesses) about what they </a:t>
            </a:r>
            <a:r>
              <a:rPr lang="en-US" dirty="0" smtClean="0"/>
              <a:t>have seen </a:t>
            </a:r>
            <a:r>
              <a:rPr lang="en-US" dirty="0"/>
              <a:t>and then </a:t>
            </a:r>
            <a:r>
              <a:rPr lang="en-US" dirty="0" smtClean="0"/>
              <a:t>fills </a:t>
            </a:r>
            <a:r>
              <a:rPr lang="en-US" dirty="0"/>
              <a:t>in the form and </a:t>
            </a:r>
            <a:r>
              <a:rPr lang="en-US" dirty="0" smtClean="0"/>
              <a:t>draws the </a:t>
            </a:r>
            <a:r>
              <a:rPr lang="en-US" dirty="0"/>
              <a:t>picture of the </a:t>
            </a:r>
            <a:r>
              <a:rPr lang="en-US" dirty="0" smtClean="0"/>
              <a:t>monster.</a:t>
            </a:r>
            <a:endParaRPr lang="ru-RU" dirty="0"/>
          </a:p>
          <a:p>
            <a:r>
              <a:rPr lang="en-US" i="1" u="sng" dirty="0"/>
              <a:t>Stage 3. </a:t>
            </a:r>
            <a:r>
              <a:rPr lang="en-US" dirty="0"/>
              <a:t>The students in each group are given the role cards with the description of the situation and with the instructions on what they </a:t>
            </a:r>
            <a:r>
              <a:rPr lang="en-US" dirty="0" smtClean="0"/>
              <a:t>are supposed </a:t>
            </a:r>
            <a:r>
              <a:rPr lang="en-US" dirty="0"/>
              <a:t>to say. The activity can start after each “witness” has had a chance to study the role card.</a:t>
            </a:r>
            <a:endParaRPr lang="ru-RU" dirty="0"/>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15145"/>
            <a:ext cx="397197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56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The process of written and spoken communication includes three stages</a:t>
            </a:r>
            <a:endParaRPr lang="ru-RU" b="1"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647388595"/>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472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568439238"/>
              </p:ext>
            </p:extLst>
          </p:nvPr>
        </p:nvGraphicFramePr>
        <p:xfrm>
          <a:off x="457200" y="152400"/>
          <a:ext cx="82296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5"/>
          <p:cNvSpPr>
            <a:spLocks noGrp="1"/>
          </p:cNvSpPr>
          <p:nvPr>
            <p:ph sz="quarter" idx="1"/>
          </p:nvPr>
        </p:nvSpPr>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b="1" dirty="0"/>
              <a:t>5 major types of classroom writing performance</a:t>
            </a:r>
            <a:r>
              <a:rPr lang="en-US" b="1" dirty="0" smtClean="0"/>
              <a:t>:</a:t>
            </a:r>
          </a:p>
          <a:p>
            <a:pPr marL="0" indent="0">
              <a:buNone/>
            </a:pPr>
            <a:r>
              <a:rPr lang="en-US" sz="2800" b="1" dirty="0" smtClean="0">
                <a:solidFill>
                  <a:srgbClr val="C00000"/>
                </a:solidFill>
                <a:latin typeface="Lucida Handwriting" pitchFamily="66" charset="0"/>
              </a:rPr>
              <a:t>1. Writing </a:t>
            </a:r>
            <a:r>
              <a:rPr lang="en-US" sz="2800" b="1" dirty="0">
                <a:solidFill>
                  <a:srgbClr val="C00000"/>
                </a:solidFill>
                <a:latin typeface="Lucida Handwriting" pitchFamily="66" charset="0"/>
              </a:rPr>
              <a:t>down</a:t>
            </a:r>
            <a:r>
              <a:rPr lang="en-US" sz="2800" b="1" dirty="0" smtClean="0">
                <a:solidFill>
                  <a:srgbClr val="C00000"/>
                </a:solidFill>
                <a:latin typeface="Lucida Handwriting" pitchFamily="66" charset="0"/>
              </a:rPr>
              <a:t>.  </a:t>
            </a:r>
            <a:endParaRPr lang="ru-RU" sz="2800" b="1" dirty="0" smtClean="0">
              <a:solidFill>
                <a:srgbClr val="C00000"/>
              </a:solidFill>
            </a:endParaRPr>
          </a:p>
          <a:p>
            <a:pPr marL="0" indent="0">
              <a:buNone/>
            </a:pPr>
            <a:r>
              <a:rPr lang="en-US" dirty="0" smtClean="0"/>
              <a:t>Dictations typically involve the following steps:</a:t>
            </a:r>
            <a:endParaRPr lang="ru-RU" dirty="0" smtClean="0"/>
          </a:p>
          <a:p>
            <a:pPr lvl="0"/>
            <a:r>
              <a:rPr lang="en-US" dirty="0" smtClean="0"/>
              <a:t>Teacher </a:t>
            </a:r>
            <a:r>
              <a:rPr lang="en-US" dirty="0"/>
              <a:t>reads a short paragraph once or twice at normal speed.</a:t>
            </a:r>
            <a:endParaRPr lang="ru-RU" dirty="0"/>
          </a:p>
          <a:p>
            <a:pPr lvl="0"/>
            <a:r>
              <a:rPr lang="en-US" dirty="0"/>
              <a:t>Teacher reads the paragraph in short phrase units of three or four words each and each unit is followed by a pause.</a:t>
            </a:r>
            <a:endParaRPr lang="ru-RU" dirty="0"/>
          </a:p>
          <a:p>
            <a:pPr lvl="0"/>
            <a:r>
              <a:rPr lang="en-US" dirty="0"/>
              <a:t>During the pause, students write exactly what they hear.</a:t>
            </a:r>
            <a:endParaRPr lang="ru-RU" dirty="0"/>
          </a:p>
          <a:p>
            <a:pPr lvl="0"/>
            <a:r>
              <a:rPr lang="en-US" dirty="0"/>
              <a:t>Teacher then reads the whole paragraph once more at normal speed so students can check their writing.</a:t>
            </a:r>
            <a:endParaRPr lang="ru-RU" dirty="0"/>
          </a:p>
          <a:p>
            <a:pPr marL="0" indent="0">
              <a:buNone/>
            </a:pPr>
            <a:endParaRPr lang="ru-RU" dirty="0"/>
          </a:p>
          <a:p>
            <a:endParaRPr lang="ru-RU" dirty="0"/>
          </a:p>
        </p:txBody>
      </p:sp>
    </p:spTree>
    <p:extLst>
      <p:ext uri="{BB962C8B-B14F-4D97-AF65-F5344CB8AC3E}">
        <p14:creationId xmlns:p14="http://schemas.microsoft.com/office/powerpoint/2010/main" val="10591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548680"/>
            <a:ext cx="8229600" cy="5536272"/>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2800" b="1" dirty="0">
                <a:solidFill>
                  <a:srgbClr val="C00000"/>
                </a:solidFill>
                <a:latin typeface="Lucida Handwriting" pitchFamily="66" charset="0"/>
              </a:rPr>
              <a:t>2. Controlled </a:t>
            </a:r>
            <a:r>
              <a:rPr lang="en-US" sz="2800" b="1" dirty="0" smtClean="0">
                <a:solidFill>
                  <a:srgbClr val="C00000"/>
                </a:solidFill>
                <a:latin typeface="Lucida Handwriting" pitchFamily="66" charset="0"/>
              </a:rPr>
              <a:t>writing</a:t>
            </a:r>
          </a:p>
          <a:p>
            <a:pPr marL="0" indent="0">
              <a:buNone/>
            </a:pPr>
            <a:endParaRPr lang="ru-RU" sz="2800" b="1" dirty="0">
              <a:solidFill>
                <a:srgbClr val="C00000"/>
              </a:solidFill>
              <a:latin typeface="Lucida Handwriting" pitchFamily="66" charset="0"/>
            </a:endParaRPr>
          </a:p>
          <a:p>
            <a:r>
              <a:rPr lang="en-US" dirty="0"/>
              <a:t>It typically appears in written grammar exercises. </a:t>
            </a:r>
            <a:endParaRPr lang="en-US" dirty="0" smtClean="0"/>
          </a:p>
          <a:p>
            <a:pPr marL="0" indent="0">
              <a:buNone/>
            </a:pPr>
            <a:r>
              <a:rPr lang="en-US" u="sng" dirty="0" smtClean="0"/>
              <a:t>Examples </a:t>
            </a:r>
            <a:r>
              <a:rPr lang="en-US" u="sng" dirty="0"/>
              <a:t>of exercises:</a:t>
            </a:r>
            <a:endParaRPr lang="ru-RU" dirty="0"/>
          </a:p>
          <a:p>
            <a:pPr lvl="0"/>
            <a:r>
              <a:rPr lang="en-US" b="1" dirty="0"/>
              <a:t>alter the given structure</a:t>
            </a:r>
            <a:r>
              <a:rPr lang="en-US" dirty="0"/>
              <a:t> (e.g. to change all present tense verbs to past).</a:t>
            </a:r>
            <a:endParaRPr lang="ru-RU" dirty="0"/>
          </a:p>
          <a:p>
            <a:pPr lvl="0"/>
            <a:r>
              <a:rPr lang="en-US" b="1" dirty="0" err="1"/>
              <a:t>dicto</a:t>
            </a:r>
            <a:r>
              <a:rPr lang="en-US" b="1" dirty="0"/>
              <a:t>-comp (dictation + composition) –</a:t>
            </a:r>
            <a:r>
              <a:rPr lang="en-US" dirty="0"/>
              <a:t> a paragraph is read at normal speed; then the teacher puts key words from the paragraph in sequence on the blackboard and asks students to rewrite the paragraph, using the words on the board.</a:t>
            </a:r>
            <a:endParaRPr lang="ru-RU" dirty="0"/>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48680"/>
            <a:ext cx="3656831" cy="103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071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76672"/>
            <a:ext cx="8229600" cy="5680288"/>
          </a:xfrm>
        </p:spPr>
        <p:style>
          <a:lnRef idx="2">
            <a:schemeClr val="accent5"/>
          </a:lnRef>
          <a:fillRef idx="1">
            <a:schemeClr val="lt1"/>
          </a:fillRef>
          <a:effectRef idx="0">
            <a:schemeClr val="accent5"/>
          </a:effectRef>
          <a:fontRef idx="minor">
            <a:schemeClr val="dk1"/>
          </a:fontRef>
        </p:style>
        <p:txBody>
          <a:bodyPr/>
          <a:lstStyle/>
          <a:p>
            <a:pPr marL="0" indent="0">
              <a:buNone/>
            </a:pPr>
            <a:r>
              <a:rPr lang="en-US" sz="2800" b="1" dirty="0">
                <a:solidFill>
                  <a:srgbClr val="C00000"/>
                </a:solidFill>
                <a:latin typeface="Lucida Handwriting" pitchFamily="66" charset="0"/>
              </a:rPr>
              <a:t>3. Self-writing:</a:t>
            </a:r>
            <a:endParaRPr lang="ru-RU" sz="2800" b="1" dirty="0">
              <a:solidFill>
                <a:srgbClr val="C00000"/>
              </a:solidFill>
              <a:latin typeface="Lucida Handwriting" pitchFamily="66" charset="0"/>
            </a:endParaRPr>
          </a:p>
          <a:p>
            <a:pPr lvl="0"/>
            <a:r>
              <a:rPr lang="en-US" b="1" dirty="0"/>
              <a:t>note taking</a:t>
            </a:r>
            <a:r>
              <a:rPr lang="en-US" dirty="0"/>
              <a:t> (students take notes for the purpose of later recall)</a:t>
            </a:r>
            <a:endParaRPr lang="ru-RU" dirty="0"/>
          </a:p>
          <a:p>
            <a:pPr lvl="0"/>
            <a:r>
              <a:rPr lang="en-US" dirty="0"/>
              <a:t>diary or </a:t>
            </a:r>
            <a:r>
              <a:rPr lang="en-US" b="1" dirty="0"/>
              <a:t>journal </a:t>
            </a:r>
            <a:r>
              <a:rPr lang="en-US" dirty="0"/>
              <a:t>writing </a:t>
            </a:r>
            <a:endParaRPr lang="ru-RU" dirty="0"/>
          </a:p>
          <a:p>
            <a:pPr marL="0" indent="0">
              <a:buNone/>
            </a:pPr>
            <a:r>
              <a:rPr lang="en-US" b="1" dirty="0"/>
              <a:t>	</a:t>
            </a:r>
            <a:endParaRPr lang="ru-RU" b="1" dirty="0"/>
          </a:p>
          <a:p>
            <a:pPr marL="0" indent="0">
              <a:buNone/>
            </a:pPr>
            <a:r>
              <a:rPr lang="en-US" sz="2800" b="1" dirty="0">
                <a:solidFill>
                  <a:srgbClr val="C00000"/>
                </a:solidFill>
                <a:latin typeface="Lucida Handwriting" pitchFamily="66" charset="0"/>
              </a:rPr>
              <a:t>4. Display writing:</a:t>
            </a:r>
            <a:endParaRPr lang="ru-RU" sz="2800" b="1" dirty="0">
              <a:solidFill>
                <a:srgbClr val="C00000"/>
              </a:solidFill>
              <a:latin typeface="Lucida Handwriting" pitchFamily="66" charset="0"/>
            </a:endParaRPr>
          </a:p>
          <a:p>
            <a:pPr lvl="0"/>
            <a:r>
              <a:rPr lang="en-US" dirty="0"/>
              <a:t>short answer exercises</a:t>
            </a:r>
            <a:endParaRPr lang="ru-RU" dirty="0"/>
          </a:p>
          <a:p>
            <a:pPr lvl="0"/>
            <a:r>
              <a:rPr lang="en-US" dirty="0"/>
              <a:t>essay examinations</a:t>
            </a:r>
            <a:endParaRPr lang="ru-RU" dirty="0"/>
          </a:p>
          <a:p>
            <a:pPr lvl="0"/>
            <a:r>
              <a:rPr lang="en-US" dirty="0"/>
              <a:t>research reports </a:t>
            </a:r>
            <a:endParaRPr lang="ru-RU" dirty="0"/>
          </a:p>
          <a:p>
            <a:endParaRPr lang="ru-RU"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429000"/>
            <a:ext cx="4242048" cy="212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208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
          </p:nvPr>
        </p:nvSpPr>
        <p:spPr>
          <a:xfrm>
            <a:off x="457200" y="476250"/>
            <a:ext cx="8229600" cy="5680075"/>
          </a:xfrm>
        </p:spPr>
        <p:txBody>
          <a:bodyPr/>
          <a:lstStyle/>
          <a:p>
            <a:pPr marL="0" indent="0">
              <a:buNone/>
            </a:pPr>
            <a:r>
              <a:rPr lang="en-US" sz="3200" b="1" dirty="0">
                <a:solidFill>
                  <a:srgbClr val="C00000"/>
                </a:solidFill>
                <a:latin typeface="Lucida Handwriting" pitchFamily="66" charset="0"/>
              </a:rPr>
              <a:t>5. Real </a:t>
            </a:r>
            <a:r>
              <a:rPr lang="en-US" sz="3200" b="1" dirty="0" smtClean="0">
                <a:solidFill>
                  <a:srgbClr val="C00000"/>
                </a:solidFill>
                <a:latin typeface="Lucida Handwriting" pitchFamily="66" charset="0"/>
              </a:rPr>
              <a:t>writing</a:t>
            </a:r>
            <a:r>
              <a:rPr lang="en-US" sz="3200" dirty="0" smtClean="0">
                <a:solidFill>
                  <a:srgbClr val="C00000"/>
                </a:solidFill>
                <a:latin typeface="Lucida Handwriting" pitchFamily="66" charset="0"/>
              </a:rPr>
              <a:t>:</a:t>
            </a:r>
          </a:p>
          <a:p>
            <a:pPr marL="0" indent="0">
              <a:buNone/>
            </a:pPr>
            <a:endParaRPr lang="ru-RU" dirty="0"/>
          </a:p>
          <a:p>
            <a:pPr lvl="0"/>
            <a:r>
              <a:rPr lang="en-US" b="1" dirty="0"/>
              <a:t>Academic</a:t>
            </a:r>
            <a:r>
              <a:rPr lang="en-US" dirty="0"/>
              <a:t> (students exchange information with each other and with the teacher</a:t>
            </a:r>
            <a:r>
              <a:rPr lang="en-US" dirty="0" smtClean="0"/>
              <a:t>).</a:t>
            </a:r>
          </a:p>
          <a:p>
            <a:pPr marL="0" lvl="0" indent="0">
              <a:buNone/>
            </a:pPr>
            <a:endParaRPr lang="ru-RU" dirty="0"/>
          </a:p>
          <a:p>
            <a:pPr lvl="0"/>
            <a:r>
              <a:rPr lang="en-US" b="1" dirty="0"/>
              <a:t>Personal </a:t>
            </a:r>
            <a:endParaRPr lang="en-US" b="1" dirty="0" smtClean="0"/>
          </a:p>
          <a:p>
            <a:pPr marL="0" lvl="0" indent="0">
              <a:buNone/>
            </a:pPr>
            <a:r>
              <a:rPr lang="en-US" dirty="0" smtClean="0"/>
              <a:t>(diaries</a:t>
            </a:r>
            <a:r>
              <a:rPr lang="en-US" dirty="0"/>
              <a:t>, </a:t>
            </a:r>
            <a:r>
              <a:rPr lang="en-US" dirty="0" smtClean="0"/>
              <a:t>letters</a:t>
            </a:r>
            <a:r>
              <a:rPr lang="en-US" dirty="0"/>
              <a:t>, post cards, notes, </a:t>
            </a:r>
            <a:endParaRPr lang="en-US" dirty="0" smtClean="0"/>
          </a:p>
          <a:p>
            <a:pPr marL="0" lvl="0" indent="0">
              <a:buNone/>
            </a:pPr>
            <a:r>
              <a:rPr lang="en-US" dirty="0" smtClean="0"/>
              <a:t>personal </a:t>
            </a:r>
            <a:r>
              <a:rPr lang="en-US" dirty="0"/>
              <a:t>messages, Valentine </a:t>
            </a:r>
            <a:r>
              <a:rPr lang="en-US" dirty="0" smtClean="0"/>
              <a:t>cards</a:t>
            </a:r>
          </a:p>
          <a:p>
            <a:pPr marL="0" lvl="0" indent="0">
              <a:buNone/>
            </a:pPr>
            <a:r>
              <a:rPr lang="en-US" dirty="0" smtClean="0"/>
              <a:t>and </a:t>
            </a:r>
            <a:r>
              <a:rPr lang="en-US" dirty="0"/>
              <a:t>other informal writing </a:t>
            </a:r>
            <a:r>
              <a:rPr lang="en-US" dirty="0" smtClean="0"/>
              <a:t>within the </a:t>
            </a:r>
          </a:p>
          <a:p>
            <a:pPr marL="0" lvl="0" indent="0">
              <a:buNone/>
            </a:pPr>
            <a:r>
              <a:rPr lang="en-US" dirty="0" smtClean="0"/>
              <a:t>context </a:t>
            </a:r>
            <a:r>
              <a:rPr lang="en-US" dirty="0"/>
              <a:t>of an interactive classroom).</a:t>
            </a:r>
            <a:endParaRPr lang="ru-RU" dirty="0"/>
          </a:p>
          <a:p>
            <a:endParaRPr lang="ru-R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64904"/>
            <a:ext cx="316835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950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u="sng" dirty="0">
                <a:solidFill>
                  <a:schemeClr val="accent1">
                    <a:lumMod val="75000"/>
                  </a:schemeClr>
                </a:solidFill>
                <a:latin typeface="Bad Script" pitchFamily="2" charset="0"/>
              </a:rPr>
              <a:t>Examples of Writing Activities </a:t>
            </a:r>
            <a:endParaRPr lang="ru-RU" dirty="0">
              <a:solidFill>
                <a:schemeClr val="accent1">
                  <a:lumMod val="75000"/>
                </a:schemeClr>
              </a:solidFill>
              <a:latin typeface="Bad Script" pitchFamily="2" charset="0"/>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914287301"/>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188640"/>
            <a:ext cx="83682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912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a:solidFill>
                  <a:schemeClr val="accent1">
                    <a:lumMod val="75000"/>
                  </a:schemeClr>
                </a:solidFill>
                <a:latin typeface="Bad Script" pitchFamily="2" charset="0"/>
              </a:rPr>
              <a:t>Examples of Writing Activities </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314544254"/>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188640"/>
            <a:ext cx="83502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767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b="1" dirty="0">
                <a:solidFill>
                  <a:srgbClr val="00B050"/>
                </a:solidFill>
                <a:latin typeface="Gabriola" pitchFamily="82" charset="0"/>
              </a:rPr>
              <a:t>Creative writing helps children to</a:t>
            </a:r>
            <a:r>
              <a:rPr lang="en-US" sz="4000" b="1" dirty="0" smtClean="0">
                <a:solidFill>
                  <a:srgbClr val="00B050"/>
                </a:solidFill>
                <a:latin typeface="Gabriola" pitchFamily="82" charset="0"/>
              </a:rPr>
              <a:t>:</a:t>
            </a:r>
            <a:endParaRPr lang="ru-RU" sz="4000" dirty="0">
              <a:solidFill>
                <a:srgbClr val="00B050"/>
              </a:solidFill>
              <a:latin typeface="Gabriola" pitchFamily="82" charset="0"/>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429084973"/>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144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990600"/>
          </a:xfrm>
        </p:spPr>
        <p:txBody>
          <a:bodyPr>
            <a:normAutofit/>
          </a:bodyPr>
          <a:lstStyle/>
          <a:p>
            <a:pPr algn="ctr"/>
            <a:r>
              <a:rPr lang="en-US" sz="4000" b="1" dirty="0">
                <a:solidFill>
                  <a:srgbClr val="00B050"/>
                </a:solidFill>
                <a:latin typeface="Gabriola" pitchFamily="82" charset="0"/>
              </a:rPr>
              <a:t>Tips to become a good writer</a:t>
            </a:r>
            <a:r>
              <a:rPr lang="en-US" sz="4000" b="1" dirty="0" smtClean="0">
                <a:solidFill>
                  <a:srgbClr val="00B050"/>
                </a:solidFill>
                <a:latin typeface="Gabriola" pitchFamily="82" charset="0"/>
              </a:rPr>
              <a:t>:</a:t>
            </a:r>
            <a:endParaRPr lang="ru-RU" sz="4000" dirty="0">
              <a:solidFill>
                <a:srgbClr val="00B050"/>
              </a:solidFill>
              <a:latin typeface="Gabriola" pitchFamily="82" charset="0"/>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074788153"/>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861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44621" y="1196752"/>
            <a:ext cx="7650101" cy="5112568"/>
          </a:xfrm>
        </p:spPr>
      </p:pic>
    </p:spTree>
    <p:extLst>
      <p:ext uri="{BB962C8B-B14F-4D97-AF65-F5344CB8AC3E}">
        <p14:creationId xmlns:p14="http://schemas.microsoft.com/office/powerpoint/2010/main" val="2469518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Effective communication is achieved if:</a:t>
            </a:r>
            <a:endParaRPr lang="ru-RU" dirty="0"/>
          </a:p>
        </p:txBody>
      </p:sp>
      <p:sp>
        <p:nvSpPr>
          <p:cNvPr id="3" name="Объект 2"/>
          <p:cNvSpPr>
            <a:spLocks noGrp="1"/>
          </p:cNvSpPr>
          <p:nvPr>
            <p:ph sz="quarter"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lvl="0"/>
            <a:r>
              <a:rPr lang="en-US" dirty="0"/>
              <a:t>both the speaker and the listener </a:t>
            </a:r>
            <a:r>
              <a:rPr lang="en-US" b="1" dirty="0"/>
              <a:t>wish it to be effective</a:t>
            </a:r>
            <a:r>
              <a:rPr lang="en-US" dirty="0"/>
              <a:t>;</a:t>
            </a:r>
            <a:endParaRPr lang="ru-RU" dirty="0"/>
          </a:p>
          <a:p>
            <a:pPr lvl="0"/>
            <a:r>
              <a:rPr lang="en-US" dirty="0"/>
              <a:t>the listener </a:t>
            </a:r>
            <a:r>
              <a:rPr lang="en-US" b="1" dirty="0"/>
              <a:t>wants to listen </a:t>
            </a:r>
            <a:r>
              <a:rPr lang="en-US" dirty="0"/>
              <a:t>while the speaker </a:t>
            </a:r>
            <a:r>
              <a:rPr lang="en-US" b="1" dirty="0" smtClean="0"/>
              <a:t>wants </a:t>
            </a:r>
            <a:r>
              <a:rPr lang="en-US" b="1" dirty="0"/>
              <a:t>to </a:t>
            </a:r>
            <a:r>
              <a:rPr lang="en-US" b="1" dirty="0" smtClean="0"/>
              <a:t>say</a:t>
            </a:r>
            <a:r>
              <a:rPr lang="en-US" dirty="0" smtClean="0"/>
              <a:t> </a:t>
            </a:r>
            <a:r>
              <a:rPr lang="en-US" dirty="0"/>
              <a:t>something;</a:t>
            </a:r>
            <a:endParaRPr lang="ru-RU" dirty="0"/>
          </a:p>
          <a:p>
            <a:pPr lvl="0"/>
            <a:r>
              <a:rPr lang="en-US" dirty="0"/>
              <a:t>the listener is </a:t>
            </a:r>
            <a:r>
              <a:rPr lang="en-US" b="1" dirty="0"/>
              <a:t>interested</a:t>
            </a:r>
            <a:r>
              <a:rPr lang="en-US" dirty="0"/>
              <a:t> in the communicative purpose of what is being said (what ideas the speaker is conveying);</a:t>
            </a:r>
            <a:endParaRPr lang="ru-RU" dirty="0"/>
          </a:p>
          <a:p>
            <a:pPr lvl="0"/>
            <a:r>
              <a:rPr lang="en-US" dirty="0"/>
              <a:t>the listener </a:t>
            </a:r>
            <a:r>
              <a:rPr lang="en-US" b="1" dirty="0"/>
              <a:t>understands</a:t>
            </a:r>
            <a:r>
              <a:rPr lang="en-US" dirty="0"/>
              <a:t> what the speaker is saying (he or she has to be prepared to process a great variety of grammar and vocabulary to understand exactly what is being said);</a:t>
            </a:r>
            <a:endParaRPr lang="ru-RU" dirty="0"/>
          </a:p>
          <a:p>
            <a:pPr lvl="0"/>
            <a:r>
              <a:rPr lang="en-US" dirty="0"/>
              <a:t>the speaker </a:t>
            </a:r>
            <a:r>
              <a:rPr lang="en-US" b="1" dirty="0" smtClean="0"/>
              <a:t>masters the </a:t>
            </a:r>
            <a:r>
              <a:rPr lang="en-US" b="1" dirty="0"/>
              <a:t>language </a:t>
            </a:r>
            <a:r>
              <a:rPr lang="en-US" dirty="0"/>
              <a:t>well enough to realize his communicative intent.</a:t>
            </a:r>
            <a:endParaRPr lang="ru-RU" dirty="0"/>
          </a:p>
        </p:txBody>
      </p:sp>
    </p:spTree>
    <p:extLst>
      <p:ext uri="{BB962C8B-B14F-4D97-AF65-F5344CB8AC3E}">
        <p14:creationId xmlns:p14="http://schemas.microsoft.com/office/powerpoint/2010/main" val="157911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972429526"/>
              </p:ext>
            </p:extLst>
          </p:nvPr>
        </p:nvGraphicFramePr>
        <p:xfrm>
          <a:off x="457200" y="620688"/>
          <a:ext cx="8229600" cy="553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53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Classroom Activities Characteristics:</a:t>
            </a:r>
            <a:endParaRPr lang="ru-RU"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8748464" cy="368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157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Stages in Teaching Productive Skills:</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624664689"/>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698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103543669"/>
              </p:ext>
            </p:extLst>
          </p:nvPr>
        </p:nvGraphicFramePr>
        <p:xfrm>
          <a:off x="457200" y="152400"/>
          <a:ext cx="82296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sz="quarter" idx="1"/>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indent="0">
              <a:buNone/>
            </a:pPr>
            <a:r>
              <a:rPr lang="en-US" dirty="0"/>
              <a:t>Genres of spoken </a:t>
            </a:r>
            <a:r>
              <a:rPr lang="en-US" dirty="0" smtClean="0"/>
              <a:t>conversation:</a:t>
            </a:r>
          </a:p>
          <a:p>
            <a:pPr lvl="0"/>
            <a:r>
              <a:rPr lang="en-US" b="1" dirty="0"/>
              <a:t>description </a:t>
            </a:r>
            <a:r>
              <a:rPr lang="en-US" dirty="0"/>
              <a:t>(telling the details to an active listener)</a:t>
            </a:r>
            <a:endParaRPr lang="ru-RU" dirty="0"/>
          </a:p>
          <a:p>
            <a:pPr lvl="0"/>
            <a:r>
              <a:rPr lang="en-US" b="1" dirty="0"/>
              <a:t>narration </a:t>
            </a:r>
            <a:r>
              <a:rPr lang="en-US" dirty="0"/>
              <a:t>(telling the development of events to an active listener)</a:t>
            </a:r>
            <a:endParaRPr lang="ru-RU" dirty="0"/>
          </a:p>
          <a:p>
            <a:pPr lvl="0"/>
            <a:r>
              <a:rPr lang="en-US" b="1" dirty="0"/>
              <a:t>reasoning </a:t>
            </a:r>
            <a:r>
              <a:rPr lang="en-US" dirty="0"/>
              <a:t>(telling one’s train of thought to an active listener)</a:t>
            </a:r>
            <a:endParaRPr lang="ru-RU" dirty="0"/>
          </a:p>
          <a:p>
            <a:pPr lvl="0"/>
            <a:r>
              <a:rPr lang="en-US" b="1" dirty="0"/>
              <a:t>identification </a:t>
            </a:r>
            <a:r>
              <a:rPr lang="en-US" dirty="0"/>
              <a:t>(talking about one’s likes and dislikes) </a:t>
            </a:r>
            <a:endParaRPr lang="ru-RU" dirty="0"/>
          </a:p>
          <a:p>
            <a:pPr lvl="0"/>
            <a:r>
              <a:rPr lang="en-US" b="1" dirty="0"/>
              <a:t>language-in-action </a:t>
            </a:r>
            <a:r>
              <a:rPr lang="en-US" dirty="0"/>
              <a:t>(people doing things and talking)</a:t>
            </a:r>
            <a:endParaRPr lang="ru-RU" dirty="0"/>
          </a:p>
          <a:p>
            <a:pPr lvl="0"/>
            <a:r>
              <a:rPr lang="en-US" b="1" dirty="0"/>
              <a:t>comment </a:t>
            </a:r>
            <a:r>
              <a:rPr lang="en-US" dirty="0"/>
              <a:t>(opinions and points of view)</a:t>
            </a:r>
            <a:endParaRPr lang="ru-RU" dirty="0"/>
          </a:p>
          <a:p>
            <a:pPr lvl="0"/>
            <a:r>
              <a:rPr lang="en-US" b="1" dirty="0"/>
              <a:t>service encounters </a:t>
            </a:r>
            <a:r>
              <a:rPr lang="en-US" dirty="0"/>
              <a:t>(buying and selling goods and services)</a:t>
            </a:r>
            <a:endParaRPr lang="ru-RU" dirty="0"/>
          </a:p>
          <a:p>
            <a:pPr lvl="0"/>
            <a:r>
              <a:rPr lang="en-US" b="1" dirty="0"/>
              <a:t>debate and argument </a:t>
            </a:r>
            <a:r>
              <a:rPr lang="en-US" dirty="0"/>
              <a:t>(seeking a solution and pursuing one’s point)</a:t>
            </a:r>
            <a:endParaRPr lang="ru-RU" dirty="0"/>
          </a:p>
          <a:p>
            <a:pPr lvl="0"/>
            <a:r>
              <a:rPr lang="en-US" b="1" dirty="0"/>
              <a:t>learning </a:t>
            </a:r>
            <a:r>
              <a:rPr lang="en-US" dirty="0"/>
              <a:t>(use of language in learning) </a:t>
            </a:r>
            <a:endParaRPr lang="ru-RU" dirty="0"/>
          </a:p>
          <a:p>
            <a:pPr lvl="0"/>
            <a:r>
              <a:rPr lang="en-US" b="1" dirty="0"/>
              <a:t>decision-making </a:t>
            </a:r>
            <a:r>
              <a:rPr lang="en-US" dirty="0"/>
              <a:t>(peo­ple working towards a decision). </a:t>
            </a:r>
            <a:endParaRPr lang="ru-RU" dirty="0"/>
          </a:p>
        </p:txBody>
      </p:sp>
    </p:spTree>
    <p:extLst>
      <p:ext uri="{BB962C8B-B14F-4D97-AF65-F5344CB8AC3E}">
        <p14:creationId xmlns:p14="http://schemas.microsoft.com/office/powerpoint/2010/main" val="1199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396540867"/>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397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2">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327</TotalTime>
  <Words>2918</Words>
  <Application>Microsoft Office PowerPoint</Application>
  <PresentationFormat>Экран (4:3)</PresentationFormat>
  <Paragraphs>258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Начальная</vt:lpstr>
      <vt:lpstr>Lecture 3. Teaching Productive Skills</vt:lpstr>
      <vt:lpstr>Презентация PowerPoint</vt:lpstr>
      <vt:lpstr>The process of written and spoken communication includes three stages</vt:lpstr>
      <vt:lpstr>Effective communication is achieved if:</vt:lpstr>
      <vt:lpstr>Презентация PowerPoint</vt:lpstr>
      <vt:lpstr>Classroom Activities Characteristics:</vt:lpstr>
      <vt:lpstr>Stages in Teaching Productive Skills:</vt:lpstr>
      <vt:lpstr>Презентация PowerPoint</vt:lpstr>
      <vt:lpstr>Презентация PowerPoint</vt:lpstr>
      <vt:lpstr>Guided Language Use 1. Drills</vt:lpstr>
      <vt:lpstr>You can vary the drill </vt:lpstr>
      <vt:lpstr>Repetition drills</vt:lpstr>
      <vt:lpstr>Substitution drills </vt:lpstr>
      <vt:lpstr>Chain drills </vt:lpstr>
      <vt:lpstr>2. Information Gap Activities</vt:lpstr>
      <vt:lpstr>Information Gap Activities Exercise 1. Charts</vt:lpstr>
      <vt:lpstr>Information Gap Activities Exercise 2. Job Interview</vt:lpstr>
      <vt:lpstr>Information Gap Activities Exercise 3. Making a Grocery List</vt:lpstr>
      <vt:lpstr>3. Games Game 1. Twenty Questions</vt:lpstr>
      <vt:lpstr>3. Games Game 2. This is How We Roll</vt:lpstr>
      <vt:lpstr>4. Personalization  Exercise “The Hot Seat”</vt:lpstr>
      <vt:lpstr>Free Language Use 1. Reaching a Consensus Activities</vt:lpstr>
      <vt:lpstr>1. Reaching a Consensus Activities Activity 2. Moral dilemmas</vt:lpstr>
      <vt:lpstr>2. Discussion</vt:lpstr>
      <vt:lpstr>Examples of discussion activity:</vt:lpstr>
      <vt:lpstr>Презентация PowerPoint</vt:lpstr>
      <vt:lpstr>Презентация PowerPoint</vt:lpstr>
      <vt:lpstr>3. Problem Solving</vt:lpstr>
      <vt:lpstr>4. Simulation and Role Play</vt:lpstr>
      <vt:lpstr>Презентация PowerPoint</vt:lpstr>
      <vt:lpstr>Презентация PowerPoint</vt:lpstr>
      <vt:lpstr>Презентация PowerPoint</vt:lpstr>
      <vt:lpstr>Презентация PowerPoint</vt:lpstr>
      <vt:lpstr>Examples of Writing Activities </vt:lpstr>
      <vt:lpstr>Examples of Writing Activities </vt:lpstr>
      <vt:lpstr>Creative writing helps children to:</vt:lpstr>
      <vt:lpstr>Tips to become a good writer:</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Teaching Productive Skills</dc:title>
  <dc:creator>ADMIN</dc:creator>
  <cp:lastModifiedBy>ADMIN</cp:lastModifiedBy>
  <cp:revision>32</cp:revision>
  <dcterms:created xsi:type="dcterms:W3CDTF">2020-11-29T16:56:21Z</dcterms:created>
  <dcterms:modified xsi:type="dcterms:W3CDTF">2020-11-30T10:05:58Z</dcterms:modified>
</cp:coreProperties>
</file>