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sldIdLst>
    <p:sldId id="256" r:id="rId2"/>
    <p:sldId id="278" r:id="rId3"/>
    <p:sldId id="269" r:id="rId4"/>
    <p:sldId id="279" r:id="rId5"/>
    <p:sldId id="270" r:id="rId6"/>
    <p:sldId id="271" r:id="rId7"/>
    <p:sldId id="273" r:id="rId8"/>
    <p:sldId id="274" r:id="rId9"/>
    <p:sldId id="275" r:id="rId10"/>
    <p:sldId id="276" r:id="rId11"/>
    <p:sldId id="277"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Group 24"/>
          <p:cNvGrpSpPr>
            <a:grpSpLocks/>
          </p:cNvGrpSpPr>
          <p:nvPr/>
        </p:nvGrpSpPr>
        <p:grpSpPr bwMode="auto">
          <a:xfrm>
            <a:off x="203200" y="0"/>
            <a:ext cx="3778250" cy="6858000"/>
            <a:chOff x="203200" y="0"/>
            <a:chExt cx="3778250" cy="6858001"/>
          </a:xfrm>
        </p:grpSpPr>
        <p:sp>
          <p:nvSpPr>
            <p:cNvPr id="5" name="Freeform 6"/>
            <p:cNvSpPr>
              <a:spLocks/>
            </p:cNvSpPr>
            <p:nvPr/>
          </p:nvSpPr>
          <p:spPr bwMode="auto">
            <a:xfrm>
              <a:off x="641350" y="0"/>
              <a:ext cx="1365250" cy="3971925"/>
            </a:xfrm>
            <a:custGeom>
              <a:avLst/>
              <a:gdLst>
                <a:gd name="T0" fmla="*/ 0 w 860"/>
                <a:gd name="T1" fmla="*/ 0 h 2502"/>
                <a:gd name="T2" fmla="*/ 860 w 860"/>
                <a:gd name="T3" fmla="*/ 2502 h 2502"/>
              </a:gdLst>
              <a:ahLst/>
              <a:cxnLst>
                <a:cxn ang="0">
                  <a:pos x="0" y="2445"/>
                </a:cxn>
                <a:cxn ang="0">
                  <a:pos x="228" y="2502"/>
                </a:cxn>
                <a:cxn ang="0">
                  <a:pos x="860" y="0"/>
                </a:cxn>
                <a:cxn ang="0">
                  <a:pos x="620" y="0"/>
                </a:cxn>
                <a:cxn ang="0">
                  <a:pos x="0" y="2445"/>
                </a:cxn>
              </a:cxnLst>
              <a:rect l="T0" t="T1" r="T2" b="T3"/>
              <a:pathLst>
                <a:path w="860" h="2502">
                  <a:moveTo>
                    <a:pt x="0" y="2445"/>
                  </a:moveTo>
                  <a:lnTo>
                    <a:pt x="228" y="2502"/>
                  </a:lnTo>
                  <a:lnTo>
                    <a:pt x="860" y="0"/>
                  </a:lnTo>
                  <a:lnTo>
                    <a:pt x="620" y="0"/>
                  </a:lnTo>
                  <a:lnTo>
                    <a:pt x="0" y="2445"/>
                  </a:lnTo>
                  <a:close/>
                </a:path>
              </a:pathLst>
            </a:custGeom>
            <a:solidFill>
              <a:schemeClr val="accent1"/>
            </a:solidFill>
            <a:ln w="9525">
              <a:noFill/>
              <a:round/>
              <a:headEnd/>
              <a:tailEnd/>
            </a:ln>
          </p:spPr>
          <p:txBody>
            <a:bodyPr/>
            <a:lstStyle/>
            <a:p>
              <a:endParaRPr lang="en-US"/>
            </a:p>
          </p:txBody>
        </p:sp>
        <p:sp>
          <p:nvSpPr>
            <p:cNvPr id="6" name="Freeform 7"/>
            <p:cNvSpPr/>
            <p:nvPr/>
          </p:nvSpPr>
          <p:spPr bwMode="auto">
            <a:xfrm>
              <a:off x="203200" y="0"/>
              <a:ext cx="1336675" cy="3862389"/>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7" name="Freeform 8"/>
            <p:cNvSpPr/>
            <p:nvPr/>
          </p:nvSpPr>
          <p:spPr bwMode="auto">
            <a:xfrm>
              <a:off x="207963" y="3776664"/>
              <a:ext cx="1936750" cy="3081337"/>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8" name="Freeform 9"/>
            <p:cNvSpPr/>
            <p:nvPr/>
          </p:nvSpPr>
          <p:spPr bwMode="auto">
            <a:xfrm>
              <a:off x="646113" y="3886201"/>
              <a:ext cx="2373312"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9" name="Freeform 10"/>
            <p:cNvSpPr/>
            <p:nvPr/>
          </p:nvSpPr>
          <p:spPr bwMode="auto">
            <a:xfrm>
              <a:off x="641350" y="3881439"/>
              <a:ext cx="3340100" cy="2976562"/>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10" name="Freeform 11"/>
            <p:cNvSpPr/>
            <p:nvPr/>
          </p:nvSpPr>
          <p:spPr bwMode="auto">
            <a:xfrm>
              <a:off x="203200" y="3771901"/>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11" name="Freeform 12"/>
          <p:cNvSpPr>
            <a:spLocks/>
          </p:cNvSpPr>
          <p:nvPr/>
        </p:nvSpPr>
        <p:spPr bwMode="auto">
          <a:xfrm>
            <a:off x="203200" y="3771900"/>
            <a:ext cx="361950" cy="90488"/>
          </a:xfrm>
          <a:custGeom>
            <a:avLst/>
            <a:gdLst>
              <a:gd name="T0" fmla="*/ 0 w 228"/>
              <a:gd name="T1" fmla="*/ 0 h 57"/>
              <a:gd name="T2" fmla="*/ 228 w 228"/>
              <a:gd name="T3" fmla="*/ 57 h 57"/>
            </a:gdLst>
            <a:ahLst/>
            <a:cxnLst>
              <a:cxn ang="0">
                <a:pos x="228" y="57"/>
              </a:cxn>
              <a:cxn ang="0">
                <a:pos x="0" y="0"/>
              </a:cxn>
              <a:cxn ang="0">
                <a:pos x="222" y="54"/>
              </a:cxn>
              <a:cxn ang="0">
                <a:pos x="228" y="57"/>
              </a:cxn>
            </a:cxnLst>
            <a:rect l="T0" t="T1" r="T2" b="T3"/>
            <a:pathLst>
              <a:path w="228" h="57">
                <a:moveTo>
                  <a:pt x="228" y="57"/>
                </a:moveTo>
                <a:lnTo>
                  <a:pt x="0" y="0"/>
                </a:lnTo>
                <a:lnTo>
                  <a:pt x="222" y="54"/>
                </a:lnTo>
                <a:lnTo>
                  <a:pt x="228" y="57"/>
                </a:lnTo>
                <a:close/>
              </a:path>
            </a:pathLst>
          </a:custGeom>
          <a:solidFill>
            <a:srgbClr val="29ABE2"/>
          </a:solidFill>
          <a:ln w="9525">
            <a:noFill/>
            <a:round/>
            <a:headEnd/>
            <a:tailEnd/>
          </a:ln>
        </p:spPr>
        <p:txBody>
          <a:bodyPr/>
          <a:lstStyle/>
          <a:p>
            <a:endParaRPr lang="en-US"/>
          </a:p>
        </p:txBody>
      </p:sp>
      <p:sp>
        <p:nvSpPr>
          <p:cNvPr id="12" name="Freeform 13"/>
          <p:cNvSpPr>
            <a:spLocks/>
          </p:cNvSpPr>
          <p:nvPr/>
        </p:nvSpPr>
        <p:spPr bwMode="auto">
          <a:xfrm>
            <a:off x="560388" y="3867150"/>
            <a:ext cx="61912" cy="80963"/>
          </a:xfrm>
          <a:custGeom>
            <a:avLst/>
            <a:gdLst>
              <a:gd name="T0" fmla="*/ 0 w 39"/>
              <a:gd name="T1" fmla="*/ 0 h 51"/>
              <a:gd name="T2" fmla="*/ 39 w 39"/>
              <a:gd name="T3" fmla="*/ 51 h 51"/>
            </a:gdLst>
            <a:ahLst/>
            <a:cxnLst>
              <a:cxn ang="0">
                <a:pos x="0" y="0"/>
              </a:cxn>
              <a:cxn ang="0">
                <a:pos x="39" y="51"/>
              </a:cxn>
              <a:cxn ang="0">
                <a:pos x="3" y="0"/>
              </a:cxn>
              <a:cxn ang="0">
                <a:pos x="0" y="0"/>
              </a:cxn>
            </a:cxnLst>
            <a:rect l="T0" t="T1" r="T2" b="T3"/>
            <a:pathLst>
              <a:path w="39" h="51">
                <a:moveTo>
                  <a:pt x="0" y="0"/>
                </a:moveTo>
                <a:lnTo>
                  <a:pt x="39" y="51"/>
                </a:lnTo>
                <a:lnTo>
                  <a:pt x="3" y="0"/>
                </a:lnTo>
                <a:lnTo>
                  <a:pt x="0" y="0"/>
                </a:lnTo>
                <a:close/>
              </a:path>
            </a:pathLst>
          </a:custGeom>
          <a:solidFill>
            <a:srgbClr val="29ABE2"/>
          </a:solidFill>
          <a:ln w="9525">
            <a:noFill/>
            <a:round/>
            <a:headEnd/>
            <a:tailEnd/>
          </a:ln>
        </p:spPr>
        <p:txBody>
          <a:bodyPr/>
          <a:lstStyle/>
          <a:p>
            <a:endParaRPr lang="en-US"/>
          </a:p>
        </p:txBody>
      </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13" name="Date Placeholder 3"/>
          <p:cNvSpPr>
            <a:spLocks noGrp="1"/>
          </p:cNvSpPr>
          <p:nvPr>
            <p:ph type="dt" sz="half" idx="10"/>
          </p:nvPr>
        </p:nvSpPr>
        <p:spPr>
          <a:xfrm>
            <a:off x="7326313" y="6116638"/>
            <a:ext cx="857250" cy="365125"/>
          </a:xfrm>
        </p:spPr>
        <p:txBody>
          <a:bodyPr/>
          <a:lstStyle>
            <a:lvl1pPr>
              <a:defRPr/>
            </a:lvl1pPr>
          </a:lstStyle>
          <a:p>
            <a:pPr>
              <a:defRPr/>
            </a:pPr>
            <a:fld id="{72FB5029-8C4E-4539-B119-330BD839CF1E}" type="datetimeFigureOut">
              <a:rPr lang="ru-RU"/>
              <a:pPr>
                <a:defRPr/>
              </a:pPr>
              <a:t>08.04.2019</a:t>
            </a:fld>
            <a:endParaRPr lang="ru-RU"/>
          </a:p>
        </p:txBody>
      </p:sp>
      <p:sp>
        <p:nvSpPr>
          <p:cNvPr id="14" name="Footer Placeholder 4"/>
          <p:cNvSpPr>
            <a:spLocks noGrp="1"/>
          </p:cNvSpPr>
          <p:nvPr>
            <p:ph type="ftr" sz="quarter" idx="11"/>
          </p:nvPr>
        </p:nvSpPr>
        <p:spPr>
          <a:xfrm>
            <a:off x="3624263" y="6116638"/>
            <a:ext cx="3608387" cy="365125"/>
          </a:xfrm>
        </p:spPr>
        <p:txBody>
          <a:bodyPr/>
          <a:lstStyle>
            <a:lvl1pPr>
              <a:defRPr/>
            </a:lvl1pPr>
          </a:lstStyle>
          <a:p>
            <a:pPr>
              <a:defRPr/>
            </a:pPr>
            <a:endParaRPr lang="ru-RU"/>
          </a:p>
        </p:txBody>
      </p:sp>
      <p:sp>
        <p:nvSpPr>
          <p:cNvPr id="15" name="Slide Number Placeholder 5"/>
          <p:cNvSpPr>
            <a:spLocks noGrp="1"/>
          </p:cNvSpPr>
          <p:nvPr>
            <p:ph type="sldNum" sz="quarter" idx="12"/>
          </p:nvPr>
        </p:nvSpPr>
        <p:spPr>
          <a:xfrm>
            <a:off x="8275638" y="6116638"/>
            <a:ext cx="411162" cy="365125"/>
          </a:xfrm>
        </p:spPr>
        <p:txBody>
          <a:bodyPr/>
          <a:lstStyle>
            <a:lvl1pPr>
              <a:defRPr/>
            </a:lvl1pPr>
          </a:lstStyle>
          <a:p>
            <a:pPr>
              <a:defRPr/>
            </a:pPr>
            <a:fld id="{46BE8433-FD77-43E3-90AF-0FCA1373BE2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pSp>
        <p:nvGrpSpPr>
          <p:cNvPr id="4" name="Group 13"/>
          <p:cNvGrpSpPr>
            <a:grpSpLocks/>
          </p:cNvGrpSpPr>
          <p:nvPr/>
        </p:nvGrpSpPr>
        <p:grpSpPr bwMode="auto">
          <a:xfrm>
            <a:off x="0" y="0"/>
            <a:ext cx="2132013" cy="6858000"/>
            <a:chOff x="0" y="0"/>
            <a:chExt cx="2132013" cy="6858001"/>
          </a:xfrm>
        </p:grpSpPr>
        <p:sp>
          <p:nvSpPr>
            <p:cNvPr id="5" name="Freeform 6"/>
            <p:cNvSpPr>
              <a:spLocks/>
            </p:cNvSpPr>
            <p:nvPr/>
          </p:nvSpPr>
          <p:spPr bwMode="auto">
            <a:xfrm>
              <a:off x="0" y="0"/>
              <a:ext cx="1073150" cy="5291138"/>
            </a:xfrm>
            <a:custGeom>
              <a:avLst/>
              <a:gdLst>
                <a:gd name="T0" fmla="*/ 0 w 676"/>
                <a:gd name="T1" fmla="*/ 0 h 3333"/>
                <a:gd name="T2" fmla="*/ 676 w 676"/>
                <a:gd name="T3" fmla="*/ 3333 h 3333"/>
              </a:gdLst>
              <a:ahLst/>
              <a:cxnLst>
                <a:cxn ang="0">
                  <a:pos x="0" y="3132"/>
                </a:cxn>
                <a:cxn ang="0">
                  <a:pos x="0" y="3312"/>
                </a:cxn>
                <a:cxn ang="0">
                  <a:pos x="126" y="3333"/>
                </a:cxn>
                <a:cxn ang="0">
                  <a:pos x="676" y="0"/>
                </a:cxn>
                <a:cxn ang="0">
                  <a:pos x="514" y="0"/>
                </a:cxn>
                <a:cxn ang="0">
                  <a:pos x="0" y="3132"/>
                </a:cxn>
              </a:cxnLst>
              <a:rect l="T0" t="T1" r="T2" b="T3"/>
              <a:pathLst>
                <a:path w="676" h="3333">
                  <a:moveTo>
                    <a:pt x="0" y="3132"/>
                  </a:moveTo>
                  <a:lnTo>
                    <a:pt x="0" y="3312"/>
                  </a:lnTo>
                  <a:lnTo>
                    <a:pt x="126" y="3333"/>
                  </a:lnTo>
                  <a:lnTo>
                    <a:pt x="676" y="0"/>
                  </a:lnTo>
                  <a:lnTo>
                    <a:pt x="514" y="0"/>
                  </a:lnTo>
                  <a:lnTo>
                    <a:pt x="0" y="3132"/>
                  </a:lnTo>
                  <a:close/>
                </a:path>
              </a:pathLst>
            </a:custGeom>
            <a:solidFill>
              <a:schemeClr val="accent1"/>
            </a:solidFill>
            <a:ln w="9525">
              <a:noFill/>
              <a:round/>
              <a:headEnd/>
              <a:tailEnd/>
            </a:ln>
          </p:spPr>
          <p:txBody>
            <a:bodyPr/>
            <a:lstStyle/>
            <a:p>
              <a:endParaRPr lang="en-US"/>
            </a:p>
          </p:txBody>
        </p:sp>
        <p:sp>
          <p:nvSpPr>
            <p:cNvPr id="6" name="Freeform 7"/>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7" name="Freeform 8"/>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8" name="Freeform 9"/>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9" name="Freeform 10"/>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10" name="Freeform 11"/>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1"/>
          <p:cNvSpPr>
            <a:spLocks noGrp="1"/>
          </p:cNvSpPr>
          <p:nvPr>
            <p:ph type="title"/>
          </p:nvPr>
        </p:nvSpPr>
        <p:spPr>
          <a:xfrm>
            <a:off x="982133" y="457201"/>
            <a:ext cx="7704667" cy="1981200"/>
          </a:xfrm>
        </p:spPr>
        <p:txBody>
          <a:bodyPr/>
          <a:lstStyle/>
          <a:p>
            <a:r>
              <a:rPr lang="ru-RU"/>
              <a:t>Образец заголовка</a:t>
            </a:r>
            <a:endParaRPr lang="en-US" dirty="0"/>
          </a:p>
        </p:txBody>
      </p:sp>
      <p:sp>
        <p:nvSpPr>
          <p:cNvPr id="3" name="Content Placeholder 2"/>
          <p:cNvSpPr>
            <a:spLocks noGrp="1"/>
          </p:cNvSpPr>
          <p:nvPr>
            <p:ph idx="1"/>
          </p:nvPr>
        </p:nvSpPr>
        <p:spPr>
          <a:xfrm>
            <a:off x="982133" y="2667000"/>
            <a:ext cx="7704667" cy="3332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Date Placeholder 3"/>
          <p:cNvSpPr>
            <a:spLocks noGrp="1"/>
          </p:cNvSpPr>
          <p:nvPr>
            <p:ph type="dt" sz="half" idx="10"/>
          </p:nvPr>
        </p:nvSpPr>
        <p:spPr>
          <a:xfrm>
            <a:off x="7343775" y="6108700"/>
            <a:ext cx="857250" cy="365125"/>
          </a:xfrm>
        </p:spPr>
        <p:txBody>
          <a:bodyPr/>
          <a:lstStyle>
            <a:lvl1pPr>
              <a:defRPr/>
            </a:lvl1pPr>
          </a:lstStyle>
          <a:p>
            <a:pPr>
              <a:defRPr/>
            </a:pPr>
            <a:fld id="{FDDA8065-1190-4202-A242-0B0B39C53C2E}" type="datetimeFigureOut">
              <a:rPr lang="ru-RU"/>
              <a:pPr>
                <a:defRPr/>
              </a:pPr>
              <a:t>08.04.2019</a:t>
            </a:fld>
            <a:endParaRPr lang="ru-RU"/>
          </a:p>
        </p:txBody>
      </p:sp>
      <p:sp>
        <p:nvSpPr>
          <p:cNvPr id="12" name="Footer Placeholder 4"/>
          <p:cNvSpPr>
            <a:spLocks noGrp="1"/>
          </p:cNvSpPr>
          <p:nvPr>
            <p:ph type="ftr" sz="quarter" idx="11"/>
          </p:nvPr>
        </p:nvSpPr>
        <p:spPr>
          <a:xfrm>
            <a:off x="1973263" y="6108700"/>
            <a:ext cx="5313362" cy="365125"/>
          </a:xfrm>
        </p:spPr>
        <p:txBody>
          <a:bodyPr/>
          <a:lstStyle>
            <a:lvl1pPr>
              <a:defRPr/>
            </a:lvl1pPr>
          </a:lstStyle>
          <a:p>
            <a:pPr>
              <a:defRPr/>
            </a:pPr>
            <a:endParaRPr lang="ru-RU"/>
          </a:p>
        </p:txBody>
      </p:sp>
      <p:sp>
        <p:nvSpPr>
          <p:cNvPr id="13" name="Slide Number Placeholder 5"/>
          <p:cNvSpPr>
            <a:spLocks noGrp="1"/>
          </p:cNvSpPr>
          <p:nvPr>
            <p:ph type="sldNum" sz="quarter" idx="12"/>
          </p:nvPr>
        </p:nvSpPr>
        <p:spPr>
          <a:xfrm>
            <a:off x="8258175" y="6108700"/>
            <a:ext cx="428625" cy="365125"/>
          </a:xfrm>
        </p:spPr>
        <p:txBody>
          <a:bodyPr/>
          <a:lstStyle>
            <a:lvl1pPr>
              <a:defRPr/>
            </a:lvl1pPr>
          </a:lstStyle>
          <a:p>
            <a:pPr>
              <a:defRPr/>
            </a:pPr>
            <a:fld id="{A24B205F-D91B-4D1E-B3FE-C6886E61945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grpSp>
        <p:nvGrpSpPr>
          <p:cNvPr id="5" name="Group 13"/>
          <p:cNvGrpSpPr>
            <a:grpSpLocks/>
          </p:cNvGrpSpPr>
          <p:nvPr/>
        </p:nvGrpSpPr>
        <p:grpSpPr bwMode="auto">
          <a:xfrm>
            <a:off x="0" y="0"/>
            <a:ext cx="2132013" cy="6858000"/>
            <a:chOff x="0" y="0"/>
            <a:chExt cx="2132013" cy="6858001"/>
          </a:xfrm>
        </p:grpSpPr>
        <p:sp>
          <p:nvSpPr>
            <p:cNvPr id="6" name="Freeform 6"/>
            <p:cNvSpPr>
              <a:spLocks/>
            </p:cNvSpPr>
            <p:nvPr/>
          </p:nvSpPr>
          <p:spPr bwMode="auto">
            <a:xfrm>
              <a:off x="0" y="0"/>
              <a:ext cx="1073150" cy="5291138"/>
            </a:xfrm>
            <a:custGeom>
              <a:avLst/>
              <a:gdLst>
                <a:gd name="T0" fmla="*/ 0 w 676"/>
                <a:gd name="T1" fmla="*/ 0 h 3333"/>
                <a:gd name="T2" fmla="*/ 676 w 676"/>
                <a:gd name="T3" fmla="*/ 3333 h 3333"/>
              </a:gdLst>
              <a:ahLst/>
              <a:cxnLst>
                <a:cxn ang="0">
                  <a:pos x="0" y="3132"/>
                </a:cxn>
                <a:cxn ang="0">
                  <a:pos x="0" y="3312"/>
                </a:cxn>
                <a:cxn ang="0">
                  <a:pos x="126" y="3333"/>
                </a:cxn>
                <a:cxn ang="0">
                  <a:pos x="676" y="0"/>
                </a:cxn>
                <a:cxn ang="0">
                  <a:pos x="514" y="0"/>
                </a:cxn>
                <a:cxn ang="0">
                  <a:pos x="0" y="3132"/>
                </a:cxn>
              </a:cxnLst>
              <a:rect l="T0" t="T1" r="T2" b="T3"/>
              <a:pathLst>
                <a:path w="676" h="3333">
                  <a:moveTo>
                    <a:pt x="0" y="3132"/>
                  </a:moveTo>
                  <a:lnTo>
                    <a:pt x="0" y="3312"/>
                  </a:lnTo>
                  <a:lnTo>
                    <a:pt x="126" y="3333"/>
                  </a:lnTo>
                  <a:lnTo>
                    <a:pt x="676" y="0"/>
                  </a:lnTo>
                  <a:lnTo>
                    <a:pt x="514" y="0"/>
                  </a:lnTo>
                  <a:lnTo>
                    <a:pt x="0" y="3132"/>
                  </a:lnTo>
                  <a:close/>
                </a:path>
              </a:pathLst>
            </a:custGeom>
            <a:solidFill>
              <a:schemeClr val="accent1"/>
            </a:solidFill>
            <a:ln w="9525">
              <a:noFill/>
              <a:round/>
              <a:headEnd/>
              <a:tailEnd/>
            </a:ln>
          </p:spPr>
          <p:txBody>
            <a:bodyPr/>
            <a:lstStyle/>
            <a:p>
              <a:endParaRPr lang="en-US"/>
            </a:p>
          </p:txBody>
        </p:sp>
        <p:sp>
          <p:nvSpPr>
            <p:cNvPr id="7" name="Freeform 7"/>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8" name="Freeform 8"/>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9" name="Freeform 9"/>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1" name="Freeform 10"/>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12" name="Freeform 11"/>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13" name="TextBox 13"/>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14" name="TextBox 14"/>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598235" y="3428999"/>
            <a:ext cx="6631128"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113523" y="4343400"/>
            <a:ext cx="751599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15" name="Date Placeholder 3"/>
          <p:cNvSpPr>
            <a:spLocks noGrp="1"/>
          </p:cNvSpPr>
          <p:nvPr>
            <p:ph type="dt" sz="half" idx="14"/>
          </p:nvPr>
        </p:nvSpPr>
        <p:spPr/>
        <p:txBody>
          <a:bodyPr/>
          <a:lstStyle>
            <a:lvl1pPr>
              <a:defRPr/>
            </a:lvl1pPr>
          </a:lstStyle>
          <a:p>
            <a:pPr>
              <a:defRPr/>
            </a:pPr>
            <a:fld id="{BB3B88C3-043B-4A52-9775-CA8833845E06}" type="datetimeFigureOut">
              <a:rPr lang="ru-RU"/>
              <a:pPr>
                <a:defRPr/>
              </a:pPr>
              <a:t>08.04.2019</a:t>
            </a:fld>
            <a:endParaRPr lang="ru-RU"/>
          </a:p>
        </p:txBody>
      </p:sp>
      <p:sp>
        <p:nvSpPr>
          <p:cNvPr id="16" name="Footer Placeholder 4"/>
          <p:cNvSpPr>
            <a:spLocks noGrp="1"/>
          </p:cNvSpPr>
          <p:nvPr>
            <p:ph type="ftr" sz="quarter" idx="15"/>
          </p:nvPr>
        </p:nvSpPr>
        <p:spPr/>
        <p:txBody>
          <a:bodyPr/>
          <a:lstStyle>
            <a:lvl1pPr>
              <a:defRPr/>
            </a:lvl1pPr>
          </a:lstStyle>
          <a:p>
            <a:pPr>
              <a:defRPr/>
            </a:pPr>
            <a:endParaRPr lang="ru-RU"/>
          </a:p>
        </p:txBody>
      </p:sp>
      <p:sp>
        <p:nvSpPr>
          <p:cNvPr id="17" name="Slide Number Placeholder 5"/>
          <p:cNvSpPr>
            <a:spLocks noGrp="1"/>
          </p:cNvSpPr>
          <p:nvPr>
            <p:ph type="sldNum" sz="quarter" idx="16"/>
          </p:nvPr>
        </p:nvSpPr>
        <p:spPr/>
        <p:txBody>
          <a:bodyPr/>
          <a:lstStyle>
            <a:lvl1pPr>
              <a:defRPr/>
            </a:lvl1pPr>
          </a:lstStyle>
          <a:p>
            <a:pPr>
              <a:defRPr/>
            </a:pPr>
            <a:fld id="{B98F4B68-C1FB-4751-B83C-7AAAF951E74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grpSp>
        <p:nvGrpSpPr>
          <p:cNvPr id="5" name="Group 13"/>
          <p:cNvGrpSpPr>
            <a:grpSpLocks/>
          </p:cNvGrpSpPr>
          <p:nvPr/>
        </p:nvGrpSpPr>
        <p:grpSpPr bwMode="auto">
          <a:xfrm>
            <a:off x="0" y="0"/>
            <a:ext cx="2132013" cy="6858000"/>
            <a:chOff x="0" y="0"/>
            <a:chExt cx="2132013" cy="6858001"/>
          </a:xfrm>
        </p:grpSpPr>
        <p:sp>
          <p:nvSpPr>
            <p:cNvPr id="6" name="Freeform 6"/>
            <p:cNvSpPr>
              <a:spLocks/>
            </p:cNvSpPr>
            <p:nvPr/>
          </p:nvSpPr>
          <p:spPr bwMode="auto">
            <a:xfrm>
              <a:off x="0" y="0"/>
              <a:ext cx="1073150" cy="5291138"/>
            </a:xfrm>
            <a:custGeom>
              <a:avLst/>
              <a:gdLst>
                <a:gd name="T0" fmla="*/ 0 w 676"/>
                <a:gd name="T1" fmla="*/ 0 h 3333"/>
                <a:gd name="T2" fmla="*/ 676 w 676"/>
                <a:gd name="T3" fmla="*/ 3333 h 3333"/>
              </a:gdLst>
              <a:ahLst/>
              <a:cxnLst>
                <a:cxn ang="0">
                  <a:pos x="0" y="3132"/>
                </a:cxn>
                <a:cxn ang="0">
                  <a:pos x="0" y="3312"/>
                </a:cxn>
                <a:cxn ang="0">
                  <a:pos x="126" y="3333"/>
                </a:cxn>
                <a:cxn ang="0">
                  <a:pos x="676" y="0"/>
                </a:cxn>
                <a:cxn ang="0">
                  <a:pos x="514" y="0"/>
                </a:cxn>
                <a:cxn ang="0">
                  <a:pos x="0" y="3132"/>
                </a:cxn>
              </a:cxnLst>
              <a:rect l="T0" t="T1" r="T2" b="T3"/>
              <a:pathLst>
                <a:path w="676" h="3333">
                  <a:moveTo>
                    <a:pt x="0" y="3132"/>
                  </a:moveTo>
                  <a:lnTo>
                    <a:pt x="0" y="3312"/>
                  </a:lnTo>
                  <a:lnTo>
                    <a:pt x="126" y="3333"/>
                  </a:lnTo>
                  <a:lnTo>
                    <a:pt x="676" y="0"/>
                  </a:lnTo>
                  <a:lnTo>
                    <a:pt x="514" y="0"/>
                  </a:lnTo>
                  <a:lnTo>
                    <a:pt x="0" y="3132"/>
                  </a:lnTo>
                  <a:close/>
                </a:path>
              </a:pathLst>
            </a:custGeom>
            <a:solidFill>
              <a:schemeClr val="accent1"/>
            </a:solidFill>
            <a:ln w="9525">
              <a:noFill/>
              <a:round/>
              <a:headEnd/>
              <a:tailEnd/>
            </a:ln>
          </p:spPr>
          <p:txBody>
            <a:bodyPr/>
            <a:lstStyle/>
            <a:p>
              <a:endParaRPr lang="en-US"/>
            </a:p>
          </p:txBody>
        </p:sp>
        <p:sp>
          <p:nvSpPr>
            <p:cNvPr id="7" name="Freeform 7"/>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8" name="Freeform 8"/>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9" name="Freeform 9"/>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1" name="Freeform 10"/>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12" name="Freeform 11"/>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13" name="TextBox 13"/>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14" name="TextBox 14"/>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113525" y="3886200"/>
            <a:ext cx="751599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ru-RU"/>
              <a:t>Образец текста</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15" name="Date Placeholder 3"/>
          <p:cNvSpPr>
            <a:spLocks noGrp="1"/>
          </p:cNvSpPr>
          <p:nvPr>
            <p:ph type="dt" sz="half" idx="14"/>
          </p:nvPr>
        </p:nvSpPr>
        <p:spPr/>
        <p:txBody>
          <a:bodyPr/>
          <a:lstStyle>
            <a:lvl1pPr>
              <a:defRPr/>
            </a:lvl1pPr>
          </a:lstStyle>
          <a:p>
            <a:pPr>
              <a:defRPr/>
            </a:pPr>
            <a:fld id="{0EBDAB34-364D-4DD1-8478-1643C269A36D}" type="datetimeFigureOut">
              <a:rPr lang="ru-RU"/>
              <a:pPr>
                <a:defRPr/>
              </a:pPr>
              <a:t>08.04.2019</a:t>
            </a:fld>
            <a:endParaRPr lang="ru-RU"/>
          </a:p>
        </p:txBody>
      </p:sp>
      <p:sp>
        <p:nvSpPr>
          <p:cNvPr id="16" name="Footer Placeholder 4"/>
          <p:cNvSpPr>
            <a:spLocks noGrp="1"/>
          </p:cNvSpPr>
          <p:nvPr>
            <p:ph type="ftr" sz="quarter" idx="15"/>
          </p:nvPr>
        </p:nvSpPr>
        <p:spPr/>
        <p:txBody>
          <a:bodyPr/>
          <a:lstStyle>
            <a:lvl1pPr>
              <a:defRPr/>
            </a:lvl1pPr>
          </a:lstStyle>
          <a:p>
            <a:pPr>
              <a:defRPr/>
            </a:pPr>
            <a:endParaRPr lang="ru-RU"/>
          </a:p>
        </p:txBody>
      </p:sp>
      <p:sp>
        <p:nvSpPr>
          <p:cNvPr id="17" name="Slide Number Placeholder 5"/>
          <p:cNvSpPr>
            <a:spLocks noGrp="1"/>
          </p:cNvSpPr>
          <p:nvPr>
            <p:ph type="sldNum" sz="quarter" idx="16"/>
          </p:nvPr>
        </p:nvSpPr>
        <p:spPr/>
        <p:txBody>
          <a:bodyPr/>
          <a:lstStyle>
            <a:lvl1pPr>
              <a:defRPr/>
            </a:lvl1pPr>
          </a:lstStyle>
          <a:p>
            <a:pPr>
              <a:defRPr/>
            </a:pPr>
            <a:fld id="{482B97ED-33A9-4FC1-9041-0A7E2876F0F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4821" name="Title Placeholder 1"/>
          <p:cNvSpPr>
            <a:spLocks noGrp="1"/>
          </p:cNvSpPr>
          <p:nvPr>
            <p:ph type="title"/>
          </p:nvPr>
        </p:nvSpPr>
        <p:spPr bwMode="auto">
          <a:xfrm>
            <a:off x="982663" y="457200"/>
            <a:ext cx="7704137" cy="1981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endParaRPr lang="en-US"/>
          </a:p>
        </p:txBody>
      </p:sp>
      <p:sp>
        <p:nvSpPr>
          <p:cNvPr id="34822" name="Text Placeholder 2"/>
          <p:cNvSpPr>
            <a:spLocks noGrp="1"/>
          </p:cNvSpPr>
          <p:nvPr>
            <p:ph type="body" idx="1"/>
          </p:nvPr>
        </p:nvSpPr>
        <p:spPr bwMode="auto">
          <a:xfrm>
            <a:off x="982663" y="2667000"/>
            <a:ext cx="7704137" cy="3357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22" name="Date Placeholder 3"/>
          <p:cNvSpPr>
            <a:spLocks noGrp="1"/>
          </p:cNvSpPr>
          <p:nvPr>
            <p:ph type="dt" sz="half" idx="2"/>
          </p:nvPr>
        </p:nvSpPr>
        <p:spPr>
          <a:xfrm>
            <a:off x="7358063" y="6116638"/>
            <a:ext cx="858837" cy="365125"/>
          </a:xfrm>
          <a:prstGeom prst="rect">
            <a:avLst/>
          </a:prstGeom>
        </p:spPr>
        <p:txBody>
          <a:bodyPr vert="horz" lIns="91440" tIns="45720" rIns="91440" bIns="45720" rtlCol="0" anchor="ctr"/>
          <a:lstStyle>
            <a:lvl1pPr algn="r">
              <a:defRPr sz="1000">
                <a:latin typeface="+mn-lt"/>
              </a:defRPr>
            </a:lvl1pPr>
          </a:lstStyle>
          <a:p>
            <a:pPr>
              <a:defRPr/>
            </a:pPr>
            <a:fld id="{BAA70697-1A2A-4BD2-867A-E2A69CE80B9E}" type="datetimeFigureOut">
              <a:rPr lang="ru-RU"/>
              <a:pPr>
                <a:defRPr/>
              </a:pPr>
              <a:t>08.04.2019</a:t>
            </a:fld>
            <a:endParaRPr lang="ru-RU"/>
          </a:p>
        </p:txBody>
      </p:sp>
      <p:sp>
        <p:nvSpPr>
          <p:cNvPr id="23" name="Footer Placeholder 4"/>
          <p:cNvSpPr>
            <a:spLocks noGrp="1"/>
          </p:cNvSpPr>
          <p:nvPr>
            <p:ph type="ftr" sz="quarter" idx="3"/>
          </p:nvPr>
        </p:nvSpPr>
        <p:spPr>
          <a:xfrm>
            <a:off x="1987550" y="6116638"/>
            <a:ext cx="5313363" cy="365125"/>
          </a:xfrm>
          <a:prstGeom prst="rect">
            <a:avLst/>
          </a:prstGeom>
        </p:spPr>
        <p:txBody>
          <a:bodyPr vert="horz" lIns="91440" tIns="45720" rIns="91440" bIns="45720" rtlCol="0" anchor="ctr"/>
          <a:lstStyle>
            <a:lvl1pPr>
              <a:defRPr sz="1000">
                <a:latin typeface="+mn-lt"/>
              </a:defRPr>
            </a:lvl1pPr>
          </a:lstStyle>
          <a:p>
            <a:pPr>
              <a:defRPr/>
            </a:pPr>
            <a:endParaRPr lang="ru-RU"/>
          </a:p>
        </p:txBody>
      </p:sp>
      <p:sp>
        <p:nvSpPr>
          <p:cNvPr id="24" name="Slide Number Placeholder 5"/>
          <p:cNvSpPr>
            <a:spLocks noGrp="1"/>
          </p:cNvSpPr>
          <p:nvPr>
            <p:ph type="sldNum" sz="quarter" idx="4"/>
          </p:nvPr>
        </p:nvSpPr>
        <p:spPr>
          <a:xfrm>
            <a:off x="8274050" y="6116638"/>
            <a:ext cx="412750" cy="365125"/>
          </a:xfrm>
          <a:prstGeom prst="rect">
            <a:avLst/>
          </a:prstGeom>
        </p:spPr>
        <p:txBody>
          <a:bodyPr vert="horz" lIns="91440" tIns="45720" rIns="91440" bIns="45720" rtlCol="0" anchor="ctr"/>
          <a:lstStyle>
            <a:lvl1pPr algn="r">
              <a:defRPr sz="1000">
                <a:latin typeface="+mn-lt"/>
              </a:defRPr>
            </a:lvl1pPr>
          </a:lstStyle>
          <a:p>
            <a:pPr>
              <a:defRPr/>
            </a:pPr>
            <a:fld id="{A9ACCF6A-76ED-491A-AE9F-D46520EBF27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xStyles>
    <p:titleStyle>
      <a:lvl1pPr algn="ctr" defTabSz="457200" rtl="0" fontAlgn="base">
        <a:spcBef>
          <a:spcPct val="0"/>
        </a:spcBef>
        <a:spcAft>
          <a:spcPct val="0"/>
        </a:spcAft>
        <a:defRPr sz="4000" kern="1200">
          <a:ln w="3175" cmpd="sng">
            <a:noFill/>
          </a:ln>
          <a:solidFill>
            <a:schemeClr val="tx1"/>
          </a:solidFill>
          <a:latin typeface="+mj-lt"/>
          <a:ea typeface="+mj-ea"/>
          <a:cs typeface="+mj-cs"/>
        </a:defRPr>
      </a:lvl1pPr>
      <a:lvl2pPr algn="ctr" defTabSz="457200" rtl="0" fontAlgn="base">
        <a:spcBef>
          <a:spcPct val="0"/>
        </a:spcBef>
        <a:spcAft>
          <a:spcPct val="0"/>
        </a:spcAft>
        <a:defRPr sz="4000">
          <a:solidFill>
            <a:schemeClr val="tx1"/>
          </a:solidFill>
          <a:latin typeface="Corbel" pitchFamily="34" charset="0"/>
        </a:defRPr>
      </a:lvl2pPr>
      <a:lvl3pPr algn="ctr" defTabSz="457200" rtl="0" fontAlgn="base">
        <a:spcBef>
          <a:spcPct val="0"/>
        </a:spcBef>
        <a:spcAft>
          <a:spcPct val="0"/>
        </a:spcAft>
        <a:defRPr sz="4000">
          <a:solidFill>
            <a:schemeClr val="tx1"/>
          </a:solidFill>
          <a:latin typeface="Corbel" pitchFamily="34" charset="0"/>
        </a:defRPr>
      </a:lvl3pPr>
      <a:lvl4pPr algn="ctr" defTabSz="457200" rtl="0" fontAlgn="base">
        <a:spcBef>
          <a:spcPct val="0"/>
        </a:spcBef>
        <a:spcAft>
          <a:spcPct val="0"/>
        </a:spcAft>
        <a:defRPr sz="4000">
          <a:solidFill>
            <a:schemeClr val="tx1"/>
          </a:solidFill>
          <a:latin typeface="Corbel" pitchFamily="34" charset="0"/>
        </a:defRPr>
      </a:lvl4pPr>
      <a:lvl5pPr algn="ctr" defTabSz="457200" rtl="0" fontAlgn="base">
        <a:spcBef>
          <a:spcPct val="0"/>
        </a:spcBef>
        <a:spcAft>
          <a:spcPct val="0"/>
        </a:spcAft>
        <a:defRPr sz="4000">
          <a:solidFill>
            <a:schemeClr val="tx1"/>
          </a:solidFill>
          <a:latin typeface="Corbe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rgbClr val="1287C3"/>
        </a:buClr>
        <a:buSzPct val="145000"/>
        <a:buFont typeface="Arial" charset="0"/>
        <a:buChar char="•"/>
        <a:defRPr sz="2400" kern="1200">
          <a:solidFill>
            <a:schemeClr val="tx1"/>
          </a:solidFill>
          <a:latin typeface="+mn-lt"/>
          <a:ea typeface="+mn-ea"/>
          <a:cs typeface="+mn-cs"/>
        </a:defRPr>
      </a:lvl1pPr>
      <a:lvl2pPr marL="742950" indent="-285750" algn="l" defTabSz="457200" rtl="0" fontAlgn="base">
        <a:spcBef>
          <a:spcPct val="20000"/>
        </a:spcBef>
        <a:spcAft>
          <a:spcPts val="600"/>
        </a:spcAft>
        <a:buClr>
          <a:srgbClr val="1287C3"/>
        </a:buClr>
        <a:buSzPct val="145000"/>
        <a:buFont typeface="Arial" charset="0"/>
        <a:buChar char="•"/>
        <a:defRPr sz="2000" kern="1200">
          <a:solidFill>
            <a:schemeClr val="tx1"/>
          </a:solidFill>
          <a:latin typeface="+mn-lt"/>
          <a:ea typeface="+mn-ea"/>
          <a:cs typeface="+mn-cs"/>
        </a:defRPr>
      </a:lvl2pPr>
      <a:lvl3pPr marL="1200150" indent="-285750" algn="l" defTabSz="457200" rtl="0" fontAlgn="base">
        <a:spcBef>
          <a:spcPct val="20000"/>
        </a:spcBef>
        <a:spcAft>
          <a:spcPts val="600"/>
        </a:spcAft>
        <a:buClr>
          <a:srgbClr val="1287C3"/>
        </a:buClr>
        <a:buSzPct val="145000"/>
        <a:buFont typeface="Arial" charset="0"/>
        <a:buChar char="•"/>
        <a:defRPr kern="1200">
          <a:solidFill>
            <a:schemeClr val="tx1"/>
          </a:solidFill>
          <a:latin typeface="+mn-lt"/>
          <a:ea typeface="+mn-ea"/>
          <a:cs typeface="+mn-cs"/>
        </a:defRPr>
      </a:lvl3pPr>
      <a:lvl4pPr marL="1543050" indent="-171450" algn="l" defTabSz="457200" rtl="0" fontAlgn="base">
        <a:spcBef>
          <a:spcPct val="20000"/>
        </a:spcBef>
        <a:spcAft>
          <a:spcPts val="600"/>
        </a:spcAft>
        <a:buClr>
          <a:srgbClr val="1287C3"/>
        </a:buClr>
        <a:buSzPct val="145000"/>
        <a:buFont typeface="Arial" charset="0"/>
        <a:buChar char="•"/>
        <a:defRPr sz="1600" kern="1200">
          <a:solidFill>
            <a:schemeClr val="tx1"/>
          </a:solidFill>
          <a:latin typeface="+mn-lt"/>
          <a:ea typeface="+mn-ea"/>
          <a:cs typeface="+mn-cs"/>
        </a:defRPr>
      </a:lvl4pPr>
      <a:lvl5pPr marL="2000250" indent="-171450" algn="l" defTabSz="457200" rtl="0" fontAlgn="base">
        <a:spcBef>
          <a:spcPct val="20000"/>
        </a:spcBef>
        <a:spcAft>
          <a:spcPts val="600"/>
        </a:spcAft>
        <a:buClr>
          <a:srgbClr val="1287C3"/>
        </a:buClr>
        <a:buSzPct val="145000"/>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4213" y="476250"/>
            <a:ext cx="7772400" cy="1368425"/>
          </a:xfrm>
        </p:spPr>
        <p:txBody>
          <a:bodyPr>
            <a:normAutofit/>
          </a:bodyPr>
          <a:lstStyle/>
          <a:p>
            <a:pPr algn="ctr"/>
            <a:br>
              <a:rPr lang="ru-RU" sz="1600" b="1" dirty="0">
                <a:ln>
                  <a:noFill/>
                </a:ln>
                <a:latin typeface="Times New Roman" pitchFamily="18" charset="0"/>
                <a:cs typeface="Times New Roman" pitchFamily="18" charset="0"/>
              </a:rPr>
            </a:br>
            <a:r>
              <a:rPr lang="ru-RU" sz="1600" b="1" dirty="0">
                <a:ln>
                  <a:noFill/>
                </a:ln>
                <a:latin typeface="Times New Roman" pitchFamily="18" charset="0"/>
                <a:cs typeface="Times New Roman" pitchFamily="18" charset="0"/>
              </a:rPr>
              <a:t>ХЕРСОНСЬКИЙ ДЕРЖАВНИЙ УНІВЕРСИТЕТ</a:t>
            </a:r>
            <a:br>
              <a:rPr lang="ru-RU" sz="1600" b="1" dirty="0">
                <a:ln>
                  <a:noFill/>
                </a:ln>
                <a:latin typeface="Times New Roman" pitchFamily="18" charset="0"/>
                <a:cs typeface="Times New Roman" pitchFamily="18" charset="0"/>
              </a:rPr>
            </a:br>
            <a:r>
              <a:rPr lang="ru-RU" sz="1600" b="1" dirty="0">
                <a:ln>
                  <a:noFill/>
                </a:ln>
                <a:latin typeface="Times New Roman" pitchFamily="18" charset="0"/>
                <a:cs typeface="Times New Roman" pitchFamily="18" charset="0"/>
              </a:rPr>
              <a:t>КАФЕДРА МЕДИКО-БІОЛОГІЧНИХ ОСНОВ ФІЗИЧНОГО </a:t>
            </a:r>
            <a:br>
              <a:rPr lang="ru-RU" sz="1600" b="1" dirty="0">
                <a:ln>
                  <a:noFill/>
                </a:ln>
                <a:latin typeface="Times New Roman" pitchFamily="18" charset="0"/>
                <a:cs typeface="Times New Roman" pitchFamily="18" charset="0"/>
              </a:rPr>
            </a:br>
            <a:r>
              <a:rPr lang="ru-RU" sz="1600" b="1" dirty="0">
                <a:ln>
                  <a:noFill/>
                </a:ln>
                <a:latin typeface="Times New Roman" pitchFamily="18" charset="0"/>
                <a:cs typeface="Times New Roman" pitchFamily="18" charset="0"/>
              </a:rPr>
              <a:t>ВИХОВАННЯ ТА СПОРТУ</a:t>
            </a:r>
          </a:p>
        </p:txBody>
      </p:sp>
      <p:sp>
        <p:nvSpPr>
          <p:cNvPr id="19458" name="Подзаголовок 2"/>
          <p:cNvSpPr>
            <a:spLocks noGrp="1"/>
          </p:cNvSpPr>
          <p:nvPr>
            <p:ph type="subTitle" idx="1"/>
          </p:nvPr>
        </p:nvSpPr>
        <p:spPr>
          <a:xfrm>
            <a:off x="900113" y="2276475"/>
            <a:ext cx="7632700" cy="3168650"/>
          </a:xfrm>
        </p:spPr>
        <p:txBody>
          <a:bodyPr/>
          <a:lstStyle/>
          <a:p>
            <a:pPr>
              <a:lnSpc>
                <a:spcPct val="80000"/>
              </a:lnSpc>
            </a:pPr>
            <a:endParaRPr lang="ru-RU" sz="1000" b="1">
              <a:latin typeface="Times New Roman" pitchFamily="18" charset="0"/>
              <a:cs typeface="Times New Roman" pitchFamily="18" charset="0"/>
            </a:endParaRPr>
          </a:p>
          <a:p>
            <a:pPr>
              <a:lnSpc>
                <a:spcPct val="80000"/>
              </a:lnSpc>
            </a:pPr>
            <a:r>
              <a:rPr lang="ru-RU" sz="5400" b="1">
                <a:latin typeface="Times New Roman" pitchFamily="18" charset="0"/>
                <a:cs typeface="Times New Roman" pitchFamily="18" charset="0"/>
              </a:rPr>
              <a:t>«Плавання»</a:t>
            </a:r>
          </a:p>
          <a:p>
            <a:pPr>
              <a:lnSpc>
                <a:spcPct val="80000"/>
              </a:lnSpc>
            </a:pPr>
            <a:endParaRPr lang="ru-RU" sz="5400" b="1">
              <a:latin typeface="Times New Roman" pitchFamily="18" charset="0"/>
              <a:cs typeface="Times New Roman" pitchFamily="18" charset="0"/>
            </a:endParaRPr>
          </a:p>
          <a:p>
            <a:pPr>
              <a:lnSpc>
                <a:spcPct val="80000"/>
              </a:lnSpc>
            </a:pPr>
            <a:r>
              <a:rPr lang="ru-RU" sz="3600" b="1">
                <a:latin typeface="Times New Roman" pitchFamily="18" charset="0"/>
                <a:cs typeface="Times New Roman" pitchFamily="18" charset="0"/>
              </a:rPr>
              <a:t>Дисципліна вільного вибору студента</a:t>
            </a:r>
          </a:p>
          <a:p>
            <a:pPr>
              <a:lnSpc>
                <a:spcPct val="80000"/>
              </a:lnSpc>
            </a:pPr>
            <a:endParaRPr lang="ru-RU" sz="1000" b="1">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ъект 1"/>
          <p:cNvSpPr>
            <a:spLocks noGrp="1"/>
          </p:cNvSpPr>
          <p:nvPr>
            <p:ph idx="1"/>
          </p:nvPr>
        </p:nvSpPr>
        <p:spPr>
          <a:xfrm>
            <a:off x="1116013" y="476250"/>
            <a:ext cx="7408862" cy="3451225"/>
          </a:xfrm>
        </p:spPr>
        <p:txBody>
          <a:bodyPr/>
          <a:lstStyle/>
          <a:p>
            <a:pPr algn="just"/>
            <a:r>
              <a:rPr lang="uk-UA">
                <a:latin typeface="Times New Roman" pitchFamily="18" charset="0"/>
                <a:cs typeface="Times New Roman" pitchFamily="18" charset="0"/>
              </a:rPr>
              <a:t>плавання – це один з найкорисніших для здоров’я вид спорту. Ми, факультет фізичного виховання та спорту, радимо починати свій день саме з такого фізичного навантаження.</a:t>
            </a:r>
            <a:endParaRPr lang="ru-RU">
              <a:latin typeface="Corbel" pitchFamily="34" charset="0"/>
            </a:endParaRPr>
          </a:p>
          <a:p>
            <a:pPr algn="just"/>
            <a:r>
              <a:rPr lang="uk-UA">
                <a:latin typeface="Times New Roman" pitchFamily="18" charset="0"/>
                <a:cs typeface="Times New Roman" pitchFamily="18" charset="0"/>
              </a:rPr>
              <a:t>З кожним днем ви будите почувати себе краще, а ще матиме більше наснаги до роботи та відчувати готовність зіткнутися з будь-якими проблемами.</a:t>
            </a:r>
          </a:p>
          <a:p>
            <a:endParaRPr lang="ru-RU">
              <a:latin typeface="Corbel" pitchFamily="34" charset="0"/>
            </a:endParaRPr>
          </a:p>
        </p:txBody>
      </p:sp>
      <p:pic>
        <p:nvPicPr>
          <p:cNvPr id="5" name="Рисунок 4"/>
          <p:cNvPicPr>
            <a:picLocks noChangeAspect="1"/>
          </p:cNvPicPr>
          <p:nvPr/>
        </p:nvPicPr>
        <p:blipFill>
          <a:blip r:embed="rId2"/>
          <a:stretch>
            <a:fillRect/>
          </a:stretch>
        </p:blipFill>
        <p:spPr>
          <a:xfrm>
            <a:off x="2771800" y="3501008"/>
            <a:ext cx="4810143" cy="3200931"/>
          </a:xfrm>
          <a:prstGeom prst="rect">
            <a:avLst/>
          </a:prstGeom>
          <a:ln w="190500" cap="sq">
            <a:solidFill>
              <a:srgbClr val="C8C6BD"/>
            </a:solidFill>
            <a:prstDash val="solid"/>
            <a:miter lim="800000"/>
          </a:ln>
          <a:effectLst>
            <a:outerShdw blurRad="254000" algn="bl" rotWithShape="0">
              <a:srgbClr val="000000">
                <a:alpha val="43000"/>
              </a:srgbClr>
            </a:outerShdw>
            <a:softEdge rad="63500"/>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ъект 1"/>
          <p:cNvSpPr>
            <a:spLocks noGrp="1"/>
          </p:cNvSpPr>
          <p:nvPr>
            <p:ph idx="1"/>
          </p:nvPr>
        </p:nvSpPr>
        <p:spPr>
          <a:xfrm>
            <a:off x="982663" y="1460500"/>
            <a:ext cx="7704137" cy="3332163"/>
          </a:xfrm>
        </p:spPr>
        <p:txBody>
          <a:bodyPr/>
          <a:lstStyle/>
          <a:p>
            <a:pPr marL="0" indent="0" algn="ctr">
              <a:buFont typeface="Arial" charset="0"/>
              <a:buNone/>
            </a:pPr>
            <a:r>
              <a:rPr lang="uk-UA" sz="4000">
                <a:latin typeface="Corbel" pitchFamily="34" charset="0"/>
              </a:rPr>
              <a:t>Обов’язково займайтеся плаванням та поділіться своїми враженнями з друзями</a:t>
            </a:r>
            <a:r>
              <a:rPr lang="ru-RU" sz="4000">
                <a:latin typeface="Corbel" pitchFamily="34"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a:xfrm>
            <a:off x="827088" y="476250"/>
            <a:ext cx="3086100" cy="1081088"/>
          </a:xfrm>
        </p:spPr>
        <p:txBody>
          <a:bodyPr/>
          <a:lstStyle/>
          <a:p>
            <a:pPr algn="l"/>
            <a:r>
              <a:rPr lang="uk-UA" sz="4800" b="1" i="1">
                <a:ln>
                  <a:noFill/>
                </a:ln>
                <a:latin typeface="Corbel" pitchFamily="34" charset="0"/>
              </a:rPr>
              <a:t>Плавання</a:t>
            </a:r>
          </a:p>
        </p:txBody>
      </p:sp>
      <p:sp>
        <p:nvSpPr>
          <p:cNvPr id="3" name="Объект 2"/>
          <p:cNvSpPr>
            <a:spLocks noGrp="1"/>
          </p:cNvSpPr>
          <p:nvPr>
            <p:ph idx="1"/>
          </p:nvPr>
        </p:nvSpPr>
        <p:spPr>
          <a:xfrm>
            <a:off x="960992" y="3717032"/>
            <a:ext cx="7704667" cy="2066760"/>
          </a:xfrm>
          <a:noFill/>
          <a:ln/>
          <a:effectLst>
            <a:softEdge rad="317500"/>
          </a:effectLst>
        </p:spPr>
        <p:txBody>
          <a:bodyPr rtlCol="0">
            <a:normAutofit/>
          </a:bodyPr>
          <a:lstStyle/>
          <a:p>
            <a:pPr marL="0" indent="0" algn="just" fontAlgn="auto">
              <a:buClr>
                <a:schemeClr val="accent1">
                  <a:lumMod val="75000"/>
                </a:schemeClr>
              </a:buClr>
              <a:buFont typeface="Arial"/>
              <a:buNone/>
              <a:defRPr/>
            </a:pPr>
            <a:r>
              <a:rPr lang="uk-UA" dirty="0">
                <a:latin typeface="Times New Roman" panose="02020603050405020304" pitchFamily="18" charset="0"/>
                <a:cs typeface="Times New Roman" panose="02020603050405020304" pitchFamily="18" charset="0"/>
              </a:rPr>
              <a:t>є гармонійним і естетичним фізичним навантаженням. Не перенавантажуючи організм, воно не тільки тренує максимальну кількість органів і систем, але і є скульптором вашого тіла, що не мало важливе для гармонійного розвитку особи.</a:t>
            </a:r>
          </a:p>
        </p:txBody>
      </p:sp>
      <p:pic>
        <p:nvPicPr>
          <p:cNvPr id="4" name="Рисунок 3"/>
          <p:cNvPicPr>
            <a:picLocks noChangeAspect="1"/>
          </p:cNvPicPr>
          <p:nvPr/>
        </p:nvPicPr>
        <p:blipFill>
          <a:blip r:embed="rId2"/>
          <a:stretch>
            <a:fillRect/>
          </a:stretch>
        </p:blipFill>
        <p:spPr>
          <a:xfrm>
            <a:off x="3563888" y="836712"/>
            <a:ext cx="5447382" cy="2664296"/>
          </a:xfrm>
          <a:prstGeom prst="rect">
            <a:avLst/>
          </a:prstGeom>
          <a:effectLst>
            <a:softEdge rad="317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ъект 1"/>
          <p:cNvSpPr>
            <a:spLocks noGrp="1"/>
          </p:cNvSpPr>
          <p:nvPr>
            <p:ph idx="1"/>
          </p:nvPr>
        </p:nvSpPr>
        <p:spPr>
          <a:xfrm>
            <a:off x="760413" y="1916113"/>
            <a:ext cx="7920037" cy="4654550"/>
          </a:xfrm>
        </p:spPr>
        <p:txBody>
          <a:bodyPr/>
          <a:lstStyle/>
          <a:p>
            <a:pPr marL="0" indent="0" algn="just">
              <a:spcBef>
                <a:spcPct val="0"/>
              </a:spcBef>
              <a:spcAft>
                <a:spcPct val="0"/>
              </a:spcAft>
            </a:pPr>
            <a:r>
              <a:rPr lang="uk-UA" sz="2800">
                <a:latin typeface="Times New Roman" pitchFamily="18" charset="0"/>
                <a:cs typeface="Times New Roman" pitchFamily="18" charset="0"/>
              </a:rPr>
              <a:t>Під час плавання, </a:t>
            </a:r>
            <a:r>
              <a:rPr lang="uk-UA" sz="2800" b="1">
                <a:latin typeface="Times New Roman" pitchFamily="18" charset="0"/>
                <a:cs typeface="Times New Roman" pitchFamily="18" charset="0"/>
              </a:rPr>
              <a:t>навантаження рівномірно розподіляється між усіма </a:t>
            </a:r>
            <a:r>
              <a:rPr lang="uk-UA" sz="2800">
                <a:latin typeface="Times New Roman" pitchFamily="18" charset="0"/>
                <a:cs typeface="Times New Roman" pitchFamily="18" charset="0"/>
              </a:rPr>
              <a:t>групами м’язів, стимулюючи їхнє скорочення та підвищуючи їхню міцність.</a:t>
            </a:r>
          </a:p>
          <a:p>
            <a:pPr marL="0" indent="0" algn="just">
              <a:spcBef>
                <a:spcPct val="0"/>
              </a:spcBef>
              <a:spcAft>
                <a:spcPct val="0"/>
              </a:spcAft>
            </a:pPr>
            <a:r>
              <a:rPr lang="uk-UA" sz="2800">
                <a:latin typeface="Times New Roman" pitchFamily="18" charset="0"/>
                <a:cs typeface="Times New Roman" pitchFamily="18" charset="0"/>
              </a:rPr>
              <a:t>Плаванням можна</a:t>
            </a:r>
          </a:p>
          <a:p>
            <a:pPr marL="0" indent="0" algn="just">
              <a:spcBef>
                <a:spcPct val="0"/>
              </a:spcBef>
              <a:spcAft>
                <a:spcPct val="0"/>
              </a:spcAft>
              <a:buFont typeface="Arial" charset="0"/>
              <a:buNone/>
            </a:pPr>
            <a:r>
              <a:rPr lang="uk-UA" sz="2800">
                <a:latin typeface="Times New Roman" pitchFamily="18" charset="0"/>
                <a:cs typeface="Times New Roman" pitchFamily="18" charset="0"/>
              </a:rPr>
              <a:t>займатися у будь-якому віці.</a:t>
            </a:r>
          </a:p>
          <a:p>
            <a:pPr marL="0" indent="0" algn="just">
              <a:spcBef>
                <a:spcPct val="0"/>
              </a:spcBef>
              <a:spcAft>
                <a:spcPct val="0"/>
              </a:spcAft>
            </a:pPr>
            <a:r>
              <a:rPr lang="uk-UA" sz="2800">
                <a:latin typeface="Times New Roman" pitchFamily="18" charset="0"/>
                <a:cs typeface="Times New Roman" pitchFamily="18" charset="0"/>
              </a:rPr>
              <a:t>Плавання – це </a:t>
            </a:r>
          </a:p>
          <a:p>
            <a:pPr marL="0" indent="0" algn="just">
              <a:spcBef>
                <a:spcPct val="0"/>
              </a:spcBef>
              <a:spcAft>
                <a:spcPct val="0"/>
              </a:spcAft>
              <a:buFont typeface="Arial" charset="0"/>
              <a:buNone/>
            </a:pPr>
            <a:r>
              <a:rPr lang="uk-UA" sz="2800">
                <a:latin typeface="Times New Roman" pitchFamily="18" charset="0"/>
                <a:cs typeface="Times New Roman" pitchFamily="18" charset="0"/>
              </a:rPr>
              <a:t>універсальний вид спорту</a:t>
            </a:r>
          </a:p>
        </p:txBody>
      </p:sp>
      <p:pic>
        <p:nvPicPr>
          <p:cNvPr id="4" name="Рисунок 3"/>
          <p:cNvPicPr>
            <a:picLocks noChangeAspect="1"/>
          </p:cNvPicPr>
          <p:nvPr/>
        </p:nvPicPr>
        <p:blipFill>
          <a:blip r:embed="rId2"/>
          <a:stretch>
            <a:fillRect/>
          </a:stretch>
        </p:blipFill>
        <p:spPr>
          <a:xfrm>
            <a:off x="5060905" y="187796"/>
            <a:ext cx="3683069" cy="2305100"/>
          </a:xfrm>
          <a:prstGeom prst="rect">
            <a:avLst/>
          </a:prstGeom>
          <a:effectLst>
            <a:softEdge rad="317500"/>
          </a:effectLst>
        </p:spPr>
      </p:pic>
      <p:pic>
        <p:nvPicPr>
          <p:cNvPr id="5" name="Рисунок 4"/>
          <p:cNvPicPr>
            <a:picLocks noChangeAspect="1"/>
          </p:cNvPicPr>
          <p:nvPr/>
        </p:nvPicPr>
        <p:blipFill>
          <a:blip r:embed="rId3"/>
          <a:stretch>
            <a:fillRect/>
          </a:stretch>
        </p:blipFill>
        <p:spPr>
          <a:xfrm>
            <a:off x="759876" y="187796"/>
            <a:ext cx="4116250" cy="2305100"/>
          </a:xfrm>
          <a:prstGeom prst="rect">
            <a:avLst/>
          </a:prstGeom>
          <a:effectLst>
            <a:softEdge rad="317500"/>
          </a:effectLst>
        </p:spPr>
      </p:pic>
      <p:pic>
        <p:nvPicPr>
          <p:cNvPr id="6" name="Рисунок 5"/>
          <p:cNvPicPr>
            <a:picLocks noChangeAspect="1"/>
          </p:cNvPicPr>
          <p:nvPr/>
        </p:nvPicPr>
        <p:blipFill>
          <a:blip r:embed="rId4"/>
          <a:stretch>
            <a:fillRect/>
          </a:stretch>
        </p:blipFill>
        <p:spPr>
          <a:xfrm>
            <a:off x="5247779" y="4221932"/>
            <a:ext cx="3691203" cy="2447428"/>
          </a:xfrm>
          <a:prstGeom prst="rect">
            <a:avLst/>
          </a:prstGeom>
          <a:effectLst>
            <a:softEdge rad="317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550" y="214313"/>
            <a:ext cx="7704138" cy="1300162"/>
          </a:xfrm>
        </p:spPr>
        <p:txBody>
          <a:bodyPr rtlCol="0">
            <a:normAutofit fontScale="90000"/>
          </a:bodyPr>
          <a:lstStyle/>
          <a:p>
            <a:pPr fontAlgn="auto">
              <a:spcAft>
                <a:spcPts val="0"/>
              </a:spcAft>
              <a:defRPr/>
            </a:pPr>
            <a:r>
              <a:rPr lang="uk-UA" dirty="0">
                <a:latin typeface="Times New Roman" panose="02020603050405020304" pitchFamily="18" charset="0"/>
                <a:cs typeface="Times New Roman" panose="02020603050405020304" pitchFamily="18" charset="0"/>
              </a:rPr>
              <a:t>При лікуванні захворювань спини, стиль плавання має вирішальне значення</a:t>
            </a:r>
            <a:r>
              <a:rPr lang="ru-RU" dirty="0"/>
              <a:t>.</a:t>
            </a:r>
            <a:endParaRPr lang="en-US" dirty="0"/>
          </a:p>
        </p:txBody>
      </p:sp>
      <p:sp>
        <p:nvSpPr>
          <p:cNvPr id="22530" name="Объект 2"/>
          <p:cNvSpPr>
            <a:spLocks noGrp="1"/>
          </p:cNvSpPr>
          <p:nvPr>
            <p:ph idx="1"/>
          </p:nvPr>
        </p:nvSpPr>
        <p:spPr>
          <a:xfrm>
            <a:off x="684213" y="1773238"/>
            <a:ext cx="6192837" cy="4751387"/>
          </a:xfrm>
        </p:spPr>
        <p:txBody>
          <a:bodyPr/>
          <a:lstStyle/>
          <a:p>
            <a:pPr algn="just"/>
            <a:r>
              <a:rPr lang="ru-RU" sz="2000">
                <a:latin typeface="Times New Roman" pitchFamily="18" charset="0"/>
                <a:cs typeface="Times New Roman" pitchFamily="18" charset="0"/>
              </a:rPr>
              <a:t>Брас – </a:t>
            </a:r>
            <a:r>
              <a:rPr lang="uk-UA" sz="2000">
                <a:latin typeface="Times New Roman" pitchFamily="18" charset="0"/>
                <a:cs typeface="Times New Roman" pitchFamily="18" charset="0"/>
              </a:rPr>
              <a:t>розробляє плечі, грудну клітку, найширший м'яз спини</a:t>
            </a:r>
            <a:r>
              <a:rPr lang="ru-RU" sz="2000">
                <a:latin typeface="Times New Roman" pitchFamily="18" charset="0"/>
                <a:cs typeface="Times New Roman" pitchFamily="18" charset="0"/>
              </a:rPr>
              <a:t>. </a:t>
            </a:r>
            <a:r>
              <a:rPr lang="en-US" sz="2000">
                <a:latin typeface="Times New Roman" pitchFamily="18" charset="0"/>
                <a:cs typeface="Times New Roman" pitchFamily="18" charset="0"/>
              </a:rPr>
              <a:t>S-</a:t>
            </a:r>
            <a:r>
              <a:rPr lang="ru-RU" sz="2000">
                <a:latin typeface="Times New Roman" pitchFamily="18" charset="0"/>
                <a:cs typeface="Times New Roman" pitchFamily="18" charset="0"/>
              </a:rPr>
              <a:t>п</a:t>
            </a:r>
            <a:r>
              <a:rPr lang="uk-UA" sz="2000">
                <a:latin typeface="Times New Roman" pitchFamily="18" charset="0"/>
                <a:cs typeface="Times New Roman" pitchFamily="18" charset="0"/>
              </a:rPr>
              <a:t>одібний сколіоз, судоми, невралгія, мігрені. Підходить вагітним жінкам, літнім людям та немовлятам.</a:t>
            </a:r>
          </a:p>
          <a:p>
            <a:pPr algn="just"/>
            <a:r>
              <a:rPr lang="uk-UA" sz="2000">
                <a:latin typeface="Times New Roman" pitchFamily="18" charset="0"/>
                <a:cs typeface="Times New Roman" pitchFamily="18" charset="0"/>
              </a:rPr>
              <a:t>Кроль – акцент на найширший м'яз спини, плечі та грудну клітку. Допоможе подолати біль в суглобах, плоскостопість, при лікуванні кіфозу.</a:t>
            </a:r>
          </a:p>
          <a:p>
            <a:pPr algn="just"/>
            <a:r>
              <a:rPr lang="uk-UA" sz="2000">
                <a:latin typeface="Times New Roman" pitchFamily="18" charset="0"/>
                <a:cs typeface="Times New Roman" pitchFamily="18" charset="0"/>
              </a:rPr>
              <a:t>Батерфляй – залучає плечовий пояс, прес, поперек. Найбільш енерговитратний, тому допомагає схуднути. При хворобах хребта його не рекомендують.</a:t>
            </a:r>
          </a:p>
          <a:p>
            <a:pPr algn="just"/>
            <a:r>
              <a:rPr lang="uk-UA" sz="2000">
                <a:latin typeface="Times New Roman" pitchFamily="18" charset="0"/>
                <a:cs typeface="Times New Roman" pitchFamily="18" charset="0"/>
              </a:rPr>
              <a:t>Кроль на спині – тренування м'язів спини і підколінних сухожилок. Відновлення опорно-рухового апарату, міжхребцевих гриж, сутулість.</a:t>
            </a:r>
          </a:p>
        </p:txBody>
      </p:sp>
      <p:pic>
        <p:nvPicPr>
          <p:cNvPr id="4" name="Рисунок 3"/>
          <p:cNvPicPr>
            <a:picLocks noChangeAspect="1"/>
          </p:cNvPicPr>
          <p:nvPr/>
        </p:nvPicPr>
        <p:blipFill>
          <a:blip r:embed="rId2"/>
          <a:stretch>
            <a:fillRect/>
          </a:stretch>
        </p:blipFill>
        <p:spPr>
          <a:xfrm>
            <a:off x="6876257" y="1988840"/>
            <a:ext cx="2164508" cy="1082254"/>
          </a:xfrm>
          <a:prstGeom prst="rect">
            <a:avLst/>
          </a:prstGeom>
          <a:effectLst>
            <a:softEdge rad="127000"/>
          </a:effectLst>
        </p:spPr>
      </p:pic>
      <p:pic>
        <p:nvPicPr>
          <p:cNvPr id="5" name="Рисунок 4"/>
          <p:cNvPicPr>
            <a:picLocks noChangeAspect="1"/>
          </p:cNvPicPr>
          <p:nvPr/>
        </p:nvPicPr>
        <p:blipFill>
          <a:blip r:embed="rId3"/>
          <a:stretch>
            <a:fillRect/>
          </a:stretch>
        </p:blipFill>
        <p:spPr>
          <a:xfrm>
            <a:off x="6876257" y="3422711"/>
            <a:ext cx="2173777" cy="1260353"/>
          </a:xfrm>
          <a:prstGeom prst="rect">
            <a:avLst/>
          </a:prstGeom>
          <a:effectLst>
            <a:softEdge rad="127000"/>
          </a:effectLst>
        </p:spPr>
      </p:pic>
      <p:pic>
        <p:nvPicPr>
          <p:cNvPr id="6" name="Рисунок 5"/>
          <p:cNvPicPr>
            <a:picLocks noChangeAspect="1"/>
          </p:cNvPicPr>
          <p:nvPr/>
        </p:nvPicPr>
        <p:blipFill>
          <a:blip r:embed="rId4"/>
          <a:stretch>
            <a:fillRect/>
          </a:stretch>
        </p:blipFill>
        <p:spPr>
          <a:xfrm>
            <a:off x="6876257" y="5157191"/>
            <a:ext cx="2164507" cy="1368153"/>
          </a:xfrm>
          <a:prstGeom prst="rect">
            <a:avLst/>
          </a:prstGeom>
          <a:effectLst>
            <a:softEdge rad="1270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982663" y="457200"/>
            <a:ext cx="7704137" cy="523875"/>
          </a:xfrm>
        </p:spPr>
        <p:txBody>
          <a:bodyPr rtlCol="0">
            <a:normAutofit fontScale="90000"/>
          </a:bodyPr>
          <a:lstStyle/>
          <a:p>
            <a:pPr fontAlgn="auto">
              <a:spcAft>
                <a:spcPts val="0"/>
              </a:spcAft>
              <a:defRPr/>
            </a:pPr>
            <a:r>
              <a:rPr lang="uk-UA" b="1" dirty="0">
                <a:latin typeface="Times New Roman" panose="02020603050405020304" pitchFamily="18" charset="0"/>
                <a:cs typeface="Times New Roman" panose="02020603050405020304" pitchFamily="18" charset="0"/>
              </a:rPr>
              <a:t>Плавання покращує кровообіг</a:t>
            </a:r>
            <a:endParaRPr lang="uk-UA" dirty="0"/>
          </a:p>
        </p:txBody>
      </p:sp>
      <p:sp>
        <p:nvSpPr>
          <p:cNvPr id="2" name="Объект 1"/>
          <p:cNvSpPr>
            <a:spLocks noGrp="1"/>
          </p:cNvSpPr>
          <p:nvPr>
            <p:ph idx="1"/>
          </p:nvPr>
        </p:nvSpPr>
        <p:spPr>
          <a:xfrm>
            <a:off x="982663" y="1484313"/>
            <a:ext cx="4884737" cy="5040312"/>
          </a:xfrm>
        </p:spPr>
        <p:txBody>
          <a:bodyPr rtlCol="0">
            <a:normAutofit lnSpcReduction="10000"/>
          </a:bodyPr>
          <a:lstStyle/>
          <a:p>
            <a:pPr marL="0" algn="just" fontAlgn="auto">
              <a:spcBef>
                <a:spcPts val="0"/>
              </a:spcBef>
              <a:spcAft>
                <a:spcPts val="0"/>
              </a:spcAft>
              <a:buClr>
                <a:schemeClr val="accent1">
                  <a:lumMod val="75000"/>
                </a:schemeClr>
              </a:buClr>
              <a:buFont typeface="Arial"/>
              <a:buChar char="•"/>
              <a:defRPr/>
            </a:pPr>
            <a:r>
              <a:rPr lang="uk-UA" dirty="0">
                <a:latin typeface="Times New Roman" panose="02020603050405020304" pitchFamily="18" charset="0"/>
                <a:cs typeface="Times New Roman" panose="02020603050405020304" pitchFamily="18" charset="0"/>
              </a:rPr>
              <a:t>Оскільки під час плавання активізуються не лише м’язи рук, але й ніг та пресу, саме цей вид спорту </a:t>
            </a:r>
            <a:r>
              <a:rPr lang="uk-UA" b="1" dirty="0">
                <a:latin typeface="Times New Roman" panose="02020603050405020304" pitchFamily="18" charset="0"/>
                <a:cs typeface="Times New Roman" panose="02020603050405020304" pitchFamily="18" charset="0"/>
              </a:rPr>
              <a:t>сприяє покращенню кровообігу</a:t>
            </a:r>
            <a:r>
              <a:rPr lang="uk-UA" dirty="0">
                <a:latin typeface="Times New Roman" panose="02020603050405020304" pitchFamily="18" charset="0"/>
                <a:cs typeface="Times New Roman" panose="02020603050405020304" pitchFamily="18" charset="0"/>
              </a:rPr>
              <a:t>.</a:t>
            </a:r>
          </a:p>
          <a:p>
            <a:pPr marL="0" algn="just" fontAlgn="auto">
              <a:spcBef>
                <a:spcPts val="0"/>
              </a:spcBef>
              <a:spcAft>
                <a:spcPts val="0"/>
              </a:spcAft>
              <a:buClr>
                <a:schemeClr val="accent1">
                  <a:lumMod val="75000"/>
                </a:schemeClr>
              </a:buClr>
              <a:buFont typeface="Arial"/>
              <a:buChar char="•"/>
              <a:defRPr/>
            </a:pPr>
            <a:r>
              <a:rPr lang="uk-UA" dirty="0">
                <a:latin typeface="Times New Roman" panose="02020603050405020304" pitchFamily="18" charset="0"/>
                <a:cs typeface="Times New Roman" panose="02020603050405020304" pitchFamily="18" charset="0"/>
              </a:rPr>
              <a:t>Під час плавання навантаження розподіляється й на  </a:t>
            </a:r>
            <a:r>
              <a:rPr lang="uk-UA" b="1" dirty="0">
                <a:latin typeface="Times New Roman" panose="02020603050405020304" pitchFamily="18" charset="0"/>
                <a:cs typeface="Times New Roman" panose="02020603050405020304" pitchFamily="18" charset="0"/>
              </a:rPr>
              <a:t>гомілки, зап’ястя, а також пальці ніг та рук</a:t>
            </a:r>
            <a:r>
              <a:rPr lang="uk-UA" dirty="0">
                <a:latin typeface="Times New Roman" panose="02020603050405020304" pitchFamily="18" charset="0"/>
                <a:cs typeface="Times New Roman" panose="02020603050405020304" pitchFamily="18" charset="0"/>
              </a:rPr>
              <a:t>.</a:t>
            </a:r>
          </a:p>
          <a:p>
            <a:pPr marL="0" algn="just" fontAlgn="auto">
              <a:spcBef>
                <a:spcPts val="0"/>
              </a:spcBef>
              <a:spcAft>
                <a:spcPts val="0"/>
              </a:spcAft>
              <a:buClr>
                <a:schemeClr val="accent1">
                  <a:lumMod val="75000"/>
                </a:schemeClr>
              </a:buClr>
              <a:buFont typeface="Arial"/>
              <a:buChar char="•"/>
              <a:defRPr/>
            </a:pPr>
            <a:r>
              <a:rPr lang="uk-UA" dirty="0">
                <a:latin typeface="Times New Roman" panose="02020603050405020304" pitchFamily="18" charset="0"/>
                <a:cs typeface="Times New Roman" panose="02020603050405020304" pitchFamily="18" charset="0"/>
              </a:rPr>
              <a:t>під час заняття плаванням людина перебуваєте у горизонтальному положенні, тож не лише активізуєте всі групи м’язів, але й стимулює приплив крові до усіх органів.</a:t>
            </a:r>
          </a:p>
          <a:p>
            <a:pPr marL="0" fontAlgn="auto">
              <a:spcBef>
                <a:spcPts val="0"/>
              </a:spcBef>
              <a:spcAft>
                <a:spcPts val="0"/>
              </a:spcAft>
              <a:buClr>
                <a:schemeClr val="accent1">
                  <a:lumMod val="75000"/>
                </a:schemeClr>
              </a:buClr>
              <a:buFont typeface="Arial"/>
              <a:buChar char="•"/>
              <a:defRPr/>
            </a:pPr>
            <a:endParaRPr lang="uk-UA" dirty="0"/>
          </a:p>
        </p:txBody>
      </p:sp>
      <p:pic>
        <p:nvPicPr>
          <p:cNvPr id="4" name="Рисунок 3"/>
          <p:cNvPicPr>
            <a:picLocks noChangeAspect="1"/>
          </p:cNvPicPr>
          <p:nvPr/>
        </p:nvPicPr>
        <p:blipFill>
          <a:blip r:embed="rId2"/>
          <a:stretch>
            <a:fillRect/>
          </a:stretch>
        </p:blipFill>
        <p:spPr>
          <a:xfrm>
            <a:off x="6156176" y="4509120"/>
            <a:ext cx="2695575" cy="1695450"/>
          </a:xfrm>
          <a:prstGeom prst="rect">
            <a:avLst/>
          </a:prstGeom>
          <a:effectLst>
            <a:softEdge rad="317500"/>
          </a:effectLst>
        </p:spPr>
      </p:pic>
      <p:pic>
        <p:nvPicPr>
          <p:cNvPr id="5" name="Рисунок 4"/>
          <p:cNvPicPr>
            <a:picLocks noChangeAspect="1"/>
          </p:cNvPicPr>
          <p:nvPr/>
        </p:nvPicPr>
        <p:blipFill>
          <a:blip r:embed="rId3"/>
          <a:stretch>
            <a:fillRect/>
          </a:stretch>
        </p:blipFill>
        <p:spPr>
          <a:xfrm>
            <a:off x="6156176" y="1628800"/>
            <a:ext cx="2695575" cy="1743075"/>
          </a:xfrm>
          <a:prstGeom prst="rect">
            <a:avLst/>
          </a:prstGeom>
          <a:effectLst>
            <a:softEdge rad="317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188" y="115888"/>
            <a:ext cx="5256212" cy="6742112"/>
          </a:xfrm>
        </p:spPr>
        <p:txBody>
          <a:bodyPr rtlCol="0">
            <a:normAutofit fontScale="55000" lnSpcReduction="20000"/>
          </a:bodyPr>
          <a:lstStyle/>
          <a:p>
            <a:pPr algn="just" fontAlgn="auto">
              <a:buClr>
                <a:schemeClr val="accent1">
                  <a:lumMod val="75000"/>
                </a:schemeClr>
              </a:buClr>
              <a:buFont typeface="Arial"/>
              <a:buChar char="•"/>
              <a:defRPr/>
            </a:pPr>
            <a:r>
              <a:rPr lang="uk-UA" sz="3800" dirty="0">
                <a:latin typeface="Times New Roman" panose="02020603050405020304" pitchFamily="18" charset="0"/>
                <a:cs typeface="Times New Roman" panose="02020603050405020304" pitchFamily="18" charset="0"/>
              </a:rPr>
              <a:t>Під час плавання, </a:t>
            </a:r>
            <a:r>
              <a:rPr lang="uk-UA" sz="3800" b="1" dirty="0">
                <a:latin typeface="Times New Roman" panose="02020603050405020304" pitchFamily="18" charset="0"/>
                <a:cs typeface="Times New Roman" panose="02020603050405020304" pitchFamily="18" charset="0"/>
              </a:rPr>
              <a:t>стимулюється робота серцево-судинної системи</a:t>
            </a:r>
            <a:r>
              <a:rPr lang="uk-UA" sz="3800" dirty="0">
                <a:latin typeface="Times New Roman" panose="02020603050405020304" pitchFamily="18" charset="0"/>
                <a:cs typeface="Times New Roman" panose="02020603050405020304" pitchFamily="18" charset="0"/>
              </a:rPr>
              <a:t>, що надзвичайно важливо для спалювання жирів.</a:t>
            </a:r>
          </a:p>
          <a:p>
            <a:pPr algn="just" fontAlgn="auto">
              <a:buClr>
                <a:schemeClr val="accent1">
                  <a:lumMod val="75000"/>
                </a:schemeClr>
              </a:buClr>
              <a:buFont typeface="Arial"/>
              <a:buChar char="•"/>
              <a:defRPr/>
            </a:pPr>
            <a:r>
              <a:rPr lang="uk-UA" sz="3800" b="1" dirty="0">
                <a:latin typeface="Times New Roman" panose="02020603050405020304" pitchFamily="18" charset="0"/>
                <a:cs typeface="Times New Roman" panose="02020603050405020304" pitchFamily="18" charset="0"/>
              </a:rPr>
              <a:t>Коли ви докладаєте зусиль, щоб перебороти течію, то в такий спосіб підтягуєте всі м’язи тіла</a:t>
            </a:r>
            <a:r>
              <a:rPr lang="uk-UA" sz="3800" dirty="0">
                <a:latin typeface="Times New Roman" panose="02020603050405020304" pitchFamily="18" charset="0"/>
                <a:cs typeface="Times New Roman" panose="02020603050405020304" pitchFamily="18" charset="0"/>
              </a:rPr>
              <a:t>.</a:t>
            </a:r>
          </a:p>
          <a:p>
            <a:pPr algn="just" fontAlgn="auto">
              <a:buClr>
                <a:schemeClr val="accent1">
                  <a:lumMod val="75000"/>
                </a:schemeClr>
              </a:buClr>
              <a:buFont typeface="Arial"/>
              <a:buChar char="•"/>
              <a:defRPr/>
            </a:pPr>
            <a:r>
              <a:rPr lang="uk-UA" sz="3800" b="1" dirty="0">
                <a:latin typeface="Times New Roman" panose="02020603050405020304" pitchFamily="18" charset="0"/>
                <a:cs typeface="Times New Roman" panose="02020603050405020304" pitchFamily="18" charset="0"/>
              </a:rPr>
              <a:t>Користуючись спеціальною дошкою для катання по хвилях</a:t>
            </a:r>
            <a:r>
              <a:rPr lang="uk-UA" sz="3800" dirty="0">
                <a:latin typeface="Times New Roman" panose="02020603050405020304" pitchFamily="18" charset="0"/>
                <a:cs typeface="Times New Roman" panose="02020603050405020304" pitchFamily="18" charset="0"/>
              </a:rPr>
              <a:t>, можна розробити м’язи тих частин тіла, які менше залучаються під час звичайного плавання  у басейні та досягти ще більшого ефекту від занять </a:t>
            </a:r>
          </a:p>
          <a:p>
            <a:pPr algn="just" fontAlgn="auto">
              <a:buClr>
                <a:schemeClr val="accent1">
                  <a:lumMod val="75000"/>
                </a:schemeClr>
              </a:buClr>
              <a:buFont typeface="Arial"/>
              <a:buChar char="•"/>
              <a:defRPr/>
            </a:pPr>
            <a:r>
              <a:rPr lang="uk-UA" sz="3800" b="1" dirty="0">
                <a:latin typeface="Times New Roman" panose="02020603050405020304" pitchFamily="18" charset="0"/>
                <a:cs typeface="Times New Roman" panose="02020603050405020304" pitchFamily="18" charset="0"/>
              </a:rPr>
              <a:t>Чергуючи заняття плаванням з низькою інтенсивністю та високою швидкістю, можна не тільки </a:t>
            </a:r>
            <a:r>
              <a:rPr lang="uk-UA" sz="3800" dirty="0" err="1">
                <a:latin typeface="Times New Roman" panose="02020603050405020304" pitchFamily="18" charset="0"/>
                <a:cs typeface="Times New Roman" panose="02020603050405020304" pitchFamily="18" charset="0"/>
              </a:rPr>
              <a:t>простимулювати</a:t>
            </a:r>
            <a:r>
              <a:rPr lang="uk-UA" sz="3800" dirty="0">
                <a:latin typeface="Times New Roman" panose="02020603050405020304" pitchFamily="18" charset="0"/>
                <a:cs typeface="Times New Roman" panose="02020603050405020304" pitchFamily="18" charset="0"/>
              </a:rPr>
              <a:t> роботу серця та пришвидшите серцебиття, але й прискорите процес спалювання жирів.</a:t>
            </a:r>
          </a:p>
          <a:p>
            <a:pPr fontAlgn="auto">
              <a:buClr>
                <a:schemeClr val="accent1">
                  <a:lumMod val="75000"/>
                </a:schemeClr>
              </a:buClr>
              <a:buFont typeface="Arial"/>
              <a:buChar char="•"/>
              <a:defRPr/>
            </a:pPr>
            <a:endParaRPr lang="en-US" dirty="0"/>
          </a:p>
        </p:txBody>
      </p:sp>
      <p:pic>
        <p:nvPicPr>
          <p:cNvPr id="4" name="Рисунок 3"/>
          <p:cNvPicPr>
            <a:picLocks noChangeAspect="1"/>
          </p:cNvPicPr>
          <p:nvPr/>
        </p:nvPicPr>
        <p:blipFill>
          <a:blip r:embed="rId2"/>
          <a:stretch>
            <a:fillRect/>
          </a:stretch>
        </p:blipFill>
        <p:spPr>
          <a:xfrm>
            <a:off x="5868144" y="908720"/>
            <a:ext cx="3114673" cy="4680520"/>
          </a:xfrm>
          <a:prstGeom prst="rect">
            <a:avLst/>
          </a:prstGeom>
          <a:effectLst>
            <a:softEdge rad="317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2"/>
          <p:cNvSpPr>
            <a:spLocks noGrp="1"/>
          </p:cNvSpPr>
          <p:nvPr>
            <p:ph type="title"/>
          </p:nvPr>
        </p:nvSpPr>
        <p:spPr>
          <a:xfrm>
            <a:off x="982663" y="457200"/>
            <a:ext cx="7704137" cy="739775"/>
          </a:xfrm>
        </p:spPr>
        <p:txBody>
          <a:bodyPr/>
          <a:lstStyle/>
          <a:p>
            <a:r>
              <a:rPr lang="uk-UA">
                <a:ln>
                  <a:noFill/>
                </a:ln>
                <a:latin typeface="Corbel" pitchFamily="34" charset="0"/>
              </a:rPr>
              <a:t>Плавання зменшує стрес</a:t>
            </a:r>
          </a:p>
        </p:txBody>
      </p:sp>
      <p:sp>
        <p:nvSpPr>
          <p:cNvPr id="2" name="Объект 1"/>
          <p:cNvSpPr>
            <a:spLocks noGrp="1"/>
          </p:cNvSpPr>
          <p:nvPr>
            <p:ph idx="1"/>
          </p:nvPr>
        </p:nvSpPr>
        <p:spPr>
          <a:xfrm>
            <a:off x="982663" y="1196975"/>
            <a:ext cx="5534025" cy="5184775"/>
          </a:xfrm>
        </p:spPr>
        <p:txBody>
          <a:bodyPr rtlCol="0">
            <a:normAutofit fontScale="92500" lnSpcReduction="20000"/>
          </a:bodyPr>
          <a:lstStyle/>
          <a:p>
            <a:pPr marL="0" indent="457200" algn="just" fontAlgn="auto">
              <a:spcBef>
                <a:spcPts val="0"/>
              </a:spcBef>
              <a:spcAft>
                <a:spcPts val="0"/>
              </a:spcAft>
              <a:buClr>
                <a:schemeClr val="accent1">
                  <a:lumMod val="75000"/>
                </a:schemeClr>
              </a:buClr>
              <a:buFont typeface="Arial"/>
              <a:buNone/>
              <a:defRPr/>
            </a:pPr>
            <a:r>
              <a:rPr lang="uk-UA" dirty="0">
                <a:latin typeface="Times New Roman" panose="02020603050405020304" pitchFamily="18" charset="0"/>
                <a:cs typeface="Times New Roman" panose="02020603050405020304" pitchFamily="18" charset="0"/>
              </a:rPr>
              <a:t>Плавання покращує психічне здоров’я людини, адже цей вид спорту вимагає від людини надзвичайного зосередження на процесі.</a:t>
            </a:r>
          </a:p>
          <a:p>
            <a:pPr marL="0" indent="457200" algn="just" fontAlgn="auto">
              <a:spcBef>
                <a:spcPts val="0"/>
              </a:spcBef>
              <a:spcAft>
                <a:spcPts val="0"/>
              </a:spcAft>
              <a:buClr>
                <a:schemeClr val="accent1">
                  <a:lumMod val="75000"/>
                </a:schemeClr>
              </a:buClr>
              <a:buFont typeface="Arial"/>
              <a:buNone/>
              <a:defRPr/>
            </a:pPr>
            <a:r>
              <a:rPr lang="uk-UA" dirty="0">
                <a:latin typeface="Times New Roman" panose="02020603050405020304" pitchFamily="18" charset="0"/>
                <a:cs typeface="Times New Roman" panose="02020603050405020304" pitchFamily="18" charset="0"/>
              </a:rPr>
              <a:t>заняття плаванням, як і будь-яке фізичне навантаження, стимулює вироблення серотоніну (гормону задоволення) та нівелює дію </a:t>
            </a:r>
            <a:r>
              <a:rPr lang="uk-UA" dirty="0" err="1">
                <a:latin typeface="Times New Roman" panose="02020603050405020304" pitchFamily="18" charset="0"/>
                <a:cs typeface="Times New Roman" panose="02020603050405020304" pitchFamily="18" charset="0"/>
              </a:rPr>
              <a:t>кортизолу</a:t>
            </a:r>
            <a:r>
              <a:rPr lang="uk-UA" dirty="0">
                <a:latin typeface="Times New Roman" panose="02020603050405020304" pitchFamily="18" charset="0"/>
                <a:cs typeface="Times New Roman" panose="02020603050405020304" pitchFamily="18" charset="0"/>
              </a:rPr>
              <a:t> (гормону стресу).</a:t>
            </a:r>
          </a:p>
          <a:p>
            <a:pPr marL="0" indent="457200" algn="just" fontAlgn="auto">
              <a:spcBef>
                <a:spcPts val="0"/>
              </a:spcBef>
              <a:spcAft>
                <a:spcPts val="0"/>
              </a:spcAft>
              <a:buClr>
                <a:schemeClr val="accent1">
                  <a:lumMod val="75000"/>
                </a:schemeClr>
              </a:buClr>
              <a:buFont typeface="Arial"/>
              <a:buNone/>
              <a:defRPr/>
            </a:pPr>
            <a:r>
              <a:rPr lang="uk-UA" dirty="0">
                <a:latin typeface="Times New Roman" panose="02020603050405020304" pitchFamily="18" charset="0"/>
                <a:cs typeface="Times New Roman" panose="02020603050405020304" pitchFamily="18" charset="0"/>
              </a:rPr>
              <a:t>На відміну від бігу, плавання примушує людину завжди залишатися сфокусованою на процесі, а це надзвичайно важливо для тих, хто зазвичай губиться у своїх думках та втрачає концентрацію.</a:t>
            </a:r>
          </a:p>
          <a:p>
            <a:pPr marL="0" indent="457200" algn="just" fontAlgn="auto">
              <a:spcBef>
                <a:spcPts val="0"/>
              </a:spcBef>
              <a:spcAft>
                <a:spcPts val="0"/>
              </a:spcAft>
              <a:buClr>
                <a:schemeClr val="accent1">
                  <a:lumMod val="75000"/>
                </a:schemeClr>
              </a:buClr>
              <a:buFont typeface="Arial"/>
              <a:buNone/>
              <a:defRPr/>
            </a:pPr>
            <a:r>
              <a:rPr lang="uk-UA" dirty="0">
                <a:latin typeface="Times New Roman" panose="02020603050405020304" pitchFamily="18" charset="0"/>
                <a:cs typeface="Times New Roman" panose="02020603050405020304" pitchFamily="18" charset="0"/>
              </a:rPr>
              <a:t>Коли ви перебуваєте у воді, немає нікого іншого, окрім вас та вашого тіла. Зовнішній світ на якийсь час перестає існувати, й ви опиняєтесь у цілковито іншій реальності.</a:t>
            </a:r>
          </a:p>
          <a:p>
            <a:pPr fontAlgn="auto">
              <a:buClr>
                <a:schemeClr val="accent1">
                  <a:lumMod val="75000"/>
                </a:schemeClr>
              </a:buClr>
              <a:buFont typeface="Arial"/>
              <a:buChar char="•"/>
              <a:defRPr/>
            </a:pPr>
            <a:endParaRPr lang="ru-RU" dirty="0"/>
          </a:p>
        </p:txBody>
      </p:sp>
      <p:pic>
        <p:nvPicPr>
          <p:cNvPr id="4" name="Рисунок 3"/>
          <p:cNvPicPr>
            <a:picLocks noChangeAspect="1"/>
          </p:cNvPicPr>
          <p:nvPr/>
        </p:nvPicPr>
        <p:blipFill>
          <a:blip r:embed="rId2"/>
          <a:stretch>
            <a:fillRect/>
          </a:stretch>
        </p:blipFill>
        <p:spPr>
          <a:xfrm>
            <a:off x="6448622" y="1196752"/>
            <a:ext cx="2683411" cy="4752528"/>
          </a:xfrm>
          <a:prstGeom prst="rect">
            <a:avLst/>
          </a:prstGeom>
          <a:effectLst>
            <a:softEdge rad="317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2"/>
          <p:cNvSpPr>
            <a:spLocks noGrp="1"/>
          </p:cNvSpPr>
          <p:nvPr>
            <p:ph type="title"/>
          </p:nvPr>
        </p:nvSpPr>
        <p:spPr>
          <a:xfrm>
            <a:off x="817563" y="115888"/>
            <a:ext cx="7138987" cy="2003425"/>
          </a:xfrm>
        </p:spPr>
        <p:txBody>
          <a:bodyPr/>
          <a:lstStyle/>
          <a:p>
            <a:r>
              <a:rPr lang="ru-RU">
                <a:ln>
                  <a:noFill/>
                </a:ln>
                <a:latin typeface="Corbel" pitchFamily="34" charset="0"/>
              </a:rPr>
              <a:t>Заняття плаванням знімають напруження м’язів</a:t>
            </a:r>
            <a:endParaRPr lang="en-US">
              <a:ln>
                <a:noFill/>
              </a:ln>
              <a:latin typeface="Corbel" pitchFamily="34" charset="0"/>
            </a:endParaRPr>
          </a:p>
        </p:txBody>
      </p:sp>
      <p:sp>
        <p:nvSpPr>
          <p:cNvPr id="26626" name="Объект 1"/>
          <p:cNvSpPr>
            <a:spLocks noGrp="1"/>
          </p:cNvSpPr>
          <p:nvPr>
            <p:ph idx="1"/>
          </p:nvPr>
        </p:nvSpPr>
        <p:spPr>
          <a:xfrm>
            <a:off x="817563" y="2119313"/>
            <a:ext cx="7704137" cy="3859212"/>
          </a:xfrm>
        </p:spPr>
        <p:txBody>
          <a:bodyPr/>
          <a:lstStyle/>
          <a:p>
            <a:pPr marL="0" indent="0" algn="just">
              <a:buFont typeface="Arial" charset="0"/>
              <a:buNone/>
            </a:pPr>
            <a:r>
              <a:rPr lang="uk-UA">
                <a:latin typeface="Times New Roman" pitchFamily="18" charset="0"/>
                <a:cs typeface="Times New Roman" pitchFamily="18" charset="0"/>
              </a:rPr>
              <a:t>Ця властивість занять з плавання напряму залежить від їхньої здатності знімати стрес, про яку ми вже згадували. Перенапруження м’язів та болісні відчуття з’являються тоді, коли організм надто втомлений та не може належним чином виконувати усі свої функції.</a:t>
            </a:r>
          </a:p>
          <a:p>
            <a:pPr marL="0" indent="0" algn="just">
              <a:spcBef>
                <a:spcPct val="0"/>
              </a:spcBef>
              <a:spcAft>
                <a:spcPct val="0"/>
              </a:spcAft>
              <a:buFont typeface="Arial" charset="0"/>
              <a:buNone/>
            </a:pPr>
            <a:r>
              <a:rPr lang="uk-UA">
                <a:latin typeface="Times New Roman" pitchFamily="18" charset="0"/>
                <a:cs typeface="Times New Roman" pitchFamily="18" charset="0"/>
              </a:rPr>
              <a:t>Саме тому вправи, які </a:t>
            </a:r>
          </a:p>
          <a:p>
            <a:pPr marL="0" indent="0" algn="just">
              <a:spcBef>
                <a:spcPct val="0"/>
              </a:spcBef>
              <a:spcAft>
                <a:spcPct val="0"/>
              </a:spcAft>
              <a:buFont typeface="Arial" charset="0"/>
              <a:buNone/>
            </a:pPr>
            <a:r>
              <a:rPr lang="uk-UA">
                <a:latin typeface="Times New Roman" pitchFamily="18" charset="0"/>
                <a:cs typeface="Times New Roman" pitchFamily="18" charset="0"/>
              </a:rPr>
              <a:t>можна виконувати у воді, </a:t>
            </a:r>
          </a:p>
          <a:p>
            <a:pPr marL="0" indent="0" algn="just">
              <a:spcBef>
                <a:spcPct val="0"/>
              </a:spcBef>
              <a:spcAft>
                <a:spcPct val="0"/>
              </a:spcAft>
              <a:buFont typeface="Arial" charset="0"/>
              <a:buNone/>
            </a:pPr>
            <a:r>
              <a:rPr lang="uk-UA">
                <a:latin typeface="Times New Roman" pitchFamily="18" charset="0"/>
                <a:cs typeface="Times New Roman" pitchFamily="18" charset="0"/>
              </a:rPr>
              <a:t>можуть не лише знімати стрес, </a:t>
            </a:r>
          </a:p>
          <a:p>
            <a:pPr marL="0" indent="0" algn="just">
              <a:spcBef>
                <a:spcPct val="0"/>
              </a:spcBef>
              <a:spcAft>
                <a:spcPct val="0"/>
              </a:spcAft>
              <a:buFont typeface="Arial" charset="0"/>
              <a:buNone/>
            </a:pPr>
            <a:r>
              <a:rPr lang="uk-UA">
                <a:latin typeface="Times New Roman" pitchFamily="18" charset="0"/>
                <a:cs typeface="Times New Roman" pitchFamily="18" charset="0"/>
              </a:rPr>
              <a:t>але й відновлювати м’язи</a:t>
            </a:r>
          </a:p>
          <a:p>
            <a:pPr marL="0" indent="0" algn="just">
              <a:spcBef>
                <a:spcPct val="0"/>
              </a:spcBef>
              <a:spcAft>
                <a:spcPct val="0"/>
              </a:spcAft>
              <a:buFont typeface="Arial" charset="0"/>
              <a:buNone/>
            </a:pPr>
            <a:r>
              <a:rPr lang="uk-UA">
                <a:latin typeface="Times New Roman" pitchFamily="18" charset="0"/>
                <a:cs typeface="Times New Roman" pitchFamily="18" charset="0"/>
              </a:rPr>
              <a:t> та розслабляти їх.</a:t>
            </a:r>
          </a:p>
          <a:p>
            <a:pPr marL="0" indent="0">
              <a:buFont typeface="Arial" charset="0"/>
              <a:buNone/>
            </a:pPr>
            <a:endParaRPr lang="ru-RU">
              <a:latin typeface="Corbel" pitchFamily="34" charset="0"/>
            </a:endParaRPr>
          </a:p>
        </p:txBody>
      </p:sp>
      <p:pic>
        <p:nvPicPr>
          <p:cNvPr id="26627" name="Рисунок 4"/>
          <p:cNvPicPr>
            <a:picLocks noChangeAspect="1"/>
          </p:cNvPicPr>
          <p:nvPr/>
        </p:nvPicPr>
        <p:blipFill>
          <a:blip r:embed="rId2"/>
          <a:srcRect/>
          <a:stretch>
            <a:fillRect/>
          </a:stretch>
        </p:blipFill>
        <p:spPr bwMode="auto">
          <a:xfrm>
            <a:off x="4427538" y="3427413"/>
            <a:ext cx="4892675" cy="37274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2"/>
          <p:cNvSpPr>
            <a:spLocks noGrp="1"/>
          </p:cNvSpPr>
          <p:nvPr>
            <p:ph type="title"/>
          </p:nvPr>
        </p:nvSpPr>
        <p:spPr>
          <a:xfrm>
            <a:off x="976313" y="133350"/>
            <a:ext cx="7704137" cy="882650"/>
          </a:xfrm>
        </p:spPr>
        <p:txBody>
          <a:bodyPr/>
          <a:lstStyle/>
          <a:p>
            <a:r>
              <a:rPr lang="uk-UA" b="1">
                <a:ln>
                  <a:noFill/>
                </a:ln>
                <a:latin typeface="Corbel" pitchFamily="34" charset="0"/>
              </a:rPr>
              <a:t>Плавання підвищує самооцінку</a:t>
            </a:r>
            <a:endParaRPr lang="uk-UA">
              <a:ln>
                <a:noFill/>
              </a:ln>
              <a:latin typeface="Corbel" pitchFamily="34" charset="0"/>
            </a:endParaRPr>
          </a:p>
        </p:txBody>
      </p:sp>
      <p:sp>
        <p:nvSpPr>
          <p:cNvPr id="27650" name="Объект 1"/>
          <p:cNvSpPr>
            <a:spLocks noGrp="1"/>
          </p:cNvSpPr>
          <p:nvPr>
            <p:ph idx="1"/>
          </p:nvPr>
        </p:nvSpPr>
        <p:spPr>
          <a:xfrm>
            <a:off x="982663" y="4581525"/>
            <a:ext cx="7704137" cy="1417638"/>
          </a:xfrm>
        </p:spPr>
        <p:txBody>
          <a:bodyPr/>
          <a:lstStyle/>
          <a:p>
            <a:pPr marL="0" indent="0" algn="just">
              <a:buFont typeface="Arial" charset="0"/>
              <a:buNone/>
            </a:pPr>
            <a:r>
              <a:rPr lang="uk-UA" sz="3200">
                <a:latin typeface="Times New Roman" pitchFamily="18" charset="0"/>
                <a:cs typeface="Times New Roman" pitchFamily="18" charset="0"/>
              </a:rPr>
              <a:t>плавання має здатність покращити не лише загальне самопочуття людини а відчуваючи всі позитивні зміни в своєму організмі й підвищити свою самооцінку.</a:t>
            </a:r>
          </a:p>
        </p:txBody>
      </p:sp>
      <p:pic>
        <p:nvPicPr>
          <p:cNvPr id="4" name="Рисунок 3"/>
          <p:cNvPicPr>
            <a:picLocks noChangeAspect="1"/>
          </p:cNvPicPr>
          <p:nvPr/>
        </p:nvPicPr>
        <p:blipFill>
          <a:blip r:embed="rId2"/>
          <a:stretch>
            <a:fillRect/>
          </a:stretch>
        </p:blipFill>
        <p:spPr>
          <a:xfrm>
            <a:off x="1835696" y="836712"/>
            <a:ext cx="5627273" cy="3275290"/>
          </a:xfrm>
          <a:prstGeom prst="rect">
            <a:avLst/>
          </a:prstGeom>
          <a:effectLst>
            <a:softEdge rad="317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
        <a:ea typeface=""/>
        <a:cs typeface=""/>
      </a:majorFont>
      <a:minorFont>
        <a:latin typeface=""/>
        <a:ea typeface=""/>
        <a:cs typeface=""/>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TM03457496[[fn=Параллакс]]</Template>
  <TotalTime>437</TotalTime>
  <Words>457</Words>
  <Application>Microsoft Office PowerPoint</Application>
  <PresentationFormat>Экран (4:3)</PresentationFormat>
  <Paragraphs>42</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Corbel</vt:lpstr>
      <vt:lpstr>Times New Roman</vt:lpstr>
      <vt:lpstr>Параллакс</vt:lpstr>
      <vt:lpstr> ХЕРСОНСЬКИЙ ДЕРЖАВНИЙ УНІВЕРСИТЕТ КАФЕДРА МЕДИКО-БІОЛОГІЧНИХ ОСНОВ ФІЗИЧНОГО  ВИХОВАННЯ ТА СПОРТУ</vt:lpstr>
      <vt:lpstr>Плавання</vt:lpstr>
      <vt:lpstr>Презентация PowerPoint</vt:lpstr>
      <vt:lpstr>При лікуванні захворювань спини, стиль плавання має вирішальне значення.</vt:lpstr>
      <vt:lpstr>Плавання покращує кровообіг</vt:lpstr>
      <vt:lpstr>Презентация PowerPoint</vt:lpstr>
      <vt:lpstr>Плавання зменшує стрес</vt:lpstr>
      <vt:lpstr>Заняття плаванням знімають напруження м’язів</vt:lpstr>
      <vt:lpstr>Плавання підвищує самооцінку</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Федеральное государственное бюджетное образовательное учреждение  высшего профессионального образования  «Национальный государственный Университет физической культуры, спорта и здоровья имени П.Ф. Лесгафта,  Санкт-Петербург»</dc:title>
  <dc:creator>юлия</dc:creator>
  <cp:lastModifiedBy>Черная Марина Николаевна</cp:lastModifiedBy>
  <cp:revision>46</cp:revision>
  <dcterms:created xsi:type="dcterms:W3CDTF">2014-01-24T10:28:42Z</dcterms:created>
  <dcterms:modified xsi:type="dcterms:W3CDTF">2019-04-08T11:35:26Z</dcterms:modified>
</cp:coreProperties>
</file>