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81" r:id="rId14"/>
    <p:sldId id="282" r:id="rId15"/>
    <p:sldId id="285" r:id="rId16"/>
    <p:sldId id="283" r:id="rId17"/>
    <p:sldId id="284" r:id="rId18"/>
    <p:sldId id="275" r:id="rId19"/>
    <p:sldId id="276" r:id="rId20"/>
    <p:sldId id="286" r:id="rId21"/>
    <p:sldId id="278" r:id="rId22"/>
    <p:sldId id="280" r:id="rId23"/>
    <p:sldId id="27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BC8BA-4BE6-4DB0-9828-1AA33E69C03E}" type="doc">
      <dgm:prSet loTypeId="urn:microsoft.com/office/officeart/2005/8/layout/process1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C74335-7B2A-47E1-A640-2F94BC7AC7F8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Універсальний дизайн – це </a:t>
          </a:r>
          <a:endParaRPr lang="ru-RU" b="1" i="1">
            <a:solidFill>
              <a:srgbClr val="002060"/>
            </a:solidFill>
          </a:endParaRPr>
        </a:p>
      </dgm:t>
    </dgm:pt>
    <dgm:pt modelId="{A7F9730F-038A-4DA8-B196-1FD9231FFA35}" type="parTrans" cxnId="{FD335FA4-4738-429C-88B8-2C729EFB2662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9EADC0FD-CCC4-4AB9-B74F-B02AE369A1C5}" type="sibTrans" cxnId="{FD335FA4-4738-429C-88B8-2C729EFB2662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6FB77327-394A-494D-B36C-0D95ADB8F0B3}">
      <dgm:prSet/>
      <dgm:spPr/>
      <dgm:t>
        <a:bodyPr/>
        <a:lstStyle/>
        <a:p>
          <a:pPr rtl="0"/>
          <a:r>
            <a:rPr lang="ru-RU" b="1" i="1">
              <a:solidFill>
                <a:srgbClr val="002060"/>
              </a:solidFill>
            </a:rPr>
            <a:t>стратегія, яка </a:t>
          </a:r>
          <a:r>
            <a:rPr lang="uk-UA" b="1" i="1">
              <a:solidFill>
                <a:srgbClr val="002060"/>
              </a:solidFill>
            </a:rPr>
            <a:t>спрямована на проектування будь-якого середовища, виробів, комунікацій, інформаційних технологій чи послуг були однаково доступні та відповідали вимогам спільного користування</a:t>
          </a:r>
          <a:r>
            <a:rPr lang="ru-RU" b="1" i="1">
              <a:solidFill>
                <a:srgbClr val="002060"/>
              </a:solidFill>
            </a:rPr>
            <a:t>. </a:t>
          </a:r>
        </a:p>
      </dgm:t>
    </dgm:pt>
    <dgm:pt modelId="{B6154354-4BEB-43F0-9F4F-60DEB4F4D6C6}" type="parTrans" cxnId="{4A2CEE8D-A044-4472-A00F-12AEE74D3A27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B8B729DE-0E4C-43F7-83B4-414B80E1C3D4}" type="sibTrans" cxnId="{4A2CEE8D-A044-4472-A00F-12AEE74D3A27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860F7D8B-3C0F-43B9-AE41-0EA4E3759696}">
      <dgm:prSet/>
      <dgm:spPr>
        <a:solidFill>
          <a:srgbClr val="00B0F0"/>
        </a:solidFill>
      </dgm:spPr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Універсальний дизайн у сфері освіти - одне з понять, винесених у статтю 1 Закону про освіту. </a:t>
          </a:r>
          <a:endParaRPr lang="ru-RU" b="1" i="1">
            <a:solidFill>
              <a:srgbClr val="002060"/>
            </a:solidFill>
          </a:endParaRPr>
        </a:p>
      </dgm:t>
    </dgm:pt>
    <dgm:pt modelId="{26D2D550-7CE9-4F24-891C-8BF5ED73912F}" type="parTrans" cxnId="{119005F3-1D84-4F48-8034-E12259E57C82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43791143-451C-449C-844F-46D8B43B5AB3}" type="sibTrans" cxnId="{119005F3-1D84-4F48-8034-E12259E57C82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2CFE44BF-5CDF-4F30-8FC4-F6820C08BFAA}" type="pres">
      <dgm:prSet presAssocID="{A4DBC8BA-4BE6-4DB0-9828-1AA33E69C03E}" presName="Name0" presStyleCnt="0">
        <dgm:presLayoutVars>
          <dgm:dir/>
          <dgm:resizeHandles val="exact"/>
        </dgm:presLayoutVars>
      </dgm:prSet>
      <dgm:spPr/>
    </dgm:pt>
    <dgm:pt modelId="{D61A31EA-6EAE-4FF4-9A50-CC951D7E65B7}" type="pres">
      <dgm:prSet presAssocID="{5EC74335-7B2A-47E1-A640-2F94BC7AC7F8}" presName="node" presStyleLbl="node1" presStyleIdx="0" presStyleCnt="3">
        <dgm:presLayoutVars>
          <dgm:bulletEnabled val="1"/>
        </dgm:presLayoutVars>
      </dgm:prSet>
      <dgm:spPr/>
    </dgm:pt>
    <dgm:pt modelId="{048C5A83-AD0D-4AD4-BAB5-FAC887606398}" type="pres">
      <dgm:prSet presAssocID="{9EADC0FD-CCC4-4AB9-B74F-B02AE369A1C5}" presName="sibTrans" presStyleLbl="sibTrans2D1" presStyleIdx="0" presStyleCnt="2"/>
      <dgm:spPr/>
    </dgm:pt>
    <dgm:pt modelId="{35D8F08C-FB10-4D24-8A56-0774C3DE5EB7}" type="pres">
      <dgm:prSet presAssocID="{9EADC0FD-CCC4-4AB9-B74F-B02AE369A1C5}" presName="connectorText" presStyleLbl="sibTrans2D1" presStyleIdx="0" presStyleCnt="2"/>
      <dgm:spPr/>
    </dgm:pt>
    <dgm:pt modelId="{430F3D7F-D941-438A-9A79-8C906619FA57}" type="pres">
      <dgm:prSet presAssocID="{6FB77327-394A-494D-B36C-0D95ADB8F0B3}" presName="node" presStyleLbl="node1" presStyleIdx="1" presStyleCnt="3">
        <dgm:presLayoutVars>
          <dgm:bulletEnabled val="1"/>
        </dgm:presLayoutVars>
      </dgm:prSet>
      <dgm:spPr/>
    </dgm:pt>
    <dgm:pt modelId="{97FC2048-A5A3-4FB5-89D1-8E8367F7342E}" type="pres">
      <dgm:prSet presAssocID="{B8B729DE-0E4C-43F7-83B4-414B80E1C3D4}" presName="sibTrans" presStyleLbl="sibTrans2D1" presStyleIdx="1" presStyleCnt="2"/>
      <dgm:spPr/>
    </dgm:pt>
    <dgm:pt modelId="{96DB7AD0-614E-4347-9009-216225B665E7}" type="pres">
      <dgm:prSet presAssocID="{B8B729DE-0E4C-43F7-83B4-414B80E1C3D4}" presName="connectorText" presStyleLbl="sibTrans2D1" presStyleIdx="1" presStyleCnt="2"/>
      <dgm:spPr/>
    </dgm:pt>
    <dgm:pt modelId="{6ED889E5-3AAE-430A-A7A2-573709D9B555}" type="pres">
      <dgm:prSet presAssocID="{860F7D8B-3C0F-43B9-AE41-0EA4E3759696}" presName="node" presStyleLbl="node1" presStyleIdx="2" presStyleCnt="3">
        <dgm:presLayoutVars>
          <dgm:bulletEnabled val="1"/>
        </dgm:presLayoutVars>
      </dgm:prSet>
      <dgm:spPr/>
    </dgm:pt>
  </dgm:ptLst>
  <dgm:cxnLst>
    <dgm:cxn modelId="{5D15EB00-2DB1-430E-A58A-89591F4E9875}" type="presOf" srcId="{9EADC0FD-CCC4-4AB9-B74F-B02AE369A1C5}" destId="{35D8F08C-FB10-4D24-8A56-0774C3DE5EB7}" srcOrd="1" destOrd="0" presId="urn:microsoft.com/office/officeart/2005/8/layout/process1"/>
    <dgm:cxn modelId="{4C4A3626-F77D-4A4D-AC16-BCEE0EB29D7B}" type="presOf" srcId="{5EC74335-7B2A-47E1-A640-2F94BC7AC7F8}" destId="{D61A31EA-6EAE-4FF4-9A50-CC951D7E65B7}" srcOrd="0" destOrd="0" presId="urn:microsoft.com/office/officeart/2005/8/layout/process1"/>
    <dgm:cxn modelId="{8A430742-2106-402F-A018-146C5555C520}" type="presOf" srcId="{6FB77327-394A-494D-B36C-0D95ADB8F0B3}" destId="{430F3D7F-D941-438A-9A79-8C906619FA57}" srcOrd="0" destOrd="0" presId="urn:microsoft.com/office/officeart/2005/8/layout/process1"/>
    <dgm:cxn modelId="{4EBC507A-D75F-4E9C-ABAF-188B4179F326}" type="presOf" srcId="{9EADC0FD-CCC4-4AB9-B74F-B02AE369A1C5}" destId="{048C5A83-AD0D-4AD4-BAB5-FAC887606398}" srcOrd="0" destOrd="0" presId="urn:microsoft.com/office/officeart/2005/8/layout/process1"/>
    <dgm:cxn modelId="{4A2CEE8D-A044-4472-A00F-12AEE74D3A27}" srcId="{A4DBC8BA-4BE6-4DB0-9828-1AA33E69C03E}" destId="{6FB77327-394A-494D-B36C-0D95ADB8F0B3}" srcOrd="1" destOrd="0" parTransId="{B6154354-4BEB-43F0-9F4F-60DEB4F4D6C6}" sibTransId="{B8B729DE-0E4C-43F7-83B4-414B80E1C3D4}"/>
    <dgm:cxn modelId="{FD335FA4-4738-429C-88B8-2C729EFB2662}" srcId="{A4DBC8BA-4BE6-4DB0-9828-1AA33E69C03E}" destId="{5EC74335-7B2A-47E1-A640-2F94BC7AC7F8}" srcOrd="0" destOrd="0" parTransId="{A7F9730F-038A-4DA8-B196-1FD9231FFA35}" sibTransId="{9EADC0FD-CCC4-4AB9-B74F-B02AE369A1C5}"/>
    <dgm:cxn modelId="{8B86FEA8-E80B-4CC8-ABC0-1A65EB77A784}" type="presOf" srcId="{860F7D8B-3C0F-43B9-AE41-0EA4E3759696}" destId="{6ED889E5-3AAE-430A-A7A2-573709D9B555}" srcOrd="0" destOrd="0" presId="urn:microsoft.com/office/officeart/2005/8/layout/process1"/>
    <dgm:cxn modelId="{8F8141BB-EF38-4B15-8B98-D886DE243AB4}" type="presOf" srcId="{B8B729DE-0E4C-43F7-83B4-414B80E1C3D4}" destId="{97FC2048-A5A3-4FB5-89D1-8E8367F7342E}" srcOrd="0" destOrd="0" presId="urn:microsoft.com/office/officeart/2005/8/layout/process1"/>
    <dgm:cxn modelId="{47B062DA-2A09-403F-9346-DFA35F91EB29}" type="presOf" srcId="{B8B729DE-0E4C-43F7-83B4-414B80E1C3D4}" destId="{96DB7AD0-614E-4347-9009-216225B665E7}" srcOrd="1" destOrd="0" presId="urn:microsoft.com/office/officeart/2005/8/layout/process1"/>
    <dgm:cxn modelId="{3B5DE0EC-788A-4C37-A1B7-818D425664AB}" type="presOf" srcId="{A4DBC8BA-4BE6-4DB0-9828-1AA33E69C03E}" destId="{2CFE44BF-5CDF-4F30-8FC4-F6820C08BFAA}" srcOrd="0" destOrd="0" presId="urn:microsoft.com/office/officeart/2005/8/layout/process1"/>
    <dgm:cxn modelId="{119005F3-1D84-4F48-8034-E12259E57C82}" srcId="{A4DBC8BA-4BE6-4DB0-9828-1AA33E69C03E}" destId="{860F7D8B-3C0F-43B9-AE41-0EA4E3759696}" srcOrd="2" destOrd="0" parTransId="{26D2D550-7CE9-4F24-891C-8BF5ED73912F}" sibTransId="{43791143-451C-449C-844F-46D8B43B5AB3}"/>
    <dgm:cxn modelId="{8D070F98-E82C-40A7-A1AE-8922FD05C5A3}" type="presParOf" srcId="{2CFE44BF-5CDF-4F30-8FC4-F6820C08BFAA}" destId="{D61A31EA-6EAE-4FF4-9A50-CC951D7E65B7}" srcOrd="0" destOrd="0" presId="urn:microsoft.com/office/officeart/2005/8/layout/process1"/>
    <dgm:cxn modelId="{38A2276D-1E8D-4586-8BA3-5004A430B785}" type="presParOf" srcId="{2CFE44BF-5CDF-4F30-8FC4-F6820C08BFAA}" destId="{048C5A83-AD0D-4AD4-BAB5-FAC887606398}" srcOrd="1" destOrd="0" presId="urn:microsoft.com/office/officeart/2005/8/layout/process1"/>
    <dgm:cxn modelId="{BD20E5AE-AE65-440A-8B97-4FD430DD2700}" type="presParOf" srcId="{048C5A83-AD0D-4AD4-BAB5-FAC887606398}" destId="{35D8F08C-FB10-4D24-8A56-0774C3DE5EB7}" srcOrd="0" destOrd="0" presId="urn:microsoft.com/office/officeart/2005/8/layout/process1"/>
    <dgm:cxn modelId="{31C9C458-557B-499E-95F7-89327547763D}" type="presParOf" srcId="{2CFE44BF-5CDF-4F30-8FC4-F6820C08BFAA}" destId="{430F3D7F-D941-438A-9A79-8C906619FA57}" srcOrd="2" destOrd="0" presId="urn:microsoft.com/office/officeart/2005/8/layout/process1"/>
    <dgm:cxn modelId="{EE0EF212-F563-4891-BD6C-F0C15B97C2A8}" type="presParOf" srcId="{2CFE44BF-5CDF-4F30-8FC4-F6820C08BFAA}" destId="{97FC2048-A5A3-4FB5-89D1-8E8367F7342E}" srcOrd="3" destOrd="0" presId="urn:microsoft.com/office/officeart/2005/8/layout/process1"/>
    <dgm:cxn modelId="{C8F5D9B9-B48E-4DA6-887C-86415813E628}" type="presParOf" srcId="{97FC2048-A5A3-4FB5-89D1-8E8367F7342E}" destId="{96DB7AD0-614E-4347-9009-216225B665E7}" srcOrd="0" destOrd="0" presId="urn:microsoft.com/office/officeart/2005/8/layout/process1"/>
    <dgm:cxn modelId="{2C9E499D-2100-4A3D-8FDB-0D6390BBE1E5}" type="presParOf" srcId="{2CFE44BF-5CDF-4F30-8FC4-F6820C08BFAA}" destId="{6ED889E5-3AAE-430A-A7A2-573709D9B55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711651-781C-4B51-8FB1-447AFF20D7C7}" type="doc">
      <dgm:prSet loTypeId="urn:microsoft.com/office/officeart/2005/8/layout/process4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48C5DCB3-5C59-444B-8159-1298BAC3D81D}">
      <dgm:prSet/>
      <dgm:spPr/>
      <dgm:t>
        <a:bodyPr/>
        <a:lstStyle/>
        <a:p>
          <a:pPr rtl="0"/>
          <a:r>
            <a:rPr lang="uk-UA" b="1"/>
            <a:t>Види сенсорних кімнат:</a:t>
          </a:r>
          <a:endParaRPr lang="ru-RU"/>
        </a:p>
      </dgm:t>
    </dgm:pt>
    <dgm:pt modelId="{E42A9CCD-1603-4D94-823B-C8D8AB042F50}" type="parTrans" cxnId="{E7F9E73F-9D8F-486A-9615-328BEFC437BE}">
      <dgm:prSet/>
      <dgm:spPr/>
      <dgm:t>
        <a:bodyPr/>
        <a:lstStyle/>
        <a:p>
          <a:endParaRPr lang="ru-RU"/>
        </a:p>
      </dgm:t>
    </dgm:pt>
    <dgm:pt modelId="{F6696F60-A31D-4F55-B3C3-DA2D33F8405F}" type="sibTrans" cxnId="{E7F9E73F-9D8F-486A-9615-328BEFC437BE}">
      <dgm:prSet/>
      <dgm:spPr/>
      <dgm:t>
        <a:bodyPr/>
        <a:lstStyle/>
        <a:p>
          <a:endParaRPr lang="ru-RU"/>
        </a:p>
      </dgm:t>
    </dgm:pt>
    <dgm:pt modelId="{6B064654-3FFC-49C4-935F-4154662D99FE}">
      <dgm:prSet/>
      <dgm:spPr/>
      <dgm:t>
        <a:bodyPr/>
        <a:lstStyle/>
        <a:p>
          <a:pPr rtl="0"/>
          <a:r>
            <a:rPr lang="uk-UA" b="1"/>
            <a:t>1. Світла кімната (активна</a:t>
          </a:r>
          <a:r>
            <a:rPr lang="uk-UA"/>
            <a:t>) – оснащена переважно денним світлом і світлом від освітлювальних приладів. Світло оптичні ефекти створюють атмосферу свята і веселощів, стимулюють розумову і фізичну активність дитини.</a:t>
          </a:r>
          <a:endParaRPr lang="ru-RU"/>
        </a:p>
      </dgm:t>
    </dgm:pt>
    <dgm:pt modelId="{627F116C-0ED3-45D1-B517-67D298C72C02}" type="parTrans" cxnId="{8693E607-8893-4972-9C5A-045C76D6C8F3}">
      <dgm:prSet/>
      <dgm:spPr/>
      <dgm:t>
        <a:bodyPr/>
        <a:lstStyle/>
        <a:p>
          <a:endParaRPr lang="ru-RU"/>
        </a:p>
      </dgm:t>
    </dgm:pt>
    <dgm:pt modelId="{DD87D694-5B87-4EBE-8D96-8550D1F10EB2}" type="sibTrans" cxnId="{8693E607-8893-4972-9C5A-045C76D6C8F3}">
      <dgm:prSet/>
      <dgm:spPr/>
      <dgm:t>
        <a:bodyPr/>
        <a:lstStyle/>
        <a:p>
          <a:endParaRPr lang="ru-RU"/>
        </a:p>
      </dgm:t>
    </dgm:pt>
    <dgm:pt modelId="{50E6872D-EA79-4375-9E0E-66A718FB83C4}">
      <dgm:prSet/>
      <dgm:spPr/>
      <dgm:t>
        <a:bodyPr/>
        <a:lstStyle/>
        <a:p>
          <a:pPr rtl="0"/>
          <a:r>
            <a:rPr lang="uk-UA" b="1"/>
            <a:t>2. Темна кімната (пасивна</a:t>
          </a:r>
          <a:r>
            <a:rPr lang="uk-UA"/>
            <a:t>) – оснащена світловими приладами, які розсіюють</a:t>
          </a:r>
          <a:r>
            <a:rPr lang="en-US"/>
            <a:t> </a:t>
          </a:r>
          <a:r>
            <a:rPr lang="uk-UA"/>
            <a:t>світло, пристроями для розслаблення і відновленню психоемоційного стану дитини.</a:t>
          </a:r>
          <a:endParaRPr lang="ru-RU"/>
        </a:p>
      </dgm:t>
    </dgm:pt>
    <dgm:pt modelId="{D7706858-8E34-4781-AD9F-48F480EA478D}" type="parTrans" cxnId="{44BA689C-49AC-47C9-83D0-47E39CB49CFC}">
      <dgm:prSet/>
      <dgm:spPr/>
      <dgm:t>
        <a:bodyPr/>
        <a:lstStyle/>
        <a:p>
          <a:endParaRPr lang="ru-RU"/>
        </a:p>
      </dgm:t>
    </dgm:pt>
    <dgm:pt modelId="{A91BB402-F55F-443E-9C13-7BAD2779411A}" type="sibTrans" cxnId="{44BA689C-49AC-47C9-83D0-47E39CB49CFC}">
      <dgm:prSet/>
      <dgm:spPr/>
      <dgm:t>
        <a:bodyPr/>
        <a:lstStyle/>
        <a:p>
          <a:endParaRPr lang="ru-RU"/>
        </a:p>
      </dgm:t>
    </dgm:pt>
    <dgm:pt modelId="{B31F96DF-1D46-4A89-8C8A-BFDCCF5543CD}" type="pres">
      <dgm:prSet presAssocID="{CF711651-781C-4B51-8FB1-447AFF20D7C7}" presName="Name0" presStyleCnt="0">
        <dgm:presLayoutVars>
          <dgm:dir/>
          <dgm:animLvl val="lvl"/>
          <dgm:resizeHandles val="exact"/>
        </dgm:presLayoutVars>
      </dgm:prSet>
      <dgm:spPr/>
    </dgm:pt>
    <dgm:pt modelId="{3D872F2A-A4E7-4640-88CB-F408DA336559}" type="pres">
      <dgm:prSet presAssocID="{50E6872D-EA79-4375-9E0E-66A718FB83C4}" presName="boxAndChildren" presStyleCnt="0"/>
      <dgm:spPr/>
    </dgm:pt>
    <dgm:pt modelId="{AC0E3BE2-6608-4D19-B740-0278A1FD3E4E}" type="pres">
      <dgm:prSet presAssocID="{50E6872D-EA79-4375-9E0E-66A718FB83C4}" presName="parentTextBox" presStyleLbl="node1" presStyleIdx="0" presStyleCnt="3"/>
      <dgm:spPr/>
    </dgm:pt>
    <dgm:pt modelId="{E8D52DBE-5EF8-45DB-9D51-E5759B594EEB}" type="pres">
      <dgm:prSet presAssocID="{DD87D694-5B87-4EBE-8D96-8550D1F10EB2}" presName="sp" presStyleCnt="0"/>
      <dgm:spPr/>
    </dgm:pt>
    <dgm:pt modelId="{9DA3B86E-2AD8-4C9B-B9FB-B543D8901459}" type="pres">
      <dgm:prSet presAssocID="{6B064654-3FFC-49C4-935F-4154662D99FE}" presName="arrowAndChildren" presStyleCnt="0"/>
      <dgm:spPr/>
    </dgm:pt>
    <dgm:pt modelId="{52DC8F75-C890-444D-AB18-5B6B14F7378D}" type="pres">
      <dgm:prSet presAssocID="{6B064654-3FFC-49C4-935F-4154662D99FE}" presName="parentTextArrow" presStyleLbl="node1" presStyleIdx="1" presStyleCnt="3"/>
      <dgm:spPr/>
    </dgm:pt>
    <dgm:pt modelId="{6BACFE2D-0F17-474F-B384-56C83733E6D0}" type="pres">
      <dgm:prSet presAssocID="{F6696F60-A31D-4F55-B3C3-DA2D33F8405F}" presName="sp" presStyleCnt="0"/>
      <dgm:spPr/>
    </dgm:pt>
    <dgm:pt modelId="{1FC94432-E4E5-4447-AAE6-83528A2A4BA8}" type="pres">
      <dgm:prSet presAssocID="{48C5DCB3-5C59-444B-8159-1298BAC3D81D}" presName="arrowAndChildren" presStyleCnt="0"/>
      <dgm:spPr/>
    </dgm:pt>
    <dgm:pt modelId="{71DE8F22-6513-4891-8795-50A113D37E34}" type="pres">
      <dgm:prSet presAssocID="{48C5DCB3-5C59-444B-8159-1298BAC3D81D}" presName="parentTextArrow" presStyleLbl="node1" presStyleIdx="2" presStyleCnt="3"/>
      <dgm:spPr/>
    </dgm:pt>
  </dgm:ptLst>
  <dgm:cxnLst>
    <dgm:cxn modelId="{8693E607-8893-4972-9C5A-045C76D6C8F3}" srcId="{CF711651-781C-4B51-8FB1-447AFF20D7C7}" destId="{6B064654-3FFC-49C4-935F-4154662D99FE}" srcOrd="1" destOrd="0" parTransId="{627F116C-0ED3-45D1-B517-67D298C72C02}" sibTransId="{DD87D694-5B87-4EBE-8D96-8550D1F10EB2}"/>
    <dgm:cxn modelId="{AAA81435-3733-4FC5-A8B0-45E1C18C9A33}" type="presOf" srcId="{6B064654-3FFC-49C4-935F-4154662D99FE}" destId="{52DC8F75-C890-444D-AB18-5B6B14F7378D}" srcOrd="0" destOrd="0" presId="urn:microsoft.com/office/officeart/2005/8/layout/process4"/>
    <dgm:cxn modelId="{D69A6B37-491A-475C-A254-568CA6686D16}" type="presOf" srcId="{CF711651-781C-4B51-8FB1-447AFF20D7C7}" destId="{B31F96DF-1D46-4A89-8C8A-BFDCCF5543CD}" srcOrd="0" destOrd="0" presId="urn:microsoft.com/office/officeart/2005/8/layout/process4"/>
    <dgm:cxn modelId="{E7F9E73F-9D8F-486A-9615-328BEFC437BE}" srcId="{CF711651-781C-4B51-8FB1-447AFF20D7C7}" destId="{48C5DCB3-5C59-444B-8159-1298BAC3D81D}" srcOrd="0" destOrd="0" parTransId="{E42A9CCD-1603-4D94-823B-C8D8AB042F50}" sibTransId="{F6696F60-A31D-4F55-B3C3-DA2D33F8405F}"/>
    <dgm:cxn modelId="{8E33316B-7828-40FB-8633-59060AC407A6}" type="presOf" srcId="{48C5DCB3-5C59-444B-8159-1298BAC3D81D}" destId="{71DE8F22-6513-4891-8795-50A113D37E34}" srcOrd="0" destOrd="0" presId="urn:microsoft.com/office/officeart/2005/8/layout/process4"/>
    <dgm:cxn modelId="{44BA689C-49AC-47C9-83D0-47E39CB49CFC}" srcId="{CF711651-781C-4B51-8FB1-447AFF20D7C7}" destId="{50E6872D-EA79-4375-9E0E-66A718FB83C4}" srcOrd="2" destOrd="0" parTransId="{D7706858-8E34-4781-AD9F-48F480EA478D}" sibTransId="{A91BB402-F55F-443E-9C13-7BAD2779411A}"/>
    <dgm:cxn modelId="{24F770CF-26AC-4659-B549-335EEF98CC4B}" type="presOf" srcId="{50E6872D-EA79-4375-9E0E-66A718FB83C4}" destId="{AC0E3BE2-6608-4D19-B740-0278A1FD3E4E}" srcOrd="0" destOrd="0" presId="urn:microsoft.com/office/officeart/2005/8/layout/process4"/>
    <dgm:cxn modelId="{AEF4E195-6675-4373-A0C9-BFDCEA975DC2}" type="presParOf" srcId="{B31F96DF-1D46-4A89-8C8A-BFDCCF5543CD}" destId="{3D872F2A-A4E7-4640-88CB-F408DA336559}" srcOrd="0" destOrd="0" presId="urn:microsoft.com/office/officeart/2005/8/layout/process4"/>
    <dgm:cxn modelId="{DA9F451E-8F52-4557-918A-9D970CC4FFFF}" type="presParOf" srcId="{3D872F2A-A4E7-4640-88CB-F408DA336559}" destId="{AC0E3BE2-6608-4D19-B740-0278A1FD3E4E}" srcOrd="0" destOrd="0" presId="urn:microsoft.com/office/officeart/2005/8/layout/process4"/>
    <dgm:cxn modelId="{35F43BE6-469B-46E0-BBE3-E37E1F8E806C}" type="presParOf" srcId="{B31F96DF-1D46-4A89-8C8A-BFDCCF5543CD}" destId="{E8D52DBE-5EF8-45DB-9D51-E5759B594EEB}" srcOrd="1" destOrd="0" presId="urn:microsoft.com/office/officeart/2005/8/layout/process4"/>
    <dgm:cxn modelId="{E6FE3B54-7641-4092-B2D0-8A1B41390CE9}" type="presParOf" srcId="{B31F96DF-1D46-4A89-8C8A-BFDCCF5543CD}" destId="{9DA3B86E-2AD8-4C9B-B9FB-B543D8901459}" srcOrd="2" destOrd="0" presId="urn:microsoft.com/office/officeart/2005/8/layout/process4"/>
    <dgm:cxn modelId="{352717E2-CFA9-48EE-A3BB-3C07E1DBBB80}" type="presParOf" srcId="{9DA3B86E-2AD8-4C9B-B9FB-B543D8901459}" destId="{52DC8F75-C890-444D-AB18-5B6B14F7378D}" srcOrd="0" destOrd="0" presId="urn:microsoft.com/office/officeart/2005/8/layout/process4"/>
    <dgm:cxn modelId="{7F6CC573-740F-4840-B0D6-BF93846CFCD4}" type="presParOf" srcId="{B31F96DF-1D46-4A89-8C8A-BFDCCF5543CD}" destId="{6BACFE2D-0F17-474F-B384-56C83733E6D0}" srcOrd="3" destOrd="0" presId="urn:microsoft.com/office/officeart/2005/8/layout/process4"/>
    <dgm:cxn modelId="{DEC10B55-5761-4F59-B38C-8599FA4DF60E}" type="presParOf" srcId="{B31F96DF-1D46-4A89-8C8A-BFDCCF5543CD}" destId="{1FC94432-E4E5-4447-AAE6-83528A2A4BA8}" srcOrd="4" destOrd="0" presId="urn:microsoft.com/office/officeart/2005/8/layout/process4"/>
    <dgm:cxn modelId="{E2BDA2B2-6C63-4D37-9215-ED39285CD480}" type="presParOf" srcId="{1FC94432-E4E5-4447-AAE6-83528A2A4BA8}" destId="{71DE8F22-6513-4891-8795-50A113D37E3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22B189-1CF9-487C-AFDB-CD3FD3F6E4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745A21-7C0C-4F48-8914-5DE1113DDE2E}">
      <dgm:prSet/>
      <dgm:spPr/>
      <dgm:t>
        <a:bodyPr/>
        <a:lstStyle/>
        <a:p>
          <a:pPr algn="ctr" rtl="0"/>
          <a:r>
            <a:rPr lang="uk-UA" b="1" dirty="0">
              <a:solidFill>
                <a:srgbClr val="002060"/>
              </a:solidFill>
            </a:rPr>
            <a:t>Мета універсального дизайну : </a:t>
          </a:r>
          <a:endParaRPr lang="ru-RU" dirty="0">
            <a:solidFill>
              <a:srgbClr val="002060"/>
            </a:solidFill>
          </a:endParaRPr>
        </a:p>
      </dgm:t>
    </dgm:pt>
    <dgm:pt modelId="{32C436B7-B9A2-4106-9E58-43D48AE33319}" type="parTrans" cxnId="{BEC49590-0676-43F9-A80B-6B390DC6540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0A74032-265F-45D7-A9D9-38DDCFD63319}" type="sibTrans" cxnId="{BEC49590-0676-43F9-A80B-6B390DC6540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D94993F-44EB-4F82-A5E5-E5AC3D91448C}">
      <dgm:prSet/>
      <dgm:spPr/>
      <dgm:t>
        <a:bodyPr/>
        <a:lstStyle/>
        <a:p>
          <a:pPr algn="l" rtl="0"/>
          <a:r>
            <a:rPr lang="uk-UA">
              <a:solidFill>
                <a:srgbClr val="002060"/>
              </a:solidFill>
            </a:rPr>
            <a:t>усуваємо бар’єри у системі освіти та системі підтримки;</a:t>
          </a:r>
          <a:endParaRPr lang="ru-RU">
            <a:solidFill>
              <a:srgbClr val="002060"/>
            </a:solidFill>
          </a:endParaRPr>
        </a:p>
      </dgm:t>
    </dgm:pt>
    <dgm:pt modelId="{DCDADDFD-3986-4E70-8CD1-50F9C05E7C3E}" type="parTrans" cxnId="{48E082B6-C369-419F-A394-F36AADFD6E5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8B67AB1-A85C-4EC6-A631-83F873EDD676}" type="sibTrans" cxnId="{48E082B6-C369-419F-A394-F36AADFD6E5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1E777BF-5F4E-4FC6-B6A7-64AAB932C540}">
      <dgm:prSet/>
      <dgm:spPr/>
      <dgm:t>
        <a:bodyPr/>
        <a:lstStyle/>
        <a:p>
          <a:pPr algn="l" rtl="0"/>
          <a:r>
            <a:rPr lang="uk-UA" dirty="0">
              <a:solidFill>
                <a:srgbClr val="002060"/>
              </a:solidFill>
            </a:rPr>
            <a:t>визнаємо, що діяльність ґрунтується на правах людини та принципах рівності;</a:t>
          </a:r>
          <a:endParaRPr lang="ru-RU" dirty="0">
            <a:solidFill>
              <a:srgbClr val="002060"/>
            </a:solidFill>
          </a:endParaRPr>
        </a:p>
      </dgm:t>
    </dgm:pt>
    <dgm:pt modelId="{376B22C6-0E9C-4FBF-8B66-44B801219899}" type="parTrans" cxnId="{BA18C08B-4D60-48A0-B93E-04124F533B5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50D4C73-B365-4AFE-A7C4-652E89D317A2}" type="sibTrans" cxnId="{BA18C08B-4D60-48A0-B93E-04124F533B5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64A2489-F4C1-4E59-AA99-7C5CC54A7020}">
      <dgm:prSet/>
      <dgm:spPr/>
      <dgm:t>
        <a:bodyPr/>
        <a:lstStyle/>
        <a:p>
          <a:pPr algn="l" rtl="0"/>
          <a:r>
            <a:rPr lang="uk-UA">
              <a:solidFill>
                <a:srgbClr val="002060"/>
              </a:solidFill>
            </a:rPr>
            <a:t>маємо більше шансів надавати підтримку під час навчання тим вихованцям, учням/студентам, які мають особливі освітні потреби та сприяємо розвитку їх сильних сторін і талантів дитини ;</a:t>
          </a:r>
          <a:endParaRPr lang="ru-RU">
            <a:solidFill>
              <a:srgbClr val="002060"/>
            </a:solidFill>
          </a:endParaRPr>
        </a:p>
      </dgm:t>
    </dgm:pt>
    <dgm:pt modelId="{5BCC0333-5C96-47F9-9064-917A489D7D11}" type="parTrans" cxnId="{682EB209-25B2-4FF7-BADF-1D5506644ED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7597C3-65C5-41B3-82BC-17C7ED506178}" type="sibTrans" cxnId="{682EB209-25B2-4FF7-BADF-1D5506644ED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F734CBB-DA0B-4D0E-83F5-761DCDF4610A}">
      <dgm:prSet/>
      <dgm:spPr/>
      <dgm:t>
        <a:bodyPr/>
        <a:lstStyle/>
        <a:p>
          <a:pPr algn="l" rtl="0"/>
          <a:r>
            <a:rPr lang="uk-UA">
              <a:solidFill>
                <a:srgbClr val="002060"/>
              </a:solidFill>
            </a:rPr>
            <a:t>готуємо всіх дітей до життя в інклюзивному суспільстві, якому властива толерантність.</a:t>
          </a:r>
          <a:endParaRPr lang="ru-RU">
            <a:solidFill>
              <a:srgbClr val="002060"/>
            </a:solidFill>
          </a:endParaRPr>
        </a:p>
      </dgm:t>
    </dgm:pt>
    <dgm:pt modelId="{8251BDA9-2C8C-4CB2-9A13-E202B28D3C21}" type="parTrans" cxnId="{7461A050-5C18-4FB4-803F-B1C7BFEF8E4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D656C1C-D45E-4AA9-A74E-E683256D8FF3}" type="sibTrans" cxnId="{7461A050-5C18-4FB4-803F-B1C7BFEF8E4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CD6989E-BDCB-42DA-9490-30D4E19116A3}" type="pres">
      <dgm:prSet presAssocID="{1A22B189-1CF9-487C-AFDB-CD3FD3F6E4CF}" presName="Name0" presStyleCnt="0">
        <dgm:presLayoutVars>
          <dgm:dir/>
          <dgm:resizeHandles val="exact"/>
        </dgm:presLayoutVars>
      </dgm:prSet>
      <dgm:spPr/>
    </dgm:pt>
    <dgm:pt modelId="{5DF679CC-4908-42E8-9EA3-E89138660E37}" type="pres">
      <dgm:prSet presAssocID="{12745A21-7C0C-4F48-8914-5DE1113DDE2E}" presName="node" presStyleLbl="node1" presStyleIdx="0" presStyleCnt="1" custLinFactNeighborX="-1566" custLinFactNeighborY="-783">
        <dgm:presLayoutVars>
          <dgm:bulletEnabled val="1"/>
        </dgm:presLayoutVars>
      </dgm:prSet>
      <dgm:spPr/>
    </dgm:pt>
  </dgm:ptLst>
  <dgm:cxnLst>
    <dgm:cxn modelId="{505B7505-D8F8-472C-803D-7B8848CF49B8}" type="presOf" srcId="{12745A21-7C0C-4F48-8914-5DE1113DDE2E}" destId="{5DF679CC-4908-42E8-9EA3-E89138660E37}" srcOrd="0" destOrd="0" presId="urn:microsoft.com/office/officeart/2005/8/layout/process1"/>
    <dgm:cxn modelId="{682EB209-25B2-4FF7-BADF-1D5506644ED9}" srcId="{12745A21-7C0C-4F48-8914-5DE1113DDE2E}" destId="{A64A2489-F4C1-4E59-AA99-7C5CC54A7020}" srcOrd="2" destOrd="0" parTransId="{5BCC0333-5C96-47F9-9064-917A489D7D11}" sibTransId="{747597C3-65C5-41B3-82BC-17C7ED506178}"/>
    <dgm:cxn modelId="{F45B1D3A-28CC-41F7-A995-DDAC0ED91B2A}" type="presOf" srcId="{F1E777BF-5F4E-4FC6-B6A7-64AAB932C540}" destId="{5DF679CC-4908-42E8-9EA3-E89138660E37}" srcOrd="0" destOrd="2" presId="urn:microsoft.com/office/officeart/2005/8/layout/process1"/>
    <dgm:cxn modelId="{2E9E516C-05F5-4201-BC65-9DE85327281C}" type="presOf" srcId="{4F734CBB-DA0B-4D0E-83F5-761DCDF4610A}" destId="{5DF679CC-4908-42E8-9EA3-E89138660E37}" srcOrd="0" destOrd="4" presId="urn:microsoft.com/office/officeart/2005/8/layout/process1"/>
    <dgm:cxn modelId="{7461A050-5C18-4FB4-803F-B1C7BFEF8E46}" srcId="{12745A21-7C0C-4F48-8914-5DE1113DDE2E}" destId="{4F734CBB-DA0B-4D0E-83F5-761DCDF4610A}" srcOrd="3" destOrd="0" parTransId="{8251BDA9-2C8C-4CB2-9A13-E202B28D3C21}" sibTransId="{DD656C1C-D45E-4AA9-A74E-E683256D8FF3}"/>
    <dgm:cxn modelId="{624B9676-303F-4357-9294-8B44ED4BB16B}" type="presOf" srcId="{1A22B189-1CF9-487C-AFDB-CD3FD3F6E4CF}" destId="{4CD6989E-BDCB-42DA-9490-30D4E19116A3}" srcOrd="0" destOrd="0" presId="urn:microsoft.com/office/officeart/2005/8/layout/process1"/>
    <dgm:cxn modelId="{BA18C08B-4D60-48A0-B93E-04124F533B59}" srcId="{12745A21-7C0C-4F48-8914-5DE1113DDE2E}" destId="{F1E777BF-5F4E-4FC6-B6A7-64AAB932C540}" srcOrd="1" destOrd="0" parTransId="{376B22C6-0E9C-4FBF-8B66-44B801219899}" sibTransId="{D50D4C73-B365-4AFE-A7C4-652E89D317A2}"/>
    <dgm:cxn modelId="{BEC49590-0676-43F9-A80B-6B390DC6540C}" srcId="{1A22B189-1CF9-487C-AFDB-CD3FD3F6E4CF}" destId="{12745A21-7C0C-4F48-8914-5DE1113DDE2E}" srcOrd="0" destOrd="0" parTransId="{32C436B7-B9A2-4106-9E58-43D48AE33319}" sibTransId="{80A74032-265F-45D7-A9D9-38DDCFD63319}"/>
    <dgm:cxn modelId="{AFE171A7-D4C9-44EC-A758-E7A8873E9805}" type="presOf" srcId="{8D94993F-44EB-4F82-A5E5-E5AC3D91448C}" destId="{5DF679CC-4908-42E8-9EA3-E89138660E37}" srcOrd="0" destOrd="1" presId="urn:microsoft.com/office/officeart/2005/8/layout/process1"/>
    <dgm:cxn modelId="{48E082B6-C369-419F-A394-F36AADFD6E52}" srcId="{12745A21-7C0C-4F48-8914-5DE1113DDE2E}" destId="{8D94993F-44EB-4F82-A5E5-E5AC3D91448C}" srcOrd="0" destOrd="0" parTransId="{DCDADDFD-3986-4E70-8CD1-50F9C05E7C3E}" sibTransId="{08B67AB1-A85C-4EC6-A631-83F873EDD676}"/>
    <dgm:cxn modelId="{B7AB46C7-E6D2-40F1-8176-EFD3C1AB0458}" type="presOf" srcId="{A64A2489-F4C1-4E59-AA99-7C5CC54A7020}" destId="{5DF679CC-4908-42E8-9EA3-E89138660E37}" srcOrd="0" destOrd="3" presId="urn:microsoft.com/office/officeart/2005/8/layout/process1"/>
    <dgm:cxn modelId="{7E7C68FE-BEF8-4C3A-A4D7-379C052C1051}" type="presParOf" srcId="{4CD6989E-BDCB-42DA-9490-30D4E19116A3}" destId="{5DF679CC-4908-42E8-9EA3-E89138660E3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E50B91-12AF-4C5F-8CB9-DF0A9B012784}" type="doc">
      <dgm:prSet loTypeId="urn:microsoft.com/office/officeart/2005/8/layout/bProcess3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C15272D-E4FD-480C-AC22-6F2E9247E0A0}">
      <dgm:prSet/>
      <dgm:spPr/>
      <dgm:t>
        <a:bodyPr/>
        <a:lstStyle/>
        <a:p>
          <a:pPr rtl="0"/>
          <a:r>
            <a:rPr lang="uk-UA" b="1" i="1" dirty="0">
              <a:solidFill>
                <a:schemeClr val="tx1"/>
              </a:solidFill>
            </a:rPr>
            <a:t>Універсальний дизайн потрібний усім, а особливо</a:t>
          </a:r>
          <a:endParaRPr lang="ru-RU" b="1" i="1" dirty="0">
            <a:solidFill>
              <a:schemeClr val="tx1"/>
            </a:solidFill>
          </a:endParaRPr>
        </a:p>
      </dgm:t>
    </dgm:pt>
    <dgm:pt modelId="{C23B5CF3-4EAA-484F-8816-17137843D47B}" type="parTrans" cxnId="{CD192F00-8822-4E0B-AE77-6524165387CE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8B2C7A7B-74D3-4AC1-99E3-D664C1F843A1}" type="sibTrans" cxnId="{CD192F00-8822-4E0B-AE77-6524165387CE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742E00AD-3074-4CD8-9028-0E66ED21D3B9}">
      <dgm:prSet/>
      <dgm:spPr/>
      <dgm:t>
        <a:bodyPr/>
        <a:lstStyle/>
        <a:p>
          <a:pPr rtl="0"/>
          <a:r>
            <a:rPr lang="uk-UA" b="1" i="1">
              <a:solidFill>
                <a:schemeClr val="tx1"/>
              </a:solidFill>
            </a:rPr>
            <a:t>Дітям з особливо освітніми потребами;</a:t>
          </a:r>
          <a:endParaRPr lang="ru-RU" b="1" i="1">
            <a:solidFill>
              <a:schemeClr val="tx1"/>
            </a:solidFill>
          </a:endParaRPr>
        </a:p>
      </dgm:t>
    </dgm:pt>
    <dgm:pt modelId="{4EFDF0A5-E5A2-4B89-8CB5-1AC887881EDF}" type="parTrans" cxnId="{9AE031C7-03DB-45EA-A60F-0A0DECFDC61D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C4513655-FBA1-4E5E-9B5F-178037E54483}" type="sibTrans" cxnId="{9AE031C7-03DB-45EA-A60F-0A0DECFDC61D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A23B6A1B-7A00-499D-8800-046CE762DD87}">
      <dgm:prSet/>
      <dgm:spPr/>
      <dgm:t>
        <a:bodyPr/>
        <a:lstStyle/>
        <a:p>
          <a:pPr rtl="0"/>
          <a:r>
            <a:rPr lang="uk-UA" b="1" i="1">
              <a:solidFill>
                <a:schemeClr val="tx1"/>
              </a:solidFill>
            </a:rPr>
            <a:t>Людям з низьким чи високим зростом;</a:t>
          </a:r>
          <a:endParaRPr lang="ru-RU" b="1" i="1">
            <a:solidFill>
              <a:schemeClr val="tx1"/>
            </a:solidFill>
          </a:endParaRPr>
        </a:p>
      </dgm:t>
    </dgm:pt>
    <dgm:pt modelId="{2EAB5383-FD91-422B-9F5B-A0BBD779EAB1}" type="parTrans" cxnId="{8DE652DB-1AFF-4F88-92BA-1794D371C7E3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990F0074-F852-46A9-B164-72C4E4780284}" type="sibTrans" cxnId="{8DE652DB-1AFF-4F88-92BA-1794D371C7E3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AA97552F-7734-48FF-A6F0-798954D45B2D}">
      <dgm:prSet/>
      <dgm:spPr/>
      <dgm:t>
        <a:bodyPr/>
        <a:lstStyle/>
        <a:p>
          <a:pPr rtl="0"/>
          <a:r>
            <a:rPr lang="uk-UA" b="1" i="1">
              <a:solidFill>
                <a:schemeClr val="tx1"/>
              </a:solidFill>
            </a:rPr>
            <a:t>Педагогам, які мають інвалідність, але прагнуть займатися улюбленою справою;</a:t>
          </a:r>
          <a:endParaRPr lang="ru-RU" b="1" i="1">
            <a:solidFill>
              <a:schemeClr val="tx1"/>
            </a:solidFill>
          </a:endParaRPr>
        </a:p>
      </dgm:t>
    </dgm:pt>
    <dgm:pt modelId="{C68F4950-89A1-44B5-90F5-7F0F1BA43A0C}" type="parTrans" cxnId="{B9FFA454-E37E-4FD1-956E-79A2EC6759B9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77CA78BD-D078-4F6F-A5F1-FAC1AA43C49E}" type="sibTrans" cxnId="{B9FFA454-E37E-4FD1-956E-79A2EC6759B9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6620EC26-D5F5-43D2-BD92-A18F1B81AAE7}">
      <dgm:prSet/>
      <dgm:spPr/>
      <dgm:t>
        <a:bodyPr/>
        <a:lstStyle/>
        <a:p>
          <a:pPr rtl="0"/>
          <a:r>
            <a:rPr lang="uk-UA" b="1" i="1">
              <a:solidFill>
                <a:schemeClr val="tx1"/>
              </a:solidFill>
            </a:rPr>
            <a:t>Батькам, які мають інвалідність;</a:t>
          </a:r>
          <a:endParaRPr lang="ru-RU" b="1" i="1">
            <a:solidFill>
              <a:schemeClr val="tx1"/>
            </a:solidFill>
          </a:endParaRPr>
        </a:p>
      </dgm:t>
    </dgm:pt>
    <dgm:pt modelId="{00A270E0-6FFA-49C2-967D-6E9242B74CAF}" type="parTrans" cxnId="{04BCAC5C-898D-40F3-ADEF-94A117066935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EC29725B-B75D-4DA1-91CC-3216FCC1572B}" type="sibTrans" cxnId="{04BCAC5C-898D-40F3-ADEF-94A117066935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D8591A8B-7A4F-4EB3-B2DC-558EE58917EB}">
      <dgm:prSet/>
      <dgm:spPr/>
      <dgm:t>
        <a:bodyPr/>
        <a:lstStyle/>
        <a:p>
          <a:pPr rtl="0"/>
          <a:r>
            <a:rPr lang="uk-UA" b="1" i="1">
              <a:solidFill>
                <a:schemeClr val="tx1"/>
              </a:solidFill>
            </a:rPr>
            <a:t>Представникам громадських організацій, які опікуються особами з обмеженими функціональними можливостями;</a:t>
          </a:r>
          <a:endParaRPr lang="ru-RU" b="1" i="1">
            <a:solidFill>
              <a:schemeClr val="tx1"/>
            </a:solidFill>
          </a:endParaRPr>
        </a:p>
      </dgm:t>
    </dgm:pt>
    <dgm:pt modelId="{CF3CFC5E-2719-405E-86F8-8330F72515ED}" type="parTrans" cxnId="{7D54AADD-7262-4964-B73A-836E46C42C9B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AA478DCF-3614-427E-AB90-0F9102680617}" type="sibTrans" cxnId="{7D54AADD-7262-4964-B73A-836E46C42C9B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C62D2FDA-BAD7-4ACD-81A2-9594E37895BA}">
      <dgm:prSet/>
      <dgm:spPr/>
      <dgm:t>
        <a:bodyPr/>
        <a:lstStyle/>
        <a:p>
          <a:pPr rtl="0"/>
          <a:r>
            <a:rPr lang="uk-UA" b="1" i="1">
              <a:solidFill>
                <a:schemeClr val="tx1"/>
              </a:solidFill>
            </a:rPr>
            <a:t>Представникам публічної влади (для проведення семінарів, тренінгів, тощо з різних питань).</a:t>
          </a:r>
          <a:endParaRPr lang="ru-RU" b="1" i="1">
            <a:solidFill>
              <a:schemeClr val="tx1"/>
            </a:solidFill>
          </a:endParaRPr>
        </a:p>
      </dgm:t>
    </dgm:pt>
    <dgm:pt modelId="{48D875CD-94E5-4D29-AB16-2A1E59315503}" type="parTrans" cxnId="{94866748-B0E7-4231-8E73-431A52139755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2814CA4B-D6C0-4009-9C2A-EEC7332D2B1D}" type="sibTrans" cxnId="{94866748-B0E7-4231-8E73-431A52139755}">
      <dgm:prSet/>
      <dgm:spPr/>
      <dgm:t>
        <a:bodyPr/>
        <a:lstStyle/>
        <a:p>
          <a:endParaRPr lang="ru-RU" b="1" i="1">
            <a:solidFill>
              <a:schemeClr val="tx1"/>
            </a:solidFill>
          </a:endParaRPr>
        </a:p>
      </dgm:t>
    </dgm:pt>
    <dgm:pt modelId="{FE92233A-B5D9-4127-81C5-053820CFB5B9}" type="pres">
      <dgm:prSet presAssocID="{CCE50B91-12AF-4C5F-8CB9-DF0A9B012784}" presName="Name0" presStyleCnt="0">
        <dgm:presLayoutVars>
          <dgm:dir/>
          <dgm:resizeHandles val="exact"/>
        </dgm:presLayoutVars>
      </dgm:prSet>
      <dgm:spPr/>
    </dgm:pt>
    <dgm:pt modelId="{4A97C173-4DD1-4428-98C4-A17B8A28DDC3}" type="pres">
      <dgm:prSet presAssocID="{3C15272D-E4FD-480C-AC22-6F2E9247E0A0}" presName="node" presStyleLbl="node1" presStyleIdx="0" presStyleCnt="7">
        <dgm:presLayoutVars>
          <dgm:bulletEnabled val="1"/>
        </dgm:presLayoutVars>
      </dgm:prSet>
      <dgm:spPr/>
    </dgm:pt>
    <dgm:pt modelId="{9313DB4F-3222-49D3-B991-2F87A7B1F02D}" type="pres">
      <dgm:prSet presAssocID="{8B2C7A7B-74D3-4AC1-99E3-D664C1F843A1}" presName="sibTrans" presStyleLbl="sibTrans1D1" presStyleIdx="0" presStyleCnt="6"/>
      <dgm:spPr/>
    </dgm:pt>
    <dgm:pt modelId="{744F7CA4-4A50-412E-91B2-5A20B426F84F}" type="pres">
      <dgm:prSet presAssocID="{8B2C7A7B-74D3-4AC1-99E3-D664C1F843A1}" presName="connectorText" presStyleLbl="sibTrans1D1" presStyleIdx="0" presStyleCnt="6"/>
      <dgm:spPr/>
    </dgm:pt>
    <dgm:pt modelId="{EEF967B6-D4D4-41C9-B441-6E10253DD3AF}" type="pres">
      <dgm:prSet presAssocID="{742E00AD-3074-4CD8-9028-0E66ED21D3B9}" presName="node" presStyleLbl="node1" presStyleIdx="1" presStyleCnt="7">
        <dgm:presLayoutVars>
          <dgm:bulletEnabled val="1"/>
        </dgm:presLayoutVars>
      </dgm:prSet>
      <dgm:spPr/>
    </dgm:pt>
    <dgm:pt modelId="{56204A57-4B9F-4840-AA4B-4587A998D209}" type="pres">
      <dgm:prSet presAssocID="{C4513655-FBA1-4E5E-9B5F-178037E54483}" presName="sibTrans" presStyleLbl="sibTrans1D1" presStyleIdx="1" presStyleCnt="6"/>
      <dgm:spPr/>
    </dgm:pt>
    <dgm:pt modelId="{2553D006-5D19-4AFC-A96F-AE8E2C7B8E5B}" type="pres">
      <dgm:prSet presAssocID="{C4513655-FBA1-4E5E-9B5F-178037E54483}" presName="connectorText" presStyleLbl="sibTrans1D1" presStyleIdx="1" presStyleCnt="6"/>
      <dgm:spPr/>
    </dgm:pt>
    <dgm:pt modelId="{91016A2D-93D6-43B5-A8C8-D8F56903F92F}" type="pres">
      <dgm:prSet presAssocID="{A23B6A1B-7A00-499D-8800-046CE762DD87}" presName="node" presStyleLbl="node1" presStyleIdx="2" presStyleCnt="7">
        <dgm:presLayoutVars>
          <dgm:bulletEnabled val="1"/>
        </dgm:presLayoutVars>
      </dgm:prSet>
      <dgm:spPr/>
    </dgm:pt>
    <dgm:pt modelId="{F319DDA8-EDB4-415F-AEFD-CB810E8F13CF}" type="pres">
      <dgm:prSet presAssocID="{990F0074-F852-46A9-B164-72C4E4780284}" presName="sibTrans" presStyleLbl="sibTrans1D1" presStyleIdx="2" presStyleCnt="6"/>
      <dgm:spPr/>
    </dgm:pt>
    <dgm:pt modelId="{B45F9611-7ED5-4442-B3A5-238CE5D94FE2}" type="pres">
      <dgm:prSet presAssocID="{990F0074-F852-46A9-B164-72C4E4780284}" presName="connectorText" presStyleLbl="sibTrans1D1" presStyleIdx="2" presStyleCnt="6"/>
      <dgm:spPr/>
    </dgm:pt>
    <dgm:pt modelId="{A276A0C9-EC4A-4D4D-9124-4D3A878090DA}" type="pres">
      <dgm:prSet presAssocID="{AA97552F-7734-48FF-A6F0-798954D45B2D}" presName="node" presStyleLbl="node1" presStyleIdx="3" presStyleCnt="7">
        <dgm:presLayoutVars>
          <dgm:bulletEnabled val="1"/>
        </dgm:presLayoutVars>
      </dgm:prSet>
      <dgm:spPr/>
    </dgm:pt>
    <dgm:pt modelId="{6860C11D-51CB-4C23-8C6F-51FE0B3ED1DE}" type="pres">
      <dgm:prSet presAssocID="{77CA78BD-D078-4F6F-A5F1-FAC1AA43C49E}" presName="sibTrans" presStyleLbl="sibTrans1D1" presStyleIdx="3" presStyleCnt="6"/>
      <dgm:spPr/>
    </dgm:pt>
    <dgm:pt modelId="{0DB36E77-ED5F-4CFB-A7DC-367A5EDF83C2}" type="pres">
      <dgm:prSet presAssocID="{77CA78BD-D078-4F6F-A5F1-FAC1AA43C49E}" presName="connectorText" presStyleLbl="sibTrans1D1" presStyleIdx="3" presStyleCnt="6"/>
      <dgm:spPr/>
    </dgm:pt>
    <dgm:pt modelId="{2D5CE1FA-41D9-4A21-B1CE-6C242FD74335}" type="pres">
      <dgm:prSet presAssocID="{6620EC26-D5F5-43D2-BD92-A18F1B81AAE7}" presName="node" presStyleLbl="node1" presStyleIdx="4" presStyleCnt="7">
        <dgm:presLayoutVars>
          <dgm:bulletEnabled val="1"/>
        </dgm:presLayoutVars>
      </dgm:prSet>
      <dgm:spPr/>
    </dgm:pt>
    <dgm:pt modelId="{330F1DE1-AFFA-4E6B-AF9A-815A3A4830E1}" type="pres">
      <dgm:prSet presAssocID="{EC29725B-B75D-4DA1-91CC-3216FCC1572B}" presName="sibTrans" presStyleLbl="sibTrans1D1" presStyleIdx="4" presStyleCnt="6"/>
      <dgm:spPr/>
    </dgm:pt>
    <dgm:pt modelId="{1CE68AF3-1ABB-429E-B047-739E7D70C522}" type="pres">
      <dgm:prSet presAssocID="{EC29725B-B75D-4DA1-91CC-3216FCC1572B}" presName="connectorText" presStyleLbl="sibTrans1D1" presStyleIdx="4" presStyleCnt="6"/>
      <dgm:spPr/>
    </dgm:pt>
    <dgm:pt modelId="{139389A2-F5DD-4110-B02E-181DDE5DD86F}" type="pres">
      <dgm:prSet presAssocID="{D8591A8B-7A4F-4EB3-B2DC-558EE58917EB}" presName="node" presStyleLbl="node1" presStyleIdx="5" presStyleCnt="7">
        <dgm:presLayoutVars>
          <dgm:bulletEnabled val="1"/>
        </dgm:presLayoutVars>
      </dgm:prSet>
      <dgm:spPr/>
    </dgm:pt>
    <dgm:pt modelId="{F9109DDE-B870-4C46-B94C-1D4F54A6A246}" type="pres">
      <dgm:prSet presAssocID="{AA478DCF-3614-427E-AB90-0F9102680617}" presName="sibTrans" presStyleLbl="sibTrans1D1" presStyleIdx="5" presStyleCnt="6"/>
      <dgm:spPr/>
    </dgm:pt>
    <dgm:pt modelId="{924F85E2-50A4-48B3-886B-9DBC22F8C35C}" type="pres">
      <dgm:prSet presAssocID="{AA478DCF-3614-427E-AB90-0F9102680617}" presName="connectorText" presStyleLbl="sibTrans1D1" presStyleIdx="5" presStyleCnt="6"/>
      <dgm:spPr/>
    </dgm:pt>
    <dgm:pt modelId="{704EB538-5048-4254-8B74-58C0781FAA45}" type="pres">
      <dgm:prSet presAssocID="{C62D2FDA-BAD7-4ACD-81A2-9594E37895BA}" presName="node" presStyleLbl="node1" presStyleIdx="6" presStyleCnt="7">
        <dgm:presLayoutVars>
          <dgm:bulletEnabled val="1"/>
        </dgm:presLayoutVars>
      </dgm:prSet>
      <dgm:spPr/>
    </dgm:pt>
  </dgm:ptLst>
  <dgm:cxnLst>
    <dgm:cxn modelId="{CD192F00-8822-4E0B-AE77-6524165387CE}" srcId="{CCE50B91-12AF-4C5F-8CB9-DF0A9B012784}" destId="{3C15272D-E4FD-480C-AC22-6F2E9247E0A0}" srcOrd="0" destOrd="0" parTransId="{C23B5CF3-4EAA-484F-8816-17137843D47B}" sibTransId="{8B2C7A7B-74D3-4AC1-99E3-D664C1F843A1}"/>
    <dgm:cxn modelId="{66188331-D46B-4C66-BBE9-4A05E096EC85}" type="presOf" srcId="{AA97552F-7734-48FF-A6F0-798954D45B2D}" destId="{A276A0C9-EC4A-4D4D-9124-4D3A878090DA}" srcOrd="0" destOrd="0" presId="urn:microsoft.com/office/officeart/2005/8/layout/bProcess3"/>
    <dgm:cxn modelId="{F6B3A634-CF83-4C1C-BDAF-53843AF4FFC8}" type="presOf" srcId="{C4513655-FBA1-4E5E-9B5F-178037E54483}" destId="{2553D006-5D19-4AFC-A96F-AE8E2C7B8E5B}" srcOrd="1" destOrd="0" presId="urn:microsoft.com/office/officeart/2005/8/layout/bProcess3"/>
    <dgm:cxn modelId="{93BACE34-BDB5-48AF-BA70-0C0CD5B123F0}" type="presOf" srcId="{EC29725B-B75D-4DA1-91CC-3216FCC1572B}" destId="{330F1DE1-AFFA-4E6B-AF9A-815A3A4830E1}" srcOrd="0" destOrd="0" presId="urn:microsoft.com/office/officeart/2005/8/layout/bProcess3"/>
    <dgm:cxn modelId="{2BD7193A-0CBC-4EF4-94B0-1EC4F46E28CD}" type="presOf" srcId="{8B2C7A7B-74D3-4AC1-99E3-D664C1F843A1}" destId="{744F7CA4-4A50-412E-91B2-5A20B426F84F}" srcOrd="1" destOrd="0" presId="urn:microsoft.com/office/officeart/2005/8/layout/bProcess3"/>
    <dgm:cxn modelId="{04BCAC5C-898D-40F3-ADEF-94A117066935}" srcId="{CCE50B91-12AF-4C5F-8CB9-DF0A9B012784}" destId="{6620EC26-D5F5-43D2-BD92-A18F1B81AAE7}" srcOrd="4" destOrd="0" parTransId="{00A270E0-6FFA-49C2-967D-6E9242B74CAF}" sibTransId="{EC29725B-B75D-4DA1-91CC-3216FCC1572B}"/>
    <dgm:cxn modelId="{0668FD5F-4C97-4D0C-9EA5-EBCCDE71700C}" type="presOf" srcId="{AA478DCF-3614-427E-AB90-0F9102680617}" destId="{F9109DDE-B870-4C46-B94C-1D4F54A6A246}" srcOrd="0" destOrd="0" presId="urn:microsoft.com/office/officeart/2005/8/layout/bProcess3"/>
    <dgm:cxn modelId="{94866748-B0E7-4231-8E73-431A52139755}" srcId="{CCE50B91-12AF-4C5F-8CB9-DF0A9B012784}" destId="{C62D2FDA-BAD7-4ACD-81A2-9594E37895BA}" srcOrd="6" destOrd="0" parTransId="{48D875CD-94E5-4D29-AB16-2A1E59315503}" sibTransId="{2814CA4B-D6C0-4009-9C2A-EEC7332D2B1D}"/>
    <dgm:cxn modelId="{FED6FA6D-8120-4DD3-8DDF-F3B72645D47C}" type="presOf" srcId="{A23B6A1B-7A00-499D-8800-046CE762DD87}" destId="{91016A2D-93D6-43B5-A8C8-D8F56903F92F}" srcOrd="0" destOrd="0" presId="urn:microsoft.com/office/officeart/2005/8/layout/bProcess3"/>
    <dgm:cxn modelId="{B9434A6F-0417-4629-8159-A9B437E3E1E7}" type="presOf" srcId="{C4513655-FBA1-4E5E-9B5F-178037E54483}" destId="{56204A57-4B9F-4840-AA4B-4587A998D209}" srcOrd="0" destOrd="0" presId="urn:microsoft.com/office/officeart/2005/8/layout/bProcess3"/>
    <dgm:cxn modelId="{B9FFA454-E37E-4FD1-956E-79A2EC6759B9}" srcId="{CCE50B91-12AF-4C5F-8CB9-DF0A9B012784}" destId="{AA97552F-7734-48FF-A6F0-798954D45B2D}" srcOrd="3" destOrd="0" parTransId="{C68F4950-89A1-44B5-90F5-7F0F1BA43A0C}" sibTransId="{77CA78BD-D078-4F6F-A5F1-FAC1AA43C49E}"/>
    <dgm:cxn modelId="{9736FE79-360C-4816-BF20-A0DA2103FC9E}" type="presOf" srcId="{CCE50B91-12AF-4C5F-8CB9-DF0A9B012784}" destId="{FE92233A-B5D9-4127-81C5-053820CFB5B9}" srcOrd="0" destOrd="0" presId="urn:microsoft.com/office/officeart/2005/8/layout/bProcess3"/>
    <dgm:cxn modelId="{72F66180-3EE0-48E4-9309-7AF3E4CAFE41}" type="presOf" srcId="{D8591A8B-7A4F-4EB3-B2DC-558EE58917EB}" destId="{139389A2-F5DD-4110-B02E-181DDE5DD86F}" srcOrd="0" destOrd="0" presId="urn:microsoft.com/office/officeart/2005/8/layout/bProcess3"/>
    <dgm:cxn modelId="{16F6438C-7202-4522-8BB9-77726DA6FEB9}" type="presOf" srcId="{6620EC26-D5F5-43D2-BD92-A18F1B81AAE7}" destId="{2D5CE1FA-41D9-4A21-B1CE-6C242FD74335}" srcOrd="0" destOrd="0" presId="urn:microsoft.com/office/officeart/2005/8/layout/bProcess3"/>
    <dgm:cxn modelId="{98970B8E-E519-4ED8-9F43-9E563682E42B}" type="presOf" srcId="{77CA78BD-D078-4F6F-A5F1-FAC1AA43C49E}" destId="{6860C11D-51CB-4C23-8C6F-51FE0B3ED1DE}" srcOrd="0" destOrd="0" presId="urn:microsoft.com/office/officeart/2005/8/layout/bProcess3"/>
    <dgm:cxn modelId="{DEBB6699-54CD-4C73-815A-BE0B70B08DCD}" type="presOf" srcId="{EC29725B-B75D-4DA1-91CC-3216FCC1572B}" destId="{1CE68AF3-1ABB-429E-B047-739E7D70C522}" srcOrd="1" destOrd="0" presId="urn:microsoft.com/office/officeart/2005/8/layout/bProcess3"/>
    <dgm:cxn modelId="{FFBD29A9-BD61-4428-A1F3-88ED96E8E729}" type="presOf" srcId="{990F0074-F852-46A9-B164-72C4E4780284}" destId="{F319DDA8-EDB4-415F-AEFD-CB810E8F13CF}" srcOrd="0" destOrd="0" presId="urn:microsoft.com/office/officeart/2005/8/layout/bProcess3"/>
    <dgm:cxn modelId="{0843AFAA-DD0E-4EAA-8B83-905CD662D207}" type="presOf" srcId="{AA478DCF-3614-427E-AB90-0F9102680617}" destId="{924F85E2-50A4-48B3-886B-9DBC22F8C35C}" srcOrd="1" destOrd="0" presId="urn:microsoft.com/office/officeart/2005/8/layout/bProcess3"/>
    <dgm:cxn modelId="{120718AE-7AA8-4724-84C2-640F7C419AA5}" type="presOf" srcId="{742E00AD-3074-4CD8-9028-0E66ED21D3B9}" destId="{EEF967B6-D4D4-41C9-B441-6E10253DD3AF}" srcOrd="0" destOrd="0" presId="urn:microsoft.com/office/officeart/2005/8/layout/bProcess3"/>
    <dgm:cxn modelId="{9AE031C7-03DB-45EA-A60F-0A0DECFDC61D}" srcId="{CCE50B91-12AF-4C5F-8CB9-DF0A9B012784}" destId="{742E00AD-3074-4CD8-9028-0E66ED21D3B9}" srcOrd="1" destOrd="0" parTransId="{4EFDF0A5-E5A2-4B89-8CB5-1AC887881EDF}" sibTransId="{C4513655-FBA1-4E5E-9B5F-178037E54483}"/>
    <dgm:cxn modelId="{8DE652DB-1AFF-4F88-92BA-1794D371C7E3}" srcId="{CCE50B91-12AF-4C5F-8CB9-DF0A9B012784}" destId="{A23B6A1B-7A00-499D-8800-046CE762DD87}" srcOrd="2" destOrd="0" parTransId="{2EAB5383-FD91-422B-9F5B-A0BBD779EAB1}" sibTransId="{990F0074-F852-46A9-B164-72C4E4780284}"/>
    <dgm:cxn modelId="{05291CDD-9F0C-489B-ACD7-3A7858C5869B}" type="presOf" srcId="{8B2C7A7B-74D3-4AC1-99E3-D664C1F843A1}" destId="{9313DB4F-3222-49D3-B991-2F87A7B1F02D}" srcOrd="0" destOrd="0" presId="urn:microsoft.com/office/officeart/2005/8/layout/bProcess3"/>
    <dgm:cxn modelId="{7D54AADD-7262-4964-B73A-836E46C42C9B}" srcId="{CCE50B91-12AF-4C5F-8CB9-DF0A9B012784}" destId="{D8591A8B-7A4F-4EB3-B2DC-558EE58917EB}" srcOrd="5" destOrd="0" parTransId="{CF3CFC5E-2719-405E-86F8-8330F72515ED}" sibTransId="{AA478DCF-3614-427E-AB90-0F9102680617}"/>
    <dgm:cxn modelId="{BE184FE3-7E38-43CB-9950-66F88EDB96B1}" type="presOf" srcId="{990F0074-F852-46A9-B164-72C4E4780284}" destId="{B45F9611-7ED5-4442-B3A5-238CE5D94FE2}" srcOrd="1" destOrd="0" presId="urn:microsoft.com/office/officeart/2005/8/layout/bProcess3"/>
    <dgm:cxn modelId="{9A4ED4E9-0545-4266-A53F-E9B51FDA4600}" type="presOf" srcId="{C62D2FDA-BAD7-4ACD-81A2-9594E37895BA}" destId="{704EB538-5048-4254-8B74-58C0781FAA45}" srcOrd="0" destOrd="0" presId="urn:microsoft.com/office/officeart/2005/8/layout/bProcess3"/>
    <dgm:cxn modelId="{DEF892F4-BDC4-4D52-8EEE-BF2030618557}" type="presOf" srcId="{77CA78BD-D078-4F6F-A5F1-FAC1AA43C49E}" destId="{0DB36E77-ED5F-4CFB-A7DC-367A5EDF83C2}" srcOrd="1" destOrd="0" presId="urn:microsoft.com/office/officeart/2005/8/layout/bProcess3"/>
    <dgm:cxn modelId="{59A130FC-0047-4DE4-9F36-5B6EE363DF7D}" type="presOf" srcId="{3C15272D-E4FD-480C-AC22-6F2E9247E0A0}" destId="{4A97C173-4DD1-4428-98C4-A17B8A28DDC3}" srcOrd="0" destOrd="0" presId="urn:microsoft.com/office/officeart/2005/8/layout/bProcess3"/>
    <dgm:cxn modelId="{88CC1F4D-BB60-4D01-BACB-605A27CFA744}" type="presParOf" srcId="{FE92233A-B5D9-4127-81C5-053820CFB5B9}" destId="{4A97C173-4DD1-4428-98C4-A17B8A28DDC3}" srcOrd="0" destOrd="0" presId="urn:microsoft.com/office/officeart/2005/8/layout/bProcess3"/>
    <dgm:cxn modelId="{66F494A3-A70D-48C6-A0D6-F13F8F68CB30}" type="presParOf" srcId="{FE92233A-B5D9-4127-81C5-053820CFB5B9}" destId="{9313DB4F-3222-49D3-B991-2F87A7B1F02D}" srcOrd="1" destOrd="0" presId="urn:microsoft.com/office/officeart/2005/8/layout/bProcess3"/>
    <dgm:cxn modelId="{042D414B-17B8-4E2E-9866-98CD4D4A515A}" type="presParOf" srcId="{9313DB4F-3222-49D3-B991-2F87A7B1F02D}" destId="{744F7CA4-4A50-412E-91B2-5A20B426F84F}" srcOrd="0" destOrd="0" presId="urn:microsoft.com/office/officeart/2005/8/layout/bProcess3"/>
    <dgm:cxn modelId="{FD5D836E-A5D2-4E8F-AA98-65177D6680A1}" type="presParOf" srcId="{FE92233A-B5D9-4127-81C5-053820CFB5B9}" destId="{EEF967B6-D4D4-41C9-B441-6E10253DD3AF}" srcOrd="2" destOrd="0" presId="urn:microsoft.com/office/officeart/2005/8/layout/bProcess3"/>
    <dgm:cxn modelId="{4039FEC5-3CE0-496D-BBD5-8A84D46EA232}" type="presParOf" srcId="{FE92233A-B5D9-4127-81C5-053820CFB5B9}" destId="{56204A57-4B9F-4840-AA4B-4587A998D209}" srcOrd="3" destOrd="0" presId="urn:microsoft.com/office/officeart/2005/8/layout/bProcess3"/>
    <dgm:cxn modelId="{6CBBBB6B-E037-457B-B782-92E424DB912C}" type="presParOf" srcId="{56204A57-4B9F-4840-AA4B-4587A998D209}" destId="{2553D006-5D19-4AFC-A96F-AE8E2C7B8E5B}" srcOrd="0" destOrd="0" presId="urn:microsoft.com/office/officeart/2005/8/layout/bProcess3"/>
    <dgm:cxn modelId="{49EB81C1-EDEE-4520-819E-67A628C11543}" type="presParOf" srcId="{FE92233A-B5D9-4127-81C5-053820CFB5B9}" destId="{91016A2D-93D6-43B5-A8C8-D8F56903F92F}" srcOrd="4" destOrd="0" presId="urn:microsoft.com/office/officeart/2005/8/layout/bProcess3"/>
    <dgm:cxn modelId="{542F3D65-D985-4A94-95B3-7745D2144CEB}" type="presParOf" srcId="{FE92233A-B5D9-4127-81C5-053820CFB5B9}" destId="{F319DDA8-EDB4-415F-AEFD-CB810E8F13CF}" srcOrd="5" destOrd="0" presId="urn:microsoft.com/office/officeart/2005/8/layout/bProcess3"/>
    <dgm:cxn modelId="{DE638784-B90C-4822-8EB6-DB75526BD70B}" type="presParOf" srcId="{F319DDA8-EDB4-415F-AEFD-CB810E8F13CF}" destId="{B45F9611-7ED5-4442-B3A5-238CE5D94FE2}" srcOrd="0" destOrd="0" presId="urn:microsoft.com/office/officeart/2005/8/layout/bProcess3"/>
    <dgm:cxn modelId="{7A374C8A-3674-4F1C-9C2B-01D1EC0690E4}" type="presParOf" srcId="{FE92233A-B5D9-4127-81C5-053820CFB5B9}" destId="{A276A0C9-EC4A-4D4D-9124-4D3A878090DA}" srcOrd="6" destOrd="0" presId="urn:microsoft.com/office/officeart/2005/8/layout/bProcess3"/>
    <dgm:cxn modelId="{466D9E40-7BE1-4DCB-80A5-7AF6747AC872}" type="presParOf" srcId="{FE92233A-B5D9-4127-81C5-053820CFB5B9}" destId="{6860C11D-51CB-4C23-8C6F-51FE0B3ED1DE}" srcOrd="7" destOrd="0" presId="urn:microsoft.com/office/officeart/2005/8/layout/bProcess3"/>
    <dgm:cxn modelId="{A9FAC513-CF52-45F9-975E-F4B892EAF6AE}" type="presParOf" srcId="{6860C11D-51CB-4C23-8C6F-51FE0B3ED1DE}" destId="{0DB36E77-ED5F-4CFB-A7DC-367A5EDF83C2}" srcOrd="0" destOrd="0" presId="urn:microsoft.com/office/officeart/2005/8/layout/bProcess3"/>
    <dgm:cxn modelId="{954E1B50-07CD-40FD-B79E-66B843B6009C}" type="presParOf" srcId="{FE92233A-B5D9-4127-81C5-053820CFB5B9}" destId="{2D5CE1FA-41D9-4A21-B1CE-6C242FD74335}" srcOrd="8" destOrd="0" presId="urn:microsoft.com/office/officeart/2005/8/layout/bProcess3"/>
    <dgm:cxn modelId="{31E85F41-A95C-4A07-A6A5-C669180E9AFD}" type="presParOf" srcId="{FE92233A-B5D9-4127-81C5-053820CFB5B9}" destId="{330F1DE1-AFFA-4E6B-AF9A-815A3A4830E1}" srcOrd="9" destOrd="0" presId="urn:microsoft.com/office/officeart/2005/8/layout/bProcess3"/>
    <dgm:cxn modelId="{E7DA0118-6E43-461B-B6A3-863594BD9299}" type="presParOf" srcId="{330F1DE1-AFFA-4E6B-AF9A-815A3A4830E1}" destId="{1CE68AF3-1ABB-429E-B047-739E7D70C522}" srcOrd="0" destOrd="0" presId="urn:microsoft.com/office/officeart/2005/8/layout/bProcess3"/>
    <dgm:cxn modelId="{94061A2F-9B5A-4912-8963-63576F793EA7}" type="presParOf" srcId="{FE92233A-B5D9-4127-81C5-053820CFB5B9}" destId="{139389A2-F5DD-4110-B02E-181DDE5DD86F}" srcOrd="10" destOrd="0" presId="urn:microsoft.com/office/officeart/2005/8/layout/bProcess3"/>
    <dgm:cxn modelId="{48860D65-706F-4FC7-9B6A-FA12034EC84E}" type="presParOf" srcId="{FE92233A-B5D9-4127-81C5-053820CFB5B9}" destId="{F9109DDE-B870-4C46-B94C-1D4F54A6A246}" srcOrd="11" destOrd="0" presId="urn:microsoft.com/office/officeart/2005/8/layout/bProcess3"/>
    <dgm:cxn modelId="{77A93B60-B6FB-4119-A6E7-F5626D65D2EA}" type="presParOf" srcId="{F9109DDE-B870-4C46-B94C-1D4F54A6A246}" destId="{924F85E2-50A4-48B3-886B-9DBC22F8C35C}" srcOrd="0" destOrd="0" presId="urn:microsoft.com/office/officeart/2005/8/layout/bProcess3"/>
    <dgm:cxn modelId="{5DDF0BC7-1C48-4E30-B07E-B237B954B9D1}" type="presParOf" srcId="{FE92233A-B5D9-4127-81C5-053820CFB5B9}" destId="{704EB538-5048-4254-8B74-58C0781FAA45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146A9D-FBB5-4C14-9310-0724B4C44372}" type="doc">
      <dgm:prSet loTypeId="urn:microsoft.com/office/officeart/2005/8/layout/process5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D2E5C504-72F8-4191-A73C-28F2E41748ED}">
      <dgm:prSet/>
      <dgm:spPr/>
      <dgm:t>
        <a:bodyPr/>
        <a:lstStyle/>
        <a:p>
          <a:pPr rtl="0"/>
          <a:r>
            <a:rPr lang="uk-UA" b="1">
              <a:solidFill>
                <a:schemeClr val="tx1"/>
              </a:solidFill>
            </a:rPr>
            <a:t>Принципи універсального дизайну</a:t>
          </a:r>
          <a:endParaRPr lang="ru-RU">
            <a:solidFill>
              <a:schemeClr val="tx1"/>
            </a:solidFill>
          </a:endParaRPr>
        </a:p>
      </dgm:t>
    </dgm:pt>
    <dgm:pt modelId="{A0C82D4A-76CA-4326-887B-2CC4CE9592E9}" type="parTrans" cxnId="{C0435777-5F54-4F3E-BBB4-8FEC8E0F807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0FF96F-8CB7-4C7E-88F5-713F18E117C7}" type="sibTrans" cxnId="{C0435777-5F54-4F3E-BBB4-8FEC8E0F807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506B318-DE7B-408B-9739-1E5C15526720}">
      <dgm:prSet/>
      <dgm:spPr/>
      <dgm:t>
        <a:bodyPr/>
        <a:lstStyle/>
        <a:p>
          <a:pPr rtl="0"/>
          <a:r>
            <a:rPr lang="ru-RU">
              <a:solidFill>
                <a:schemeClr val="tx1"/>
              </a:solidFill>
            </a:rPr>
            <a:t>Принцип </a:t>
          </a:r>
          <a:r>
            <a:rPr lang="uk-UA">
              <a:solidFill>
                <a:schemeClr val="tx1"/>
              </a:solidFill>
            </a:rPr>
            <a:t>рівності та доступності середовища. </a:t>
          </a:r>
          <a:endParaRPr lang="ru-RU">
            <a:solidFill>
              <a:schemeClr val="tx1"/>
            </a:solidFill>
          </a:endParaRPr>
        </a:p>
      </dgm:t>
    </dgm:pt>
    <dgm:pt modelId="{61F43579-DE3C-4B2E-8CEF-D51F0ACAAA1A}" type="parTrans" cxnId="{C84D2C2C-BC23-429A-9F6F-F4E54D3253D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3406264-2DD3-4FC6-B027-7672898346A9}" type="sibTrans" cxnId="{C84D2C2C-BC23-429A-9F6F-F4E54D3253D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1D3B437-1994-4DA3-8897-1BC89BB119EE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Гнучкість у використанні середовищ</a:t>
          </a:r>
          <a:r>
            <a:rPr lang="ru-RU">
              <a:solidFill>
                <a:schemeClr val="tx1"/>
              </a:solidFill>
            </a:rPr>
            <a:t>а. </a:t>
          </a:r>
        </a:p>
      </dgm:t>
    </dgm:pt>
    <dgm:pt modelId="{A46B7F02-3197-43A9-8722-204DA9891932}" type="parTrans" cxnId="{51DCC886-66D1-4067-9143-733E3F2626C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A1C4DBB-AEE7-478C-BA06-EE5DF6BD679D}" type="sibTrans" cxnId="{51DCC886-66D1-4067-9143-733E3F2626C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9BF82C9-97D1-41E6-8FCB-B38BBA2197DB}">
      <dgm:prSet/>
      <dgm:spPr/>
      <dgm:t>
        <a:bodyPr/>
        <a:lstStyle/>
        <a:p>
          <a:pPr rtl="0"/>
          <a:r>
            <a:rPr lang="ru-RU">
              <a:solidFill>
                <a:schemeClr val="tx1"/>
              </a:solidFill>
            </a:rPr>
            <a:t>Простота та </a:t>
          </a:r>
          <a:r>
            <a:rPr lang="uk-UA">
              <a:solidFill>
                <a:schemeClr val="tx1"/>
              </a:solidFill>
            </a:rPr>
            <a:t>інтуїтивність використання. </a:t>
          </a:r>
          <a:endParaRPr lang="ru-RU">
            <a:solidFill>
              <a:schemeClr val="tx1"/>
            </a:solidFill>
          </a:endParaRPr>
        </a:p>
      </dgm:t>
    </dgm:pt>
    <dgm:pt modelId="{8615A3B5-9981-4929-9878-6A67AF1AE25D}" type="parTrans" cxnId="{1ED5B5EA-A17D-4891-BB91-D0BB525CAAE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58FB273-91C6-4599-83F7-E413140749A9}" type="sibTrans" cxnId="{1ED5B5EA-A17D-4891-BB91-D0BB525CAAE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89AE91-7327-4CD7-A113-FDACB4DAFFA2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Доступне викладання  інформації. </a:t>
          </a:r>
          <a:endParaRPr lang="ru-RU">
            <a:solidFill>
              <a:schemeClr val="tx1"/>
            </a:solidFill>
          </a:endParaRPr>
        </a:p>
      </dgm:t>
    </dgm:pt>
    <dgm:pt modelId="{555BDF8C-9DA2-4508-90C4-FA8EEA2A2856}" type="parTrans" cxnId="{74951301-1256-4F06-8FC4-7B06043C1FC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7275B7C-C027-4562-8D44-ABE8289A1F42}" type="sibTrans" cxnId="{74951301-1256-4F06-8FC4-7B06043C1FC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8908673-2D29-4B1F-8D6D-E4367D7D5A10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Терпимість до помилок  користувачів. </a:t>
          </a:r>
          <a:endParaRPr lang="ru-RU">
            <a:solidFill>
              <a:schemeClr val="tx1"/>
            </a:solidFill>
          </a:endParaRPr>
        </a:p>
      </dgm:t>
    </dgm:pt>
    <dgm:pt modelId="{5BC0F30A-B9C8-4668-8E45-987FC1AF8A06}" type="parTrans" cxnId="{836B7990-E0B7-4478-AEF9-18EDC90E78B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1C5F0BA-01EA-4BE9-B864-AB3BB954E844}" type="sibTrans" cxnId="{836B7990-E0B7-4478-AEF9-18EDC90E78B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3736CA-43B5-416D-81D3-8472653D9DC3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Малі фізичні зусилля.  </a:t>
          </a:r>
          <a:endParaRPr lang="ru-RU">
            <a:solidFill>
              <a:schemeClr val="tx1"/>
            </a:solidFill>
          </a:endParaRPr>
        </a:p>
      </dgm:t>
    </dgm:pt>
    <dgm:pt modelId="{EA5E0BCC-E16B-4C8B-ABAC-9968C2ACA8E8}" type="parTrans" cxnId="{3B04E658-C9B5-43D3-B2F9-CED4873FE9F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567B65A-94C8-4F8B-82A4-D15E973D8B90}" type="sibTrans" cxnId="{3B04E658-C9B5-43D3-B2F9-CED4873FE9F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8E2522C-4537-4AF8-AE2A-BC7FA83FC427}">
      <dgm:prSet/>
      <dgm:spPr/>
      <dgm:t>
        <a:bodyPr/>
        <a:lstStyle/>
        <a:p>
          <a:pPr rtl="0"/>
          <a:r>
            <a:rPr lang="uk-UA">
              <a:solidFill>
                <a:schemeClr val="tx1"/>
              </a:solidFill>
            </a:rPr>
            <a:t>Наявність необхідного простору при різних підходах до навчання.</a:t>
          </a:r>
          <a:endParaRPr lang="ru-RU">
            <a:solidFill>
              <a:schemeClr val="tx1"/>
            </a:solidFill>
          </a:endParaRPr>
        </a:p>
      </dgm:t>
    </dgm:pt>
    <dgm:pt modelId="{98018193-D133-4200-9A91-E39462A68F28}" type="parTrans" cxnId="{2753F17C-D061-4EDA-AF0A-4CE19632D9B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51DE782-66A5-429A-909A-8F6BD25344F2}" type="sibTrans" cxnId="{2753F17C-D061-4EDA-AF0A-4CE19632D9B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7FC6AB2-0CDF-4A21-A231-9A2645A22F86}" type="pres">
      <dgm:prSet presAssocID="{DB146A9D-FBB5-4C14-9310-0724B4C44372}" presName="diagram" presStyleCnt="0">
        <dgm:presLayoutVars>
          <dgm:dir/>
          <dgm:resizeHandles val="exact"/>
        </dgm:presLayoutVars>
      </dgm:prSet>
      <dgm:spPr/>
    </dgm:pt>
    <dgm:pt modelId="{26C59877-A3E1-496D-B707-4B49DB5B1B8B}" type="pres">
      <dgm:prSet presAssocID="{D2E5C504-72F8-4191-A73C-28F2E41748ED}" presName="node" presStyleLbl="node1" presStyleIdx="0" presStyleCnt="8">
        <dgm:presLayoutVars>
          <dgm:bulletEnabled val="1"/>
        </dgm:presLayoutVars>
      </dgm:prSet>
      <dgm:spPr/>
    </dgm:pt>
    <dgm:pt modelId="{5827C703-168D-4F5C-B720-D5546B26B1A8}" type="pres">
      <dgm:prSet presAssocID="{100FF96F-8CB7-4C7E-88F5-713F18E117C7}" presName="sibTrans" presStyleLbl="sibTrans2D1" presStyleIdx="0" presStyleCnt="7"/>
      <dgm:spPr/>
    </dgm:pt>
    <dgm:pt modelId="{B431CE29-0999-47E2-8E5B-E18D73B2D937}" type="pres">
      <dgm:prSet presAssocID="{100FF96F-8CB7-4C7E-88F5-713F18E117C7}" presName="connectorText" presStyleLbl="sibTrans2D1" presStyleIdx="0" presStyleCnt="7"/>
      <dgm:spPr/>
    </dgm:pt>
    <dgm:pt modelId="{046DCBC2-3713-4C56-8754-8A73F163862B}" type="pres">
      <dgm:prSet presAssocID="{5506B318-DE7B-408B-9739-1E5C15526720}" presName="node" presStyleLbl="node1" presStyleIdx="1" presStyleCnt="8">
        <dgm:presLayoutVars>
          <dgm:bulletEnabled val="1"/>
        </dgm:presLayoutVars>
      </dgm:prSet>
      <dgm:spPr/>
    </dgm:pt>
    <dgm:pt modelId="{223E3867-32E2-4FFF-8D24-C4BFE9DACB10}" type="pres">
      <dgm:prSet presAssocID="{A3406264-2DD3-4FC6-B027-7672898346A9}" presName="sibTrans" presStyleLbl="sibTrans2D1" presStyleIdx="1" presStyleCnt="7"/>
      <dgm:spPr/>
    </dgm:pt>
    <dgm:pt modelId="{30F211E6-F91D-401B-B6E9-71E4BF220321}" type="pres">
      <dgm:prSet presAssocID="{A3406264-2DD3-4FC6-B027-7672898346A9}" presName="connectorText" presStyleLbl="sibTrans2D1" presStyleIdx="1" presStyleCnt="7"/>
      <dgm:spPr/>
    </dgm:pt>
    <dgm:pt modelId="{BB53E522-BA8B-492A-BD7F-EA42EEE2882A}" type="pres">
      <dgm:prSet presAssocID="{B1D3B437-1994-4DA3-8897-1BC89BB119EE}" presName="node" presStyleLbl="node1" presStyleIdx="2" presStyleCnt="8">
        <dgm:presLayoutVars>
          <dgm:bulletEnabled val="1"/>
        </dgm:presLayoutVars>
      </dgm:prSet>
      <dgm:spPr/>
    </dgm:pt>
    <dgm:pt modelId="{379E2DC3-6F7F-4D09-94A1-BA43759F6789}" type="pres">
      <dgm:prSet presAssocID="{DA1C4DBB-AEE7-478C-BA06-EE5DF6BD679D}" presName="sibTrans" presStyleLbl="sibTrans2D1" presStyleIdx="2" presStyleCnt="7"/>
      <dgm:spPr/>
    </dgm:pt>
    <dgm:pt modelId="{44667FD1-9D95-41CB-BBFC-50A334CADCC1}" type="pres">
      <dgm:prSet presAssocID="{DA1C4DBB-AEE7-478C-BA06-EE5DF6BD679D}" presName="connectorText" presStyleLbl="sibTrans2D1" presStyleIdx="2" presStyleCnt="7"/>
      <dgm:spPr/>
    </dgm:pt>
    <dgm:pt modelId="{2CC577B5-9FDA-4175-BA5B-9860B67CD1CE}" type="pres">
      <dgm:prSet presAssocID="{39BF82C9-97D1-41E6-8FCB-B38BBA2197DB}" presName="node" presStyleLbl="node1" presStyleIdx="3" presStyleCnt="8">
        <dgm:presLayoutVars>
          <dgm:bulletEnabled val="1"/>
        </dgm:presLayoutVars>
      </dgm:prSet>
      <dgm:spPr/>
    </dgm:pt>
    <dgm:pt modelId="{BA8F5572-99C8-4ECF-8D45-D6A71F4E622D}" type="pres">
      <dgm:prSet presAssocID="{258FB273-91C6-4599-83F7-E413140749A9}" presName="sibTrans" presStyleLbl="sibTrans2D1" presStyleIdx="3" presStyleCnt="7"/>
      <dgm:spPr/>
    </dgm:pt>
    <dgm:pt modelId="{196A8AA5-C967-42DB-A88A-9EF831CA22AF}" type="pres">
      <dgm:prSet presAssocID="{258FB273-91C6-4599-83F7-E413140749A9}" presName="connectorText" presStyleLbl="sibTrans2D1" presStyleIdx="3" presStyleCnt="7"/>
      <dgm:spPr/>
    </dgm:pt>
    <dgm:pt modelId="{B2ADAC24-809E-4A35-A424-C52CEFA0407C}" type="pres">
      <dgm:prSet presAssocID="{9F89AE91-7327-4CD7-A113-FDACB4DAFFA2}" presName="node" presStyleLbl="node1" presStyleIdx="4" presStyleCnt="8">
        <dgm:presLayoutVars>
          <dgm:bulletEnabled val="1"/>
        </dgm:presLayoutVars>
      </dgm:prSet>
      <dgm:spPr/>
    </dgm:pt>
    <dgm:pt modelId="{65152D99-42B9-4EE1-999F-CD3A18824E4E}" type="pres">
      <dgm:prSet presAssocID="{07275B7C-C027-4562-8D44-ABE8289A1F42}" presName="sibTrans" presStyleLbl="sibTrans2D1" presStyleIdx="4" presStyleCnt="7"/>
      <dgm:spPr/>
    </dgm:pt>
    <dgm:pt modelId="{1932B198-A273-4A2B-9AF6-BDBECC039907}" type="pres">
      <dgm:prSet presAssocID="{07275B7C-C027-4562-8D44-ABE8289A1F42}" presName="connectorText" presStyleLbl="sibTrans2D1" presStyleIdx="4" presStyleCnt="7"/>
      <dgm:spPr/>
    </dgm:pt>
    <dgm:pt modelId="{E339384F-76F6-4B6B-981B-F77C47EB33EF}" type="pres">
      <dgm:prSet presAssocID="{58908673-2D29-4B1F-8D6D-E4367D7D5A10}" presName="node" presStyleLbl="node1" presStyleIdx="5" presStyleCnt="8">
        <dgm:presLayoutVars>
          <dgm:bulletEnabled val="1"/>
        </dgm:presLayoutVars>
      </dgm:prSet>
      <dgm:spPr/>
    </dgm:pt>
    <dgm:pt modelId="{BE8C47B1-0184-4497-BD2E-19F8011E2E34}" type="pres">
      <dgm:prSet presAssocID="{61C5F0BA-01EA-4BE9-B864-AB3BB954E844}" presName="sibTrans" presStyleLbl="sibTrans2D1" presStyleIdx="5" presStyleCnt="7"/>
      <dgm:spPr/>
    </dgm:pt>
    <dgm:pt modelId="{C70803B3-1CBC-4F74-982A-471E6C57F164}" type="pres">
      <dgm:prSet presAssocID="{61C5F0BA-01EA-4BE9-B864-AB3BB954E844}" presName="connectorText" presStyleLbl="sibTrans2D1" presStyleIdx="5" presStyleCnt="7"/>
      <dgm:spPr/>
    </dgm:pt>
    <dgm:pt modelId="{ACDCEF68-9B6A-4325-8A0E-D6BA5143FF26}" type="pres">
      <dgm:prSet presAssocID="{CB3736CA-43B5-416D-81D3-8472653D9DC3}" presName="node" presStyleLbl="node1" presStyleIdx="6" presStyleCnt="8">
        <dgm:presLayoutVars>
          <dgm:bulletEnabled val="1"/>
        </dgm:presLayoutVars>
      </dgm:prSet>
      <dgm:spPr/>
    </dgm:pt>
    <dgm:pt modelId="{27671359-DEED-494F-A387-25CCD6652C69}" type="pres">
      <dgm:prSet presAssocID="{4567B65A-94C8-4F8B-82A4-D15E973D8B90}" presName="sibTrans" presStyleLbl="sibTrans2D1" presStyleIdx="6" presStyleCnt="7"/>
      <dgm:spPr/>
    </dgm:pt>
    <dgm:pt modelId="{07BFAD42-2055-4600-AD2C-DBC3ABDDF71F}" type="pres">
      <dgm:prSet presAssocID="{4567B65A-94C8-4F8B-82A4-D15E973D8B90}" presName="connectorText" presStyleLbl="sibTrans2D1" presStyleIdx="6" presStyleCnt="7"/>
      <dgm:spPr/>
    </dgm:pt>
    <dgm:pt modelId="{D624CF94-B506-4F30-97DE-DF3208F48A1E}" type="pres">
      <dgm:prSet presAssocID="{68E2522C-4537-4AF8-AE2A-BC7FA83FC427}" presName="node" presStyleLbl="node1" presStyleIdx="7" presStyleCnt="8">
        <dgm:presLayoutVars>
          <dgm:bulletEnabled val="1"/>
        </dgm:presLayoutVars>
      </dgm:prSet>
      <dgm:spPr/>
    </dgm:pt>
  </dgm:ptLst>
  <dgm:cxnLst>
    <dgm:cxn modelId="{74951301-1256-4F06-8FC4-7B06043C1FCD}" srcId="{DB146A9D-FBB5-4C14-9310-0724B4C44372}" destId="{9F89AE91-7327-4CD7-A113-FDACB4DAFFA2}" srcOrd="4" destOrd="0" parTransId="{555BDF8C-9DA2-4508-90C4-FA8EEA2A2856}" sibTransId="{07275B7C-C027-4562-8D44-ABE8289A1F42}"/>
    <dgm:cxn modelId="{12168A0F-1616-4BBD-9A15-3557F9C0675D}" type="presOf" srcId="{A3406264-2DD3-4FC6-B027-7672898346A9}" destId="{223E3867-32E2-4FFF-8D24-C4BFE9DACB10}" srcOrd="0" destOrd="0" presId="urn:microsoft.com/office/officeart/2005/8/layout/process5"/>
    <dgm:cxn modelId="{026E751C-07FA-44E6-BE36-87926922C2A7}" type="presOf" srcId="{07275B7C-C027-4562-8D44-ABE8289A1F42}" destId="{1932B198-A273-4A2B-9AF6-BDBECC039907}" srcOrd="1" destOrd="0" presId="urn:microsoft.com/office/officeart/2005/8/layout/process5"/>
    <dgm:cxn modelId="{F28AAF28-DDB6-4F62-AB8A-CE14BC1D1EC1}" type="presOf" srcId="{100FF96F-8CB7-4C7E-88F5-713F18E117C7}" destId="{5827C703-168D-4F5C-B720-D5546B26B1A8}" srcOrd="0" destOrd="0" presId="urn:microsoft.com/office/officeart/2005/8/layout/process5"/>
    <dgm:cxn modelId="{C84D2C2C-BC23-429A-9F6F-F4E54D3253D1}" srcId="{DB146A9D-FBB5-4C14-9310-0724B4C44372}" destId="{5506B318-DE7B-408B-9739-1E5C15526720}" srcOrd="1" destOrd="0" parTransId="{61F43579-DE3C-4B2E-8CEF-D51F0ACAAA1A}" sibTransId="{A3406264-2DD3-4FC6-B027-7672898346A9}"/>
    <dgm:cxn modelId="{9304A137-212E-41D8-A32A-95068DBA7AFE}" type="presOf" srcId="{DA1C4DBB-AEE7-478C-BA06-EE5DF6BD679D}" destId="{44667FD1-9D95-41CB-BBFC-50A334CADCC1}" srcOrd="1" destOrd="0" presId="urn:microsoft.com/office/officeart/2005/8/layout/process5"/>
    <dgm:cxn modelId="{3AC3F83A-2C45-44C9-BAE0-03C08375FA03}" type="presOf" srcId="{DA1C4DBB-AEE7-478C-BA06-EE5DF6BD679D}" destId="{379E2DC3-6F7F-4D09-94A1-BA43759F6789}" srcOrd="0" destOrd="0" presId="urn:microsoft.com/office/officeart/2005/8/layout/process5"/>
    <dgm:cxn modelId="{309C1D40-65F6-483F-AAAE-37CF5D58FDB4}" type="presOf" srcId="{61C5F0BA-01EA-4BE9-B864-AB3BB954E844}" destId="{C70803B3-1CBC-4F74-982A-471E6C57F164}" srcOrd="1" destOrd="0" presId="urn:microsoft.com/office/officeart/2005/8/layout/process5"/>
    <dgm:cxn modelId="{9DC2EA48-021F-4925-BFD4-22A2100F4A5C}" type="presOf" srcId="{CB3736CA-43B5-416D-81D3-8472653D9DC3}" destId="{ACDCEF68-9B6A-4325-8A0E-D6BA5143FF26}" srcOrd="0" destOrd="0" presId="urn:microsoft.com/office/officeart/2005/8/layout/process5"/>
    <dgm:cxn modelId="{79F8534E-1008-4A36-A2A6-ED21F7CBF00F}" type="presOf" srcId="{58908673-2D29-4B1F-8D6D-E4367D7D5A10}" destId="{E339384F-76F6-4B6B-981B-F77C47EB33EF}" srcOrd="0" destOrd="0" presId="urn:microsoft.com/office/officeart/2005/8/layout/process5"/>
    <dgm:cxn modelId="{85A03675-DD85-46EF-964B-8C616E546FC8}" type="presOf" srcId="{4567B65A-94C8-4F8B-82A4-D15E973D8B90}" destId="{07BFAD42-2055-4600-AD2C-DBC3ABDDF71F}" srcOrd="1" destOrd="0" presId="urn:microsoft.com/office/officeart/2005/8/layout/process5"/>
    <dgm:cxn modelId="{08404757-7FC1-4172-A139-EE69769310B4}" type="presOf" srcId="{258FB273-91C6-4599-83F7-E413140749A9}" destId="{196A8AA5-C967-42DB-A88A-9EF831CA22AF}" srcOrd="1" destOrd="0" presId="urn:microsoft.com/office/officeart/2005/8/layout/process5"/>
    <dgm:cxn modelId="{C0435777-5F54-4F3E-BBB4-8FEC8E0F8073}" srcId="{DB146A9D-FBB5-4C14-9310-0724B4C44372}" destId="{D2E5C504-72F8-4191-A73C-28F2E41748ED}" srcOrd="0" destOrd="0" parTransId="{A0C82D4A-76CA-4326-887B-2CC4CE9592E9}" sibTransId="{100FF96F-8CB7-4C7E-88F5-713F18E117C7}"/>
    <dgm:cxn modelId="{3B04E658-C9B5-43D3-B2F9-CED4873FE9F4}" srcId="{DB146A9D-FBB5-4C14-9310-0724B4C44372}" destId="{CB3736CA-43B5-416D-81D3-8472653D9DC3}" srcOrd="6" destOrd="0" parTransId="{EA5E0BCC-E16B-4C8B-ABAC-9968C2ACA8E8}" sibTransId="{4567B65A-94C8-4F8B-82A4-D15E973D8B90}"/>
    <dgm:cxn modelId="{1060347C-7238-46BD-B9EC-4F0826251E96}" type="presOf" srcId="{D2E5C504-72F8-4191-A73C-28F2E41748ED}" destId="{26C59877-A3E1-496D-B707-4B49DB5B1B8B}" srcOrd="0" destOrd="0" presId="urn:microsoft.com/office/officeart/2005/8/layout/process5"/>
    <dgm:cxn modelId="{9C94EA7C-5878-4259-B83E-F09A56303D9B}" type="presOf" srcId="{07275B7C-C027-4562-8D44-ABE8289A1F42}" destId="{65152D99-42B9-4EE1-999F-CD3A18824E4E}" srcOrd="0" destOrd="0" presId="urn:microsoft.com/office/officeart/2005/8/layout/process5"/>
    <dgm:cxn modelId="{2753F17C-D061-4EDA-AF0A-4CE19632D9BD}" srcId="{DB146A9D-FBB5-4C14-9310-0724B4C44372}" destId="{68E2522C-4537-4AF8-AE2A-BC7FA83FC427}" srcOrd="7" destOrd="0" parTransId="{98018193-D133-4200-9A91-E39462A68F28}" sibTransId="{451DE782-66A5-429A-909A-8F6BD25344F2}"/>
    <dgm:cxn modelId="{CA277A7F-E4E7-4060-9A29-D14DA4E6CCED}" type="presOf" srcId="{9F89AE91-7327-4CD7-A113-FDACB4DAFFA2}" destId="{B2ADAC24-809E-4A35-A424-C52CEFA0407C}" srcOrd="0" destOrd="0" presId="urn:microsoft.com/office/officeart/2005/8/layout/process5"/>
    <dgm:cxn modelId="{9971A283-C0C5-4BE0-B8A8-24F6C96A5F93}" type="presOf" srcId="{100FF96F-8CB7-4C7E-88F5-713F18E117C7}" destId="{B431CE29-0999-47E2-8E5B-E18D73B2D937}" srcOrd="1" destOrd="0" presId="urn:microsoft.com/office/officeart/2005/8/layout/process5"/>
    <dgm:cxn modelId="{51DCC886-66D1-4067-9143-733E3F2626CF}" srcId="{DB146A9D-FBB5-4C14-9310-0724B4C44372}" destId="{B1D3B437-1994-4DA3-8897-1BC89BB119EE}" srcOrd="2" destOrd="0" parTransId="{A46B7F02-3197-43A9-8722-204DA9891932}" sibTransId="{DA1C4DBB-AEE7-478C-BA06-EE5DF6BD679D}"/>
    <dgm:cxn modelId="{836B7990-E0B7-4478-AEF9-18EDC90E78B9}" srcId="{DB146A9D-FBB5-4C14-9310-0724B4C44372}" destId="{58908673-2D29-4B1F-8D6D-E4367D7D5A10}" srcOrd="5" destOrd="0" parTransId="{5BC0F30A-B9C8-4668-8E45-987FC1AF8A06}" sibTransId="{61C5F0BA-01EA-4BE9-B864-AB3BB954E844}"/>
    <dgm:cxn modelId="{3B563091-83F0-463D-A21D-7A55D6FE9C90}" type="presOf" srcId="{68E2522C-4537-4AF8-AE2A-BC7FA83FC427}" destId="{D624CF94-B506-4F30-97DE-DF3208F48A1E}" srcOrd="0" destOrd="0" presId="urn:microsoft.com/office/officeart/2005/8/layout/process5"/>
    <dgm:cxn modelId="{FB728399-8682-4648-B5A7-C67201E2BA07}" type="presOf" srcId="{B1D3B437-1994-4DA3-8897-1BC89BB119EE}" destId="{BB53E522-BA8B-492A-BD7F-EA42EEE2882A}" srcOrd="0" destOrd="0" presId="urn:microsoft.com/office/officeart/2005/8/layout/process5"/>
    <dgm:cxn modelId="{CFFD29A7-40D6-43B1-B0C2-0F4B6399B627}" type="presOf" srcId="{DB146A9D-FBB5-4C14-9310-0724B4C44372}" destId="{D7FC6AB2-0CDF-4A21-A231-9A2645A22F86}" srcOrd="0" destOrd="0" presId="urn:microsoft.com/office/officeart/2005/8/layout/process5"/>
    <dgm:cxn modelId="{B97C3FAB-E852-4359-8444-3D0F09C2BA3D}" type="presOf" srcId="{4567B65A-94C8-4F8B-82A4-D15E973D8B90}" destId="{27671359-DEED-494F-A387-25CCD6652C69}" srcOrd="0" destOrd="0" presId="urn:microsoft.com/office/officeart/2005/8/layout/process5"/>
    <dgm:cxn modelId="{2AF0FAB3-E652-4644-927E-3053E26F6E04}" type="presOf" srcId="{5506B318-DE7B-408B-9739-1E5C15526720}" destId="{046DCBC2-3713-4C56-8754-8A73F163862B}" srcOrd="0" destOrd="0" presId="urn:microsoft.com/office/officeart/2005/8/layout/process5"/>
    <dgm:cxn modelId="{728BFCCA-64A1-4349-B667-4C053FBD8317}" type="presOf" srcId="{258FB273-91C6-4599-83F7-E413140749A9}" destId="{BA8F5572-99C8-4ECF-8D45-D6A71F4E622D}" srcOrd="0" destOrd="0" presId="urn:microsoft.com/office/officeart/2005/8/layout/process5"/>
    <dgm:cxn modelId="{1ED5B5EA-A17D-4891-BB91-D0BB525CAAEB}" srcId="{DB146A9D-FBB5-4C14-9310-0724B4C44372}" destId="{39BF82C9-97D1-41E6-8FCB-B38BBA2197DB}" srcOrd="3" destOrd="0" parTransId="{8615A3B5-9981-4929-9878-6A67AF1AE25D}" sibTransId="{258FB273-91C6-4599-83F7-E413140749A9}"/>
    <dgm:cxn modelId="{CD2AC7F1-997F-44E5-9866-7208D6453EC3}" type="presOf" srcId="{A3406264-2DD3-4FC6-B027-7672898346A9}" destId="{30F211E6-F91D-401B-B6E9-71E4BF220321}" srcOrd="1" destOrd="0" presId="urn:microsoft.com/office/officeart/2005/8/layout/process5"/>
    <dgm:cxn modelId="{C56BCBF7-C86B-480A-B6E4-80408D51637E}" type="presOf" srcId="{61C5F0BA-01EA-4BE9-B864-AB3BB954E844}" destId="{BE8C47B1-0184-4497-BD2E-19F8011E2E34}" srcOrd="0" destOrd="0" presId="urn:microsoft.com/office/officeart/2005/8/layout/process5"/>
    <dgm:cxn modelId="{FADACDF9-E2E5-4802-96AC-81C0F0E1F2C8}" type="presOf" srcId="{39BF82C9-97D1-41E6-8FCB-B38BBA2197DB}" destId="{2CC577B5-9FDA-4175-BA5B-9860B67CD1CE}" srcOrd="0" destOrd="0" presId="urn:microsoft.com/office/officeart/2005/8/layout/process5"/>
    <dgm:cxn modelId="{0E416B26-2075-472D-8397-C2DBF6A24E1F}" type="presParOf" srcId="{D7FC6AB2-0CDF-4A21-A231-9A2645A22F86}" destId="{26C59877-A3E1-496D-B707-4B49DB5B1B8B}" srcOrd="0" destOrd="0" presId="urn:microsoft.com/office/officeart/2005/8/layout/process5"/>
    <dgm:cxn modelId="{F48699F8-FB87-44DF-9A3A-6E2BCA5084AE}" type="presParOf" srcId="{D7FC6AB2-0CDF-4A21-A231-9A2645A22F86}" destId="{5827C703-168D-4F5C-B720-D5546B26B1A8}" srcOrd="1" destOrd="0" presId="urn:microsoft.com/office/officeart/2005/8/layout/process5"/>
    <dgm:cxn modelId="{8B187D09-15F7-407F-A345-6698A1BAC322}" type="presParOf" srcId="{5827C703-168D-4F5C-B720-D5546B26B1A8}" destId="{B431CE29-0999-47E2-8E5B-E18D73B2D937}" srcOrd="0" destOrd="0" presId="urn:microsoft.com/office/officeart/2005/8/layout/process5"/>
    <dgm:cxn modelId="{6CC7192E-A4D4-4F32-8EA2-3E22CBA15B82}" type="presParOf" srcId="{D7FC6AB2-0CDF-4A21-A231-9A2645A22F86}" destId="{046DCBC2-3713-4C56-8754-8A73F163862B}" srcOrd="2" destOrd="0" presId="urn:microsoft.com/office/officeart/2005/8/layout/process5"/>
    <dgm:cxn modelId="{5B6DDA5D-AA41-43CC-88A2-09B966BED544}" type="presParOf" srcId="{D7FC6AB2-0CDF-4A21-A231-9A2645A22F86}" destId="{223E3867-32E2-4FFF-8D24-C4BFE9DACB10}" srcOrd="3" destOrd="0" presId="urn:microsoft.com/office/officeart/2005/8/layout/process5"/>
    <dgm:cxn modelId="{F680F52B-4556-496C-A6CE-E9D26F7B5ADB}" type="presParOf" srcId="{223E3867-32E2-4FFF-8D24-C4BFE9DACB10}" destId="{30F211E6-F91D-401B-B6E9-71E4BF220321}" srcOrd="0" destOrd="0" presId="urn:microsoft.com/office/officeart/2005/8/layout/process5"/>
    <dgm:cxn modelId="{A5C62552-56CB-44F1-8F39-A124385C4986}" type="presParOf" srcId="{D7FC6AB2-0CDF-4A21-A231-9A2645A22F86}" destId="{BB53E522-BA8B-492A-BD7F-EA42EEE2882A}" srcOrd="4" destOrd="0" presId="urn:microsoft.com/office/officeart/2005/8/layout/process5"/>
    <dgm:cxn modelId="{9EEAFCD5-665A-4896-9209-DFA6A93992E8}" type="presParOf" srcId="{D7FC6AB2-0CDF-4A21-A231-9A2645A22F86}" destId="{379E2DC3-6F7F-4D09-94A1-BA43759F6789}" srcOrd="5" destOrd="0" presId="urn:microsoft.com/office/officeart/2005/8/layout/process5"/>
    <dgm:cxn modelId="{EBF45BCA-1979-410B-AE94-C6102F366D84}" type="presParOf" srcId="{379E2DC3-6F7F-4D09-94A1-BA43759F6789}" destId="{44667FD1-9D95-41CB-BBFC-50A334CADCC1}" srcOrd="0" destOrd="0" presId="urn:microsoft.com/office/officeart/2005/8/layout/process5"/>
    <dgm:cxn modelId="{A21E800F-4C91-4F88-892B-BB4A471DD0F6}" type="presParOf" srcId="{D7FC6AB2-0CDF-4A21-A231-9A2645A22F86}" destId="{2CC577B5-9FDA-4175-BA5B-9860B67CD1CE}" srcOrd="6" destOrd="0" presId="urn:microsoft.com/office/officeart/2005/8/layout/process5"/>
    <dgm:cxn modelId="{11375029-BF9F-413D-A79B-4AA9C083D0DE}" type="presParOf" srcId="{D7FC6AB2-0CDF-4A21-A231-9A2645A22F86}" destId="{BA8F5572-99C8-4ECF-8D45-D6A71F4E622D}" srcOrd="7" destOrd="0" presId="urn:microsoft.com/office/officeart/2005/8/layout/process5"/>
    <dgm:cxn modelId="{75442914-1980-4135-8A1D-4CF98942A7F1}" type="presParOf" srcId="{BA8F5572-99C8-4ECF-8D45-D6A71F4E622D}" destId="{196A8AA5-C967-42DB-A88A-9EF831CA22AF}" srcOrd="0" destOrd="0" presId="urn:microsoft.com/office/officeart/2005/8/layout/process5"/>
    <dgm:cxn modelId="{ACAE294C-0EEA-405F-ABEA-AD81F117D79D}" type="presParOf" srcId="{D7FC6AB2-0CDF-4A21-A231-9A2645A22F86}" destId="{B2ADAC24-809E-4A35-A424-C52CEFA0407C}" srcOrd="8" destOrd="0" presId="urn:microsoft.com/office/officeart/2005/8/layout/process5"/>
    <dgm:cxn modelId="{8785D748-0B02-485C-995F-E9789657CEAB}" type="presParOf" srcId="{D7FC6AB2-0CDF-4A21-A231-9A2645A22F86}" destId="{65152D99-42B9-4EE1-999F-CD3A18824E4E}" srcOrd="9" destOrd="0" presId="urn:microsoft.com/office/officeart/2005/8/layout/process5"/>
    <dgm:cxn modelId="{F3139BAD-2582-42B6-9C58-71705AD305CF}" type="presParOf" srcId="{65152D99-42B9-4EE1-999F-CD3A18824E4E}" destId="{1932B198-A273-4A2B-9AF6-BDBECC039907}" srcOrd="0" destOrd="0" presId="urn:microsoft.com/office/officeart/2005/8/layout/process5"/>
    <dgm:cxn modelId="{647C04B2-2377-48F2-B1E1-699670FA1F34}" type="presParOf" srcId="{D7FC6AB2-0CDF-4A21-A231-9A2645A22F86}" destId="{E339384F-76F6-4B6B-981B-F77C47EB33EF}" srcOrd="10" destOrd="0" presId="urn:microsoft.com/office/officeart/2005/8/layout/process5"/>
    <dgm:cxn modelId="{8D36A16B-6520-4278-91E0-4A072D61080F}" type="presParOf" srcId="{D7FC6AB2-0CDF-4A21-A231-9A2645A22F86}" destId="{BE8C47B1-0184-4497-BD2E-19F8011E2E34}" srcOrd="11" destOrd="0" presId="urn:microsoft.com/office/officeart/2005/8/layout/process5"/>
    <dgm:cxn modelId="{7E9C7AF6-3197-43DF-BDF6-441766ED79D5}" type="presParOf" srcId="{BE8C47B1-0184-4497-BD2E-19F8011E2E34}" destId="{C70803B3-1CBC-4F74-982A-471E6C57F164}" srcOrd="0" destOrd="0" presId="urn:microsoft.com/office/officeart/2005/8/layout/process5"/>
    <dgm:cxn modelId="{D304293C-8601-4A7A-9114-420008029B45}" type="presParOf" srcId="{D7FC6AB2-0CDF-4A21-A231-9A2645A22F86}" destId="{ACDCEF68-9B6A-4325-8A0E-D6BA5143FF26}" srcOrd="12" destOrd="0" presId="urn:microsoft.com/office/officeart/2005/8/layout/process5"/>
    <dgm:cxn modelId="{F1464628-9776-45B1-A6F9-A152E1DB3818}" type="presParOf" srcId="{D7FC6AB2-0CDF-4A21-A231-9A2645A22F86}" destId="{27671359-DEED-494F-A387-25CCD6652C69}" srcOrd="13" destOrd="0" presId="urn:microsoft.com/office/officeart/2005/8/layout/process5"/>
    <dgm:cxn modelId="{BF067202-4DD5-4FDE-B3DF-94F8E1951987}" type="presParOf" srcId="{27671359-DEED-494F-A387-25CCD6652C69}" destId="{07BFAD42-2055-4600-AD2C-DBC3ABDDF71F}" srcOrd="0" destOrd="0" presId="urn:microsoft.com/office/officeart/2005/8/layout/process5"/>
    <dgm:cxn modelId="{589AF032-FF2E-4A30-9CDD-7715401E6FC3}" type="presParOf" srcId="{D7FC6AB2-0CDF-4A21-A231-9A2645A22F86}" destId="{D624CF94-B506-4F30-97DE-DF3208F48A1E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B92854-9E25-46A8-BB2B-70D2747DB9F7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8A51AC0-C87C-4E7A-A1F1-3CF4540C60E2}">
      <dgm:prSet/>
      <dgm:spPr/>
      <dgm:t>
        <a:bodyPr/>
        <a:lstStyle/>
        <a:p>
          <a:pPr rtl="0"/>
          <a:r>
            <a:rPr lang="ru-RU" b="1" i="1">
              <a:solidFill>
                <a:schemeClr val="tx1"/>
              </a:solidFill>
            </a:rPr>
            <a:t>Приклади різновиду універсального дизайну в сфері освіти:</a:t>
          </a:r>
          <a:endParaRPr lang="ru-RU" i="1">
            <a:solidFill>
              <a:schemeClr val="tx1"/>
            </a:solidFill>
          </a:endParaRPr>
        </a:p>
      </dgm:t>
    </dgm:pt>
    <dgm:pt modelId="{AC282529-AFA5-4356-B12B-BE615AD0BDD3}" type="parTrans" cxnId="{6642C9BA-01CF-4C3B-8291-8B02B7AE3C06}">
      <dgm:prSet/>
      <dgm:spPr/>
      <dgm:t>
        <a:bodyPr/>
        <a:lstStyle/>
        <a:p>
          <a:endParaRPr lang="ru-RU" i="1">
            <a:solidFill>
              <a:schemeClr val="tx1"/>
            </a:solidFill>
          </a:endParaRPr>
        </a:p>
      </dgm:t>
    </dgm:pt>
    <dgm:pt modelId="{2F2D9E10-C27A-4AAA-A74B-BA2405B87F3B}" type="sibTrans" cxnId="{6642C9BA-01CF-4C3B-8291-8B02B7AE3C06}">
      <dgm:prSet/>
      <dgm:spPr/>
      <dgm:t>
        <a:bodyPr/>
        <a:lstStyle/>
        <a:p>
          <a:endParaRPr lang="ru-RU" i="1">
            <a:solidFill>
              <a:schemeClr val="tx1"/>
            </a:solidFill>
          </a:endParaRPr>
        </a:p>
      </dgm:t>
    </dgm:pt>
    <dgm:pt modelId="{303A31C2-2040-4979-8343-D61D1D0D76E3}">
      <dgm:prSet/>
      <dgm:spPr/>
      <dgm:t>
        <a:bodyPr/>
        <a:lstStyle/>
        <a:p>
          <a:pPr rtl="0"/>
          <a:r>
            <a:rPr lang="uk-UA" b="1" i="1" dirty="0">
              <a:solidFill>
                <a:schemeClr val="tx1"/>
              </a:solidFill>
            </a:rPr>
            <a:t>1. Ресурсна кімната </a:t>
          </a:r>
          <a:r>
            <a:rPr lang="uk-UA" i="1" dirty="0">
              <a:solidFill>
                <a:schemeClr val="tx1"/>
              </a:solidFill>
            </a:rPr>
            <a:t>— це спеціально облаштоване приміщення, призначене для проведення групових психолого-педагогічних занять під час організації роботи з дітьми з особливими освітніми потребами. </a:t>
          </a:r>
          <a:endParaRPr lang="ru-RU" i="1" dirty="0">
            <a:solidFill>
              <a:schemeClr val="tx1"/>
            </a:solidFill>
          </a:endParaRPr>
        </a:p>
      </dgm:t>
    </dgm:pt>
    <dgm:pt modelId="{B3918706-77E1-466A-95A2-DF77787C541C}" type="parTrans" cxnId="{9AD620A5-B99C-4D2D-865E-C4314CBA7648}">
      <dgm:prSet/>
      <dgm:spPr/>
      <dgm:t>
        <a:bodyPr/>
        <a:lstStyle/>
        <a:p>
          <a:endParaRPr lang="ru-RU" i="1">
            <a:solidFill>
              <a:schemeClr val="tx1"/>
            </a:solidFill>
          </a:endParaRPr>
        </a:p>
      </dgm:t>
    </dgm:pt>
    <dgm:pt modelId="{BCE7723F-A2F2-48D2-B753-48F14943C0F1}" type="sibTrans" cxnId="{9AD620A5-B99C-4D2D-865E-C4314CBA7648}">
      <dgm:prSet/>
      <dgm:spPr/>
      <dgm:t>
        <a:bodyPr/>
        <a:lstStyle/>
        <a:p>
          <a:endParaRPr lang="ru-RU" i="1">
            <a:solidFill>
              <a:schemeClr val="tx1"/>
            </a:solidFill>
          </a:endParaRPr>
        </a:p>
      </dgm:t>
    </dgm:pt>
    <dgm:pt modelId="{F42875A9-FDA5-4E60-AFE7-F0789FD1CFC9}">
      <dgm:prSet/>
      <dgm:spPr/>
      <dgm:t>
        <a:bodyPr/>
        <a:lstStyle/>
        <a:p>
          <a:pPr rtl="0"/>
          <a:r>
            <a:rPr lang="uk-UA" i="1" dirty="0">
              <a:solidFill>
                <a:schemeClr val="tx1"/>
              </a:solidFill>
            </a:rPr>
            <a:t>Поняття «ресурсна кімната» офіційно вжито у наказі МОН від 23.04.2018 № 414, яким затверджено Типовий перелік спеціальних засобів корекції психофізичного розвитку дітей з особливими освітніми потребами, які навчаються в інклюзивних та спеціальних класах закладів загальної середньої освіти. </a:t>
          </a:r>
          <a:endParaRPr lang="ru-RU" i="1" dirty="0">
            <a:solidFill>
              <a:schemeClr val="tx1"/>
            </a:solidFill>
          </a:endParaRPr>
        </a:p>
      </dgm:t>
    </dgm:pt>
    <dgm:pt modelId="{727365B5-4F33-464C-8404-1A483126C38A}" type="parTrans" cxnId="{6E720CBD-441C-4CD2-ABF1-F00B6F659382}">
      <dgm:prSet/>
      <dgm:spPr/>
      <dgm:t>
        <a:bodyPr/>
        <a:lstStyle/>
        <a:p>
          <a:endParaRPr lang="ru-RU" i="1">
            <a:solidFill>
              <a:schemeClr val="tx1"/>
            </a:solidFill>
          </a:endParaRPr>
        </a:p>
      </dgm:t>
    </dgm:pt>
    <dgm:pt modelId="{1C6F7F37-3902-4649-9077-BED0891C6B1B}" type="sibTrans" cxnId="{6E720CBD-441C-4CD2-ABF1-F00B6F659382}">
      <dgm:prSet/>
      <dgm:spPr/>
      <dgm:t>
        <a:bodyPr/>
        <a:lstStyle/>
        <a:p>
          <a:endParaRPr lang="ru-RU" i="1">
            <a:solidFill>
              <a:schemeClr val="tx1"/>
            </a:solidFill>
          </a:endParaRPr>
        </a:p>
      </dgm:t>
    </dgm:pt>
    <dgm:pt modelId="{B17BBDA8-7F6D-458D-B28B-2046B2225C0C}" type="pres">
      <dgm:prSet presAssocID="{3CB92854-9E25-46A8-BB2B-70D2747DB9F7}" presName="diagram" presStyleCnt="0">
        <dgm:presLayoutVars>
          <dgm:dir/>
          <dgm:resizeHandles val="exact"/>
        </dgm:presLayoutVars>
      </dgm:prSet>
      <dgm:spPr/>
    </dgm:pt>
    <dgm:pt modelId="{E8EFA8BD-11F9-4175-A9CB-BC02FAACAA5F}" type="pres">
      <dgm:prSet presAssocID="{68A51AC0-C87C-4E7A-A1F1-3CF4540C60E2}" presName="node" presStyleLbl="node1" presStyleIdx="0" presStyleCnt="3">
        <dgm:presLayoutVars>
          <dgm:bulletEnabled val="1"/>
        </dgm:presLayoutVars>
      </dgm:prSet>
      <dgm:spPr/>
    </dgm:pt>
    <dgm:pt modelId="{5243B1DB-7917-4985-8CD5-2939947E04BF}" type="pres">
      <dgm:prSet presAssocID="{2F2D9E10-C27A-4AAA-A74B-BA2405B87F3B}" presName="sibTrans" presStyleCnt="0"/>
      <dgm:spPr/>
    </dgm:pt>
    <dgm:pt modelId="{D1B99DB2-9FB5-4AA7-8320-701F9173DF64}" type="pres">
      <dgm:prSet presAssocID="{303A31C2-2040-4979-8343-D61D1D0D76E3}" presName="node" presStyleLbl="node1" presStyleIdx="1" presStyleCnt="3">
        <dgm:presLayoutVars>
          <dgm:bulletEnabled val="1"/>
        </dgm:presLayoutVars>
      </dgm:prSet>
      <dgm:spPr/>
    </dgm:pt>
    <dgm:pt modelId="{BD29573B-B0D8-4590-A708-1F9C32510BB7}" type="pres">
      <dgm:prSet presAssocID="{BCE7723F-A2F2-48D2-B753-48F14943C0F1}" presName="sibTrans" presStyleCnt="0"/>
      <dgm:spPr/>
    </dgm:pt>
    <dgm:pt modelId="{C7DFE88D-5C92-43DE-AEA5-08D8EC6D1C47}" type="pres">
      <dgm:prSet presAssocID="{F42875A9-FDA5-4E60-AFE7-F0789FD1CFC9}" presName="node" presStyleLbl="node1" presStyleIdx="2" presStyleCnt="3">
        <dgm:presLayoutVars>
          <dgm:bulletEnabled val="1"/>
        </dgm:presLayoutVars>
      </dgm:prSet>
      <dgm:spPr/>
    </dgm:pt>
  </dgm:ptLst>
  <dgm:cxnLst>
    <dgm:cxn modelId="{6036182E-E44D-4F37-9804-245F5183F250}" type="presOf" srcId="{3CB92854-9E25-46A8-BB2B-70D2747DB9F7}" destId="{B17BBDA8-7F6D-458D-B28B-2046B2225C0C}" srcOrd="0" destOrd="0" presId="urn:microsoft.com/office/officeart/2005/8/layout/default"/>
    <dgm:cxn modelId="{1689306F-4823-439A-A9A7-7405E8069490}" type="presOf" srcId="{F42875A9-FDA5-4E60-AFE7-F0789FD1CFC9}" destId="{C7DFE88D-5C92-43DE-AEA5-08D8EC6D1C47}" srcOrd="0" destOrd="0" presId="urn:microsoft.com/office/officeart/2005/8/layout/default"/>
    <dgm:cxn modelId="{4AAC5576-0C23-404C-B6F2-E514DC2E1770}" type="presOf" srcId="{68A51AC0-C87C-4E7A-A1F1-3CF4540C60E2}" destId="{E8EFA8BD-11F9-4175-A9CB-BC02FAACAA5F}" srcOrd="0" destOrd="0" presId="urn:microsoft.com/office/officeart/2005/8/layout/default"/>
    <dgm:cxn modelId="{9AD620A5-B99C-4D2D-865E-C4314CBA7648}" srcId="{3CB92854-9E25-46A8-BB2B-70D2747DB9F7}" destId="{303A31C2-2040-4979-8343-D61D1D0D76E3}" srcOrd="1" destOrd="0" parTransId="{B3918706-77E1-466A-95A2-DF77787C541C}" sibTransId="{BCE7723F-A2F2-48D2-B753-48F14943C0F1}"/>
    <dgm:cxn modelId="{6642C9BA-01CF-4C3B-8291-8B02B7AE3C06}" srcId="{3CB92854-9E25-46A8-BB2B-70D2747DB9F7}" destId="{68A51AC0-C87C-4E7A-A1F1-3CF4540C60E2}" srcOrd="0" destOrd="0" parTransId="{AC282529-AFA5-4356-B12B-BE615AD0BDD3}" sibTransId="{2F2D9E10-C27A-4AAA-A74B-BA2405B87F3B}"/>
    <dgm:cxn modelId="{6E720CBD-441C-4CD2-ABF1-F00B6F659382}" srcId="{3CB92854-9E25-46A8-BB2B-70D2747DB9F7}" destId="{F42875A9-FDA5-4E60-AFE7-F0789FD1CFC9}" srcOrd="2" destOrd="0" parTransId="{727365B5-4F33-464C-8404-1A483126C38A}" sibTransId="{1C6F7F37-3902-4649-9077-BED0891C6B1B}"/>
    <dgm:cxn modelId="{624DCDE3-7826-4E53-9A65-5CDEC0171470}" type="presOf" srcId="{303A31C2-2040-4979-8343-D61D1D0D76E3}" destId="{D1B99DB2-9FB5-4AA7-8320-701F9173DF64}" srcOrd="0" destOrd="0" presId="urn:microsoft.com/office/officeart/2005/8/layout/default"/>
    <dgm:cxn modelId="{E25881D6-D53A-47F5-8089-59F1A0F2D78D}" type="presParOf" srcId="{B17BBDA8-7F6D-458D-B28B-2046B2225C0C}" destId="{E8EFA8BD-11F9-4175-A9CB-BC02FAACAA5F}" srcOrd="0" destOrd="0" presId="urn:microsoft.com/office/officeart/2005/8/layout/default"/>
    <dgm:cxn modelId="{7AB0B602-C423-4830-8F71-95EF314D3E07}" type="presParOf" srcId="{B17BBDA8-7F6D-458D-B28B-2046B2225C0C}" destId="{5243B1DB-7917-4985-8CD5-2939947E04BF}" srcOrd="1" destOrd="0" presId="urn:microsoft.com/office/officeart/2005/8/layout/default"/>
    <dgm:cxn modelId="{67CC7BC4-39AA-4851-BE99-378C07F902DF}" type="presParOf" srcId="{B17BBDA8-7F6D-458D-B28B-2046B2225C0C}" destId="{D1B99DB2-9FB5-4AA7-8320-701F9173DF64}" srcOrd="2" destOrd="0" presId="urn:microsoft.com/office/officeart/2005/8/layout/default"/>
    <dgm:cxn modelId="{20635E2D-E543-410C-8B79-C4AF388B805E}" type="presParOf" srcId="{B17BBDA8-7F6D-458D-B28B-2046B2225C0C}" destId="{BD29573B-B0D8-4590-A708-1F9C32510BB7}" srcOrd="3" destOrd="0" presId="urn:microsoft.com/office/officeart/2005/8/layout/default"/>
    <dgm:cxn modelId="{D881FE99-9D19-4172-A125-EC99BD015CB1}" type="presParOf" srcId="{B17BBDA8-7F6D-458D-B28B-2046B2225C0C}" destId="{C7DFE88D-5C92-43DE-AEA5-08D8EC6D1C4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F452B4-4B19-44E4-ADFB-7AF126C3F303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169D9357-5D35-4C63-9F67-A1800767EAAA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При організації ресурсної кімнати треба звернути увагу на:</a:t>
          </a:r>
          <a:endParaRPr lang="ru-RU" b="1" i="1">
            <a:solidFill>
              <a:srgbClr val="002060"/>
            </a:solidFill>
          </a:endParaRPr>
        </a:p>
      </dgm:t>
    </dgm:pt>
    <dgm:pt modelId="{99FBD3B1-79FD-4674-AD17-17EE93711BF9}" type="parTrans" cxnId="{4574C91C-4DB5-4391-A101-4C1B06D25B8E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5CA0E6B6-7C54-4E9C-BC0C-FB584F7ECC6E}" type="sibTrans" cxnId="{4574C91C-4DB5-4391-A101-4C1B06D25B8E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E7E0EBB9-55BC-4724-8D24-4B06F31B9051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предметно-просторове планування – кімната має бути достатньо просторою; слід уникати предметів, які можуть спричинити травмування; </a:t>
          </a:r>
          <a:endParaRPr lang="ru-RU" b="1" i="1">
            <a:solidFill>
              <a:srgbClr val="002060"/>
            </a:solidFill>
          </a:endParaRPr>
        </a:p>
      </dgm:t>
    </dgm:pt>
    <dgm:pt modelId="{B06747E9-2B53-458D-928D-010C493384CD}" type="parTrans" cxnId="{1D7D984B-3194-4DA0-B319-539456481D6B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05774DB3-4C3D-43CF-BEC1-1BFFB304B38A}" type="sibTrans" cxnId="{1D7D984B-3194-4DA0-B319-539456481D6B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7F025A85-3643-420A-998D-36D5CFC805ED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освітлення та вентиляцію – приміщення має бути добре освітленим, але мати можливість зміни освітленості кімнати за допомогою сонцезахисних систем (рулонних штор, тощо);</a:t>
          </a:r>
          <a:endParaRPr lang="ru-RU" b="1" i="1">
            <a:solidFill>
              <a:srgbClr val="002060"/>
            </a:solidFill>
          </a:endParaRPr>
        </a:p>
      </dgm:t>
    </dgm:pt>
    <dgm:pt modelId="{2D3D11B6-EB4C-41FE-A3A2-9171C1A7330F}" type="parTrans" cxnId="{FD081E78-2BDC-46D9-A6F3-B4D7995A580A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66CE5C3C-EFF0-44B7-B076-924F8544BA2D}" type="sibTrans" cxnId="{FD081E78-2BDC-46D9-A6F3-B4D7995A580A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234EED9D-1C1A-4AA7-8D96-1BAA46959837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санітарно-гігієнічні умови – з ресурсної кімнати має бути швидкий доступ до туалетної кімнати;</a:t>
          </a:r>
          <a:endParaRPr lang="ru-RU" b="1" i="1">
            <a:solidFill>
              <a:srgbClr val="002060"/>
            </a:solidFill>
          </a:endParaRPr>
        </a:p>
      </dgm:t>
    </dgm:pt>
    <dgm:pt modelId="{4DB0BC5E-C767-448E-A639-DAE16ACF2B3F}" type="parTrans" cxnId="{60ADC4E4-F3F0-4389-AC2E-244BC76FA704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680234DF-4BD3-450C-8F8B-1097030FEFC9}" type="sibTrans" cxnId="{60ADC4E4-F3F0-4389-AC2E-244BC76FA704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F76C2042-DCD9-4247-9527-A300F6851694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зовнішній шумовий фон – не бажано, щоб поруч з ресурсною кімнатою знаходилися спортивний зал або  кабінет музики.</a:t>
          </a:r>
          <a:endParaRPr lang="ru-RU" b="1" i="1">
            <a:solidFill>
              <a:srgbClr val="002060"/>
            </a:solidFill>
          </a:endParaRPr>
        </a:p>
      </dgm:t>
    </dgm:pt>
    <dgm:pt modelId="{5C6A7947-DF20-440B-A5C4-94CFB837443F}" type="parTrans" cxnId="{347115C7-0193-4F44-9B9A-C83A33915856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791998BA-A145-4E39-A3C1-56A0B38D54E7}" type="sibTrans" cxnId="{347115C7-0193-4F44-9B9A-C83A33915856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3B0D31B6-307E-4894-BF03-81C1325E9B88}" type="pres">
      <dgm:prSet presAssocID="{28F452B4-4B19-44E4-ADFB-7AF126C3F303}" presName="Name0" presStyleCnt="0">
        <dgm:presLayoutVars>
          <dgm:dir/>
          <dgm:resizeHandles val="exact"/>
        </dgm:presLayoutVars>
      </dgm:prSet>
      <dgm:spPr/>
    </dgm:pt>
    <dgm:pt modelId="{650DA78F-E304-4051-8410-498617A183A1}" type="pres">
      <dgm:prSet presAssocID="{169D9357-5D35-4C63-9F67-A1800767EAAA}" presName="node" presStyleLbl="node1" presStyleIdx="0" presStyleCnt="5">
        <dgm:presLayoutVars>
          <dgm:bulletEnabled val="1"/>
        </dgm:presLayoutVars>
      </dgm:prSet>
      <dgm:spPr/>
    </dgm:pt>
    <dgm:pt modelId="{8BF5C7C4-CA42-4357-AFE6-1459094B6496}" type="pres">
      <dgm:prSet presAssocID="{5CA0E6B6-7C54-4E9C-BC0C-FB584F7ECC6E}" presName="sibTrans" presStyleCnt="0"/>
      <dgm:spPr/>
    </dgm:pt>
    <dgm:pt modelId="{371C69BD-A4DD-4C05-9564-2A02DE026DD2}" type="pres">
      <dgm:prSet presAssocID="{E7E0EBB9-55BC-4724-8D24-4B06F31B9051}" presName="node" presStyleLbl="node1" presStyleIdx="1" presStyleCnt="5">
        <dgm:presLayoutVars>
          <dgm:bulletEnabled val="1"/>
        </dgm:presLayoutVars>
      </dgm:prSet>
      <dgm:spPr/>
    </dgm:pt>
    <dgm:pt modelId="{490DDD6F-8EDF-43D0-A188-BE4C958E1AFA}" type="pres">
      <dgm:prSet presAssocID="{05774DB3-4C3D-43CF-BEC1-1BFFB304B38A}" presName="sibTrans" presStyleCnt="0"/>
      <dgm:spPr/>
    </dgm:pt>
    <dgm:pt modelId="{6277EB7D-0734-4FD5-A87D-86736C8B2B9E}" type="pres">
      <dgm:prSet presAssocID="{7F025A85-3643-420A-998D-36D5CFC805ED}" presName="node" presStyleLbl="node1" presStyleIdx="2" presStyleCnt="5">
        <dgm:presLayoutVars>
          <dgm:bulletEnabled val="1"/>
        </dgm:presLayoutVars>
      </dgm:prSet>
      <dgm:spPr/>
    </dgm:pt>
    <dgm:pt modelId="{0D4FD293-8029-4E2D-BB2A-41DF9016547C}" type="pres">
      <dgm:prSet presAssocID="{66CE5C3C-EFF0-44B7-B076-924F8544BA2D}" presName="sibTrans" presStyleCnt="0"/>
      <dgm:spPr/>
    </dgm:pt>
    <dgm:pt modelId="{927C5BAD-A5F8-4F2F-9B14-C1018BCBD310}" type="pres">
      <dgm:prSet presAssocID="{234EED9D-1C1A-4AA7-8D96-1BAA46959837}" presName="node" presStyleLbl="node1" presStyleIdx="3" presStyleCnt="5">
        <dgm:presLayoutVars>
          <dgm:bulletEnabled val="1"/>
        </dgm:presLayoutVars>
      </dgm:prSet>
      <dgm:spPr/>
    </dgm:pt>
    <dgm:pt modelId="{B9E064BD-5C5D-4546-B614-6DD3964F1571}" type="pres">
      <dgm:prSet presAssocID="{680234DF-4BD3-450C-8F8B-1097030FEFC9}" presName="sibTrans" presStyleCnt="0"/>
      <dgm:spPr/>
    </dgm:pt>
    <dgm:pt modelId="{A121868B-7C56-4F15-ABF9-05705CAEB3D0}" type="pres">
      <dgm:prSet presAssocID="{F76C2042-DCD9-4247-9527-A300F6851694}" presName="node" presStyleLbl="node1" presStyleIdx="4" presStyleCnt="5">
        <dgm:presLayoutVars>
          <dgm:bulletEnabled val="1"/>
        </dgm:presLayoutVars>
      </dgm:prSet>
      <dgm:spPr/>
    </dgm:pt>
  </dgm:ptLst>
  <dgm:cxnLst>
    <dgm:cxn modelId="{A06D500B-D508-4396-9D6E-873FC38C9686}" type="presOf" srcId="{F76C2042-DCD9-4247-9527-A300F6851694}" destId="{A121868B-7C56-4F15-ABF9-05705CAEB3D0}" srcOrd="0" destOrd="0" presId="urn:microsoft.com/office/officeart/2005/8/layout/hList6"/>
    <dgm:cxn modelId="{4574C91C-4DB5-4391-A101-4C1B06D25B8E}" srcId="{28F452B4-4B19-44E4-ADFB-7AF126C3F303}" destId="{169D9357-5D35-4C63-9F67-A1800767EAAA}" srcOrd="0" destOrd="0" parTransId="{99FBD3B1-79FD-4674-AD17-17EE93711BF9}" sibTransId="{5CA0E6B6-7C54-4E9C-BC0C-FB584F7ECC6E}"/>
    <dgm:cxn modelId="{0DDF7D46-DD1A-4600-A4FD-0EA68FE39C55}" type="presOf" srcId="{7F025A85-3643-420A-998D-36D5CFC805ED}" destId="{6277EB7D-0734-4FD5-A87D-86736C8B2B9E}" srcOrd="0" destOrd="0" presId="urn:microsoft.com/office/officeart/2005/8/layout/hList6"/>
    <dgm:cxn modelId="{1D7D984B-3194-4DA0-B319-539456481D6B}" srcId="{28F452B4-4B19-44E4-ADFB-7AF126C3F303}" destId="{E7E0EBB9-55BC-4724-8D24-4B06F31B9051}" srcOrd="1" destOrd="0" parTransId="{B06747E9-2B53-458D-928D-010C493384CD}" sibTransId="{05774DB3-4C3D-43CF-BEC1-1BFFB304B38A}"/>
    <dgm:cxn modelId="{FD081E78-2BDC-46D9-A6F3-B4D7995A580A}" srcId="{28F452B4-4B19-44E4-ADFB-7AF126C3F303}" destId="{7F025A85-3643-420A-998D-36D5CFC805ED}" srcOrd="2" destOrd="0" parTransId="{2D3D11B6-EB4C-41FE-A3A2-9171C1A7330F}" sibTransId="{66CE5C3C-EFF0-44B7-B076-924F8544BA2D}"/>
    <dgm:cxn modelId="{0EA9BB8C-5723-4AB7-A9CB-F0DA0D5EFCD2}" type="presOf" srcId="{E7E0EBB9-55BC-4724-8D24-4B06F31B9051}" destId="{371C69BD-A4DD-4C05-9564-2A02DE026DD2}" srcOrd="0" destOrd="0" presId="urn:microsoft.com/office/officeart/2005/8/layout/hList6"/>
    <dgm:cxn modelId="{9ECD9393-5B4A-47F8-A13D-DC5D305C085E}" type="presOf" srcId="{169D9357-5D35-4C63-9F67-A1800767EAAA}" destId="{650DA78F-E304-4051-8410-498617A183A1}" srcOrd="0" destOrd="0" presId="urn:microsoft.com/office/officeart/2005/8/layout/hList6"/>
    <dgm:cxn modelId="{EBA41CA8-03F8-4648-965F-2597A6CEFBCC}" type="presOf" srcId="{234EED9D-1C1A-4AA7-8D96-1BAA46959837}" destId="{927C5BAD-A5F8-4F2F-9B14-C1018BCBD310}" srcOrd="0" destOrd="0" presId="urn:microsoft.com/office/officeart/2005/8/layout/hList6"/>
    <dgm:cxn modelId="{347115C7-0193-4F44-9B9A-C83A33915856}" srcId="{28F452B4-4B19-44E4-ADFB-7AF126C3F303}" destId="{F76C2042-DCD9-4247-9527-A300F6851694}" srcOrd="4" destOrd="0" parTransId="{5C6A7947-DF20-440B-A5C4-94CFB837443F}" sibTransId="{791998BA-A145-4E39-A3C1-56A0B38D54E7}"/>
    <dgm:cxn modelId="{60ADC4E4-F3F0-4389-AC2E-244BC76FA704}" srcId="{28F452B4-4B19-44E4-ADFB-7AF126C3F303}" destId="{234EED9D-1C1A-4AA7-8D96-1BAA46959837}" srcOrd="3" destOrd="0" parTransId="{4DB0BC5E-C767-448E-A639-DAE16ACF2B3F}" sibTransId="{680234DF-4BD3-450C-8F8B-1097030FEFC9}"/>
    <dgm:cxn modelId="{907CD3E6-1671-4482-8E13-40A4526C92ED}" type="presOf" srcId="{28F452B4-4B19-44E4-ADFB-7AF126C3F303}" destId="{3B0D31B6-307E-4894-BF03-81C1325E9B88}" srcOrd="0" destOrd="0" presId="urn:microsoft.com/office/officeart/2005/8/layout/hList6"/>
    <dgm:cxn modelId="{26C1CBA6-6C81-49FF-A432-8069F90DA518}" type="presParOf" srcId="{3B0D31B6-307E-4894-BF03-81C1325E9B88}" destId="{650DA78F-E304-4051-8410-498617A183A1}" srcOrd="0" destOrd="0" presId="urn:microsoft.com/office/officeart/2005/8/layout/hList6"/>
    <dgm:cxn modelId="{C88B4313-22AC-470D-BCD1-BFD86C268411}" type="presParOf" srcId="{3B0D31B6-307E-4894-BF03-81C1325E9B88}" destId="{8BF5C7C4-CA42-4357-AFE6-1459094B6496}" srcOrd="1" destOrd="0" presId="urn:microsoft.com/office/officeart/2005/8/layout/hList6"/>
    <dgm:cxn modelId="{3A2A2DE1-9B52-4069-B333-75E87A1FB2F7}" type="presParOf" srcId="{3B0D31B6-307E-4894-BF03-81C1325E9B88}" destId="{371C69BD-A4DD-4C05-9564-2A02DE026DD2}" srcOrd="2" destOrd="0" presId="urn:microsoft.com/office/officeart/2005/8/layout/hList6"/>
    <dgm:cxn modelId="{19E49C2F-DAE6-41F9-AD49-1BD2A090ADFA}" type="presParOf" srcId="{3B0D31B6-307E-4894-BF03-81C1325E9B88}" destId="{490DDD6F-8EDF-43D0-A188-BE4C958E1AFA}" srcOrd="3" destOrd="0" presId="urn:microsoft.com/office/officeart/2005/8/layout/hList6"/>
    <dgm:cxn modelId="{526B180C-BFFD-4531-BC29-5C115B3E75BC}" type="presParOf" srcId="{3B0D31B6-307E-4894-BF03-81C1325E9B88}" destId="{6277EB7D-0734-4FD5-A87D-86736C8B2B9E}" srcOrd="4" destOrd="0" presId="urn:microsoft.com/office/officeart/2005/8/layout/hList6"/>
    <dgm:cxn modelId="{4B392BCA-0826-4E36-AE07-08E401D7C830}" type="presParOf" srcId="{3B0D31B6-307E-4894-BF03-81C1325E9B88}" destId="{0D4FD293-8029-4E2D-BB2A-41DF9016547C}" srcOrd="5" destOrd="0" presId="urn:microsoft.com/office/officeart/2005/8/layout/hList6"/>
    <dgm:cxn modelId="{4223AB23-CEF4-4E53-B10E-A548D93380FE}" type="presParOf" srcId="{3B0D31B6-307E-4894-BF03-81C1325E9B88}" destId="{927C5BAD-A5F8-4F2F-9B14-C1018BCBD310}" srcOrd="6" destOrd="0" presId="urn:microsoft.com/office/officeart/2005/8/layout/hList6"/>
    <dgm:cxn modelId="{D44127F0-8C1A-4542-93F2-2E9A4DF4C3D5}" type="presParOf" srcId="{3B0D31B6-307E-4894-BF03-81C1325E9B88}" destId="{B9E064BD-5C5D-4546-B614-6DD3964F1571}" srcOrd="7" destOrd="0" presId="urn:microsoft.com/office/officeart/2005/8/layout/hList6"/>
    <dgm:cxn modelId="{DEB345F3-86ED-4561-8B1F-B966CE451715}" type="presParOf" srcId="{3B0D31B6-307E-4894-BF03-81C1325E9B88}" destId="{A121868B-7C56-4F15-ABF9-05705CAEB3D0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D194D4-3BA0-46EF-A2F6-043EC6798267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AC885F9F-8E70-42A1-8FC3-D6478F3EB333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Умовно ресурсну кімнату можна поділити на зони:</a:t>
          </a:r>
          <a:endParaRPr lang="ru-RU" b="1" i="1">
            <a:solidFill>
              <a:srgbClr val="002060"/>
            </a:solidFill>
          </a:endParaRPr>
        </a:p>
      </dgm:t>
    </dgm:pt>
    <dgm:pt modelId="{C3340FF2-8F43-4EB5-92EB-9B9F9E77AF31}" type="parTrans" cxnId="{6BF1E633-5FC3-4E1D-B913-51FFAEFD0DB0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D9FB4FA1-ACE1-4F07-BF7B-4FE91B3215D6}" type="sibTrans" cxnId="{6BF1E633-5FC3-4E1D-B913-51FFAEFD0DB0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531F5813-140B-4A5D-B8DD-A8543A8A47D0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1. Навчальна зона містить робоче місце вчителя та індивідуальне місце учня.</a:t>
          </a:r>
          <a:endParaRPr lang="ru-RU" b="1" i="1">
            <a:solidFill>
              <a:srgbClr val="002060"/>
            </a:solidFill>
          </a:endParaRPr>
        </a:p>
      </dgm:t>
    </dgm:pt>
    <dgm:pt modelId="{B022B9C1-6D1F-4E53-9189-5F899DFB940B}" type="parTrans" cxnId="{ED71ADC2-9FBC-4EAC-B69D-8B2CF4251B84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7C2B4DAE-9A69-4232-908D-767A2C24ADF0}" type="sibTrans" cxnId="{ED71ADC2-9FBC-4EAC-B69D-8B2CF4251B84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C18656A1-C5CF-457C-8F45-96CC290E500E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2. Ігрова зона. Для організації та наповнення такого простору зручно і практично використовувати настільними іграми,пазлами,мольберти підлогові з магнітною дошкою та пісочна терапія.</a:t>
          </a:r>
          <a:endParaRPr lang="ru-RU" b="1" i="1">
            <a:solidFill>
              <a:srgbClr val="002060"/>
            </a:solidFill>
          </a:endParaRPr>
        </a:p>
      </dgm:t>
    </dgm:pt>
    <dgm:pt modelId="{95357C7F-889D-4CF7-AF6E-2020E7F30535}" type="parTrans" cxnId="{0D4E067B-11DB-4063-BD52-56908BE63EF9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BD2580C9-AD34-4A2A-BE4A-8CEFFE3A3D47}" type="sibTrans" cxnId="{0D4E067B-11DB-4063-BD52-56908BE63EF9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F016E820-CCBE-4D6A-816D-4F002D917417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3. Куток сенсорної розрядки бажано облаштовувати в окремій кімнаті. </a:t>
          </a:r>
          <a:endParaRPr lang="ru-RU" b="1" i="1">
            <a:solidFill>
              <a:srgbClr val="002060"/>
            </a:solidFill>
          </a:endParaRPr>
        </a:p>
      </dgm:t>
    </dgm:pt>
    <dgm:pt modelId="{7BC64A74-52E6-445A-92F2-A2CF164F8703}" type="parTrans" cxnId="{358C1539-E441-4126-96AF-D1BC63AF9764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3F37E3F3-D651-4140-A498-7BC1C68F3186}" type="sibTrans" cxnId="{358C1539-E441-4126-96AF-D1BC63AF9764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00A8EE05-F127-4629-9FE5-AB746437F862}">
      <dgm:prSet/>
      <dgm:spPr/>
      <dgm:t>
        <a:bodyPr/>
        <a:lstStyle/>
        <a:p>
          <a:pPr rtl="0"/>
          <a:r>
            <a:rPr lang="uk-UA" b="1" i="1">
              <a:solidFill>
                <a:srgbClr val="002060"/>
              </a:solidFill>
            </a:rPr>
            <a:t>Ця територія може використовуватись: як для стабілізації психологічного стану учнів або корекційної роботи психолога. </a:t>
          </a:r>
          <a:endParaRPr lang="ru-RU" b="1" i="1">
            <a:solidFill>
              <a:srgbClr val="002060"/>
            </a:solidFill>
          </a:endParaRPr>
        </a:p>
      </dgm:t>
    </dgm:pt>
    <dgm:pt modelId="{FA18ACB3-DC40-4C43-AA9B-2A81E142BCF5}" type="parTrans" cxnId="{CB54A516-6ED5-4BBF-A352-871F4716DC51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6ECDBFE4-734C-4DAE-ADBD-AE0E598152D4}" type="sibTrans" cxnId="{CB54A516-6ED5-4BBF-A352-871F4716DC51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B5515600-1200-4512-A1FF-DECE349EE87B}">
      <dgm:prSet/>
      <dgm:spPr/>
      <dgm:t>
        <a:bodyPr/>
        <a:lstStyle/>
        <a:p>
          <a:pPr rtl="0"/>
          <a:endParaRPr lang="ru-RU" b="1" i="1">
            <a:solidFill>
              <a:srgbClr val="002060"/>
            </a:solidFill>
          </a:endParaRPr>
        </a:p>
      </dgm:t>
    </dgm:pt>
    <dgm:pt modelId="{F7434396-99A1-4C80-946F-DD9F3E0CEC01}" type="parTrans" cxnId="{BDADC5DC-0712-4B04-A545-11B872FE2DAF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AF7C2EAE-482D-4B22-87E1-53DAB6D8BAB6}" type="sibTrans" cxnId="{BDADC5DC-0712-4B04-A545-11B872FE2DAF}">
      <dgm:prSet/>
      <dgm:spPr/>
      <dgm:t>
        <a:bodyPr/>
        <a:lstStyle/>
        <a:p>
          <a:endParaRPr lang="ru-RU" b="1" i="1">
            <a:solidFill>
              <a:srgbClr val="002060"/>
            </a:solidFill>
          </a:endParaRPr>
        </a:p>
      </dgm:t>
    </dgm:pt>
    <dgm:pt modelId="{78E23F36-B457-465F-9970-3A7D380E44AE}" type="pres">
      <dgm:prSet presAssocID="{A5D194D4-3BA0-46EF-A2F6-043EC6798267}" presName="outerComposite" presStyleCnt="0">
        <dgm:presLayoutVars>
          <dgm:chMax val="5"/>
          <dgm:dir/>
          <dgm:resizeHandles val="exact"/>
        </dgm:presLayoutVars>
      </dgm:prSet>
      <dgm:spPr/>
    </dgm:pt>
    <dgm:pt modelId="{CAC7EACD-A179-4FE2-B272-ADA7252ABDC4}" type="pres">
      <dgm:prSet presAssocID="{A5D194D4-3BA0-46EF-A2F6-043EC6798267}" presName="dummyMaxCanvas" presStyleCnt="0">
        <dgm:presLayoutVars/>
      </dgm:prSet>
      <dgm:spPr/>
    </dgm:pt>
    <dgm:pt modelId="{0E8F0B7D-2F47-49B9-8FC3-09240270D538}" type="pres">
      <dgm:prSet presAssocID="{A5D194D4-3BA0-46EF-A2F6-043EC6798267}" presName="FiveNodes_1" presStyleLbl="node1" presStyleIdx="0" presStyleCnt="5">
        <dgm:presLayoutVars>
          <dgm:bulletEnabled val="1"/>
        </dgm:presLayoutVars>
      </dgm:prSet>
      <dgm:spPr/>
    </dgm:pt>
    <dgm:pt modelId="{39BA36CF-D121-40E0-837E-8D24327B17D8}" type="pres">
      <dgm:prSet presAssocID="{A5D194D4-3BA0-46EF-A2F6-043EC6798267}" presName="FiveNodes_2" presStyleLbl="node1" presStyleIdx="1" presStyleCnt="5">
        <dgm:presLayoutVars>
          <dgm:bulletEnabled val="1"/>
        </dgm:presLayoutVars>
      </dgm:prSet>
      <dgm:spPr/>
    </dgm:pt>
    <dgm:pt modelId="{D8486AEF-A70A-4845-AE3A-895D7EA42AB2}" type="pres">
      <dgm:prSet presAssocID="{A5D194D4-3BA0-46EF-A2F6-043EC6798267}" presName="FiveNodes_3" presStyleLbl="node1" presStyleIdx="2" presStyleCnt="5">
        <dgm:presLayoutVars>
          <dgm:bulletEnabled val="1"/>
        </dgm:presLayoutVars>
      </dgm:prSet>
      <dgm:spPr/>
    </dgm:pt>
    <dgm:pt modelId="{8EDC0622-1051-4D8F-98C4-5923017ABF86}" type="pres">
      <dgm:prSet presAssocID="{A5D194D4-3BA0-46EF-A2F6-043EC6798267}" presName="FiveNodes_4" presStyleLbl="node1" presStyleIdx="3" presStyleCnt="5">
        <dgm:presLayoutVars>
          <dgm:bulletEnabled val="1"/>
        </dgm:presLayoutVars>
      </dgm:prSet>
      <dgm:spPr/>
    </dgm:pt>
    <dgm:pt modelId="{E51D4170-CBFC-4794-B4DB-3B2D33E0D666}" type="pres">
      <dgm:prSet presAssocID="{A5D194D4-3BA0-46EF-A2F6-043EC6798267}" presName="FiveNodes_5" presStyleLbl="node1" presStyleIdx="4" presStyleCnt="5">
        <dgm:presLayoutVars>
          <dgm:bulletEnabled val="1"/>
        </dgm:presLayoutVars>
      </dgm:prSet>
      <dgm:spPr/>
    </dgm:pt>
    <dgm:pt modelId="{D5B4860C-E8E6-48AB-8DA1-5200A983B281}" type="pres">
      <dgm:prSet presAssocID="{A5D194D4-3BA0-46EF-A2F6-043EC6798267}" presName="FiveConn_1-2" presStyleLbl="fgAccFollowNode1" presStyleIdx="0" presStyleCnt="4">
        <dgm:presLayoutVars>
          <dgm:bulletEnabled val="1"/>
        </dgm:presLayoutVars>
      </dgm:prSet>
      <dgm:spPr/>
    </dgm:pt>
    <dgm:pt modelId="{4C0190FF-BA29-4E91-B8E8-28E71AFE4072}" type="pres">
      <dgm:prSet presAssocID="{A5D194D4-3BA0-46EF-A2F6-043EC6798267}" presName="FiveConn_2-3" presStyleLbl="fgAccFollowNode1" presStyleIdx="1" presStyleCnt="4">
        <dgm:presLayoutVars>
          <dgm:bulletEnabled val="1"/>
        </dgm:presLayoutVars>
      </dgm:prSet>
      <dgm:spPr/>
    </dgm:pt>
    <dgm:pt modelId="{54E1CA47-20A8-40E5-8F26-5B869E3AC85D}" type="pres">
      <dgm:prSet presAssocID="{A5D194D4-3BA0-46EF-A2F6-043EC6798267}" presName="FiveConn_3-4" presStyleLbl="fgAccFollowNode1" presStyleIdx="2" presStyleCnt="4">
        <dgm:presLayoutVars>
          <dgm:bulletEnabled val="1"/>
        </dgm:presLayoutVars>
      </dgm:prSet>
      <dgm:spPr/>
    </dgm:pt>
    <dgm:pt modelId="{61249FC8-70A2-4626-8E37-2F8819B5457C}" type="pres">
      <dgm:prSet presAssocID="{A5D194D4-3BA0-46EF-A2F6-043EC6798267}" presName="FiveConn_4-5" presStyleLbl="fgAccFollowNode1" presStyleIdx="3" presStyleCnt="4">
        <dgm:presLayoutVars>
          <dgm:bulletEnabled val="1"/>
        </dgm:presLayoutVars>
      </dgm:prSet>
      <dgm:spPr/>
    </dgm:pt>
    <dgm:pt modelId="{45521C89-DA6F-4236-A410-F3A092F7C855}" type="pres">
      <dgm:prSet presAssocID="{A5D194D4-3BA0-46EF-A2F6-043EC6798267}" presName="FiveNodes_1_text" presStyleLbl="node1" presStyleIdx="4" presStyleCnt="5">
        <dgm:presLayoutVars>
          <dgm:bulletEnabled val="1"/>
        </dgm:presLayoutVars>
      </dgm:prSet>
      <dgm:spPr/>
    </dgm:pt>
    <dgm:pt modelId="{58A43204-ACAA-4D63-8464-8935DE0FE2FE}" type="pres">
      <dgm:prSet presAssocID="{A5D194D4-3BA0-46EF-A2F6-043EC6798267}" presName="FiveNodes_2_text" presStyleLbl="node1" presStyleIdx="4" presStyleCnt="5">
        <dgm:presLayoutVars>
          <dgm:bulletEnabled val="1"/>
        </dgm:presLayoutVars>
      </dgm:prSet>
      <dgm:spPr/>
    </dgm:pt>
    <dgm:pt modelId="{A2C82D24-343F-4853-854C-D1CBD6D41EC3}" type="pres">
      <dgm:prSet presAssocID="{A5D194D4-3BA0-46EF-A2F6-043EC6798267}" presName="FiveNodes_3_text" presStyleLbl="node1" presStyleIdx="4" presStyleCnt="5">
        <dgm:presLayoutVars>
          <dgm:bulletEnabled val="1"/>
        </dgm:presLayoutVars>
      </dgm:prSet>
      <dgm:spPr/>
    </dgm:pt>
    <dgm:pt modelId="{04658A41-07D5-476F-BF58-00DF9D4D418F}" type="pres">
      <dgm:prSet presAssocID="{A5D194D4-3BA0-46EF-A2F6-043EC6798267}" presName="FiveNodes_4_text" presStyleLbl="node1" presStyleIdx="4" presStyleCnt="5">
        <dgm:presLayoutVars>
          <dgm:bulletEnabled val="1"/>
        </dgm:presLayoutVars>
      </dgm:prSet>
      <dgm:spPr/>
    </dgm:pt>
    <dgm:pt modelId="{473CD933-B835-45DA-8FA9-EB2D9EE19A1D}" type="pres">
      <dgm:prSet presAssocID="{A5D194D4-3BA0-46EF-A2F6-043EC679826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A168302-E1FA-44B0-8B5F-2FC91D238030}" type="presOf" srcId="{C18656A1-C5CF-457C-8F45-96CC290E500E}" destId="{D8486AEF-A70A-4845-AE3A-895D7EA42AB2}" srcOrd="0" destOrd="0" presId="urn:microsoft.com/office/officeart/2005/8/layout/vProcess5"/>
    <dgm:cxn modelId="{A88E1B04-31E9-490E-92DC-569069314D1D}" type="presOf" srcId="{C18656A1-C5CF-457C-8F45-96CC290E500E}" destId="{A2C82D24-343F-4853-854C-D1CBD6D41EC3}" srcOrd="1" destOrd="0" presId="urn:microsoft.com/office/officeart/2005/8/layout/vProcess5"/>
    <dgm:cxn modelId="{B29F5710-3116-4C9A-8771-2C4E7DB80C3C}" type="presOf" srcId="{3F37E3F3-D651-4140-A498-7BC1C68F3186}" destId="{61249FC8-70A2-4626-8E37-2F8819B5457C}" srcOrd="0" destOrd="0" presId="urn:microsoft.com/office/officeart/2005/8/layout/vProcess5"/>
    <dgm:cxn modelId="{EA7D9210-E4A4-44A7-900B-D34C7817FCC9}" type="presOf" srcId="{BD2580C9-AD34-4A2A-BE4A-8CEFFE3A3D47}" destId="{54E1CA47-20A8-40E5-8F26-5B869E3AC85D}" srcOrd="0" destOrd="0" presId="urn:microsoft.com/office/officeart/2005/8/layout/vProcess5"/>
    <dgm:cxn modelId="{CB54A516-6ED5-4BBF-A352-871F4716DC51}" srcId="{A5D194D4-3BA0-46EF-A2F6-043EC6798267}" destId="{00A8EE05-F127-4629-9FE5-AB746437F862}" srcOrd="4" destOrd="0" parTransId="{FA18ACB3-DC40-4C43-AA9B-2A81E142BCF5}" sibTransId="{6ECDBFE4-734C-4DAE-ADBD-AE0E598152D4}"/>
    <dgm:cxn modelId="{61899B1A-6DF6-4CAE-A151-DA74BF75498E}" type="presOf" srcId="{AC885F9F-8E70-42A1-8FC3-D6478F3EB333}" destId="{0E8F0B7D-2F47-49B9-8FC3-09240270D538}" srcOrd="0" destOrd="0" presId="urn:microsoft.com/office/officeart/2005/8/layout/vProcess5"/>
    <dgm:cxn modelId="{6BF1E633-5FC3-4E1D-B913-51FFAEFD0DB0}" srcId="{A5D194D4-3BA0-46EF-A2F6-043EC6798267}" destId="{AC885F9F-8E70-42A1-8FC3-D6478F3EB333}" srcOrd="0" destOrd="0" parTransId="{C3340FF2-8F43-4EB5-92EB-9B9F9E77AF31}" sibTransId="{D9FB4FA1-ACE1-4F07-BF7B-4FE91B3215D6}"/>
    <dgm:cxn modelId="{358C1539-E441-4126-96AF-D1BC63AF9764}" srcId="{A5D194D4-3BA0-46EF-A2F6-043EC6798267}" destId="{F016E820-CCBE-4D6A-816D-4F002D917417}" srcOrd="3" destOrd="0" parTransId="{7BC64A74-52E6-445A-92F2-A2CF164F8703}" sibTransId="{3F37E3F3-D651-4140-A498-7BC1C68F3186}"/>
    <dgm:cxn modelId="{50119B3A-0E17-4EEF-8D37-592264216969}" type="presOf" srcId="{F016E820-CCBE-4D6A-816D-4F002D917417}" destId="{04658A41-07D5-476F-BF58-00DF9D4D418F}" srcOrd="1" destOrd="0" presId="urn:microsoft.com/office/officeart/2005/8/layout/vProcess5"/>
    <dgm:cxn modelId="{0D4E067B-11DB-4063-BD52-56908BE63EF9}" srcId="{A5D194D4-3BA0-46EF-A2F6-043EC6798267}" destId="{C18656A1-C5CF-457C-8F45-96CC290E500E}" srcOrd="2" destOrd="0" parTransId="{95357C7F-889D-4CF7-AF6E-2020E7F30535}" sibTransId="{BD2580C9-AD34-4A2A-BE4A-8CEFFE3A3D47}"/>
    <dgm:cxn modelId="{1B25838C-92F0-4889-9382-683552E49469}" type="presOf" srcId="{00A8EE05-F127-4629-9FE5-AB746437F862}" destId="{E51D4170-CBFC-4794-B4DB-3B2D33E0D666}" srcOrd="0" destOrd="0" presId="urn:microsoft.com/office/officeart/2005/8/layout/vProcess5"/>
    <dgm:cxn modelId="{2945AE90-7F58-4D0F-A626-CC32A6DA4DB0}" type="presOf" srcId="{00A8EE05-F127-4629-9FE5-AB746437F862}" destId="{473CD933-B835-45DA-8FA9-EB2D9EE19A1D}" srcOrd="1" destOrd="0" presId="urn:microsoft.com/office/officeart/2005/8/layout/vProcess5"/>
    <dgm:cxn modelId="{8E0A0291-2EC2-4553-8C05-FEB829123A4E}" type="presOf" srcId="{F016E820-CCBE-4D6A-816D-4F002D917417}" destId="{8EDC0622-1051-4D8F-98C4-5923017ABF86}" srcOrd="0" destOrd="0" presId="urn:microsoft.com/office/officeart/2005/8/layout/vProcess5"/>
    <dgm:cxn modelId="{B4E22496-5A1E-4A22-8422-555B957EF616}" type="presOf" srcId="{531F5813-140B-4A5D-B8DD-A8543A8A47D0}" destId="{39BA36CF-D121-40E0-837E-8D24327B17D8}" srcOrd="0" destOrd="0" presId="urn:microsoft.com/office/officeart/2005/8/layout/vProcess5"/>
    <dgm:cxn modelId="{42F897A6-3799-40C0-BB79-9E8CCCF7B7B2}" type="presOf" srcId="{531F5813-140B-4A5D-B8DD-A8543A8A47D0}" destId="{58A43204-ACAA-4D63-8464-8935DE0FE2FE}" srcOrd="1" destOrd="0" presId="urn:microsoft.com/office/officeart/2005/8/layout/vProcess5"/>
    <dgm:cxn modelId="{46ECACB2-062F-408F-841C-D83EB6983328}" type="presOf" srcId="{AC885F9F-8E70-42A1-8FC3-D6478F3EB333}" destId="{45521C89-DA6F-4236-A410-F3A092F7C855}" srcOrd="1" destOrd="0" presId="urn:microsoft.com/office/officeart/2005/8/layout/vProcess5"/>
    <dgm:cxn modelId="{B54FB8BE-992B-4F4E-9144-BC830EC97C43}" type="presOf" srcId="{7C2B4DAE-9A69-4232-908D-767A2C24ADF0}" destId="{4C0190FF-BA29-4E91-B8E8-28E71AFE4072}" srcOrd="0" destOrd="0" presId="urn:microsoft.com/office/officeart/2005/8/layout/vProcess5"/>
    <dgm:cxn modelId="{ED71ADC2-9FBC-4EAC-B69D-8B2CF4251B84}" srcId="{A5D194D4-3BA0-46EF-A2F6-043EC6798267}" destId="{531F5813-140B-4A5D-B8DD-A8543A8A47D0}" srcOrd="1" destOrd="0" parTransId="{B022B9C1-6D1F-4E53-9189-5F899DFB940B}" sibTransId="{7C2B4DAE-9A69-4232-908D-767A2C24ADF0}"/>
    <dgm:cxn modelId="{B150CBC9-E676-4862-A14F-66B07B3946D5}" type="presOf" srcId="{D9FB4FA1-ACE1-4F07-BF7B-4FE91B3215D6}" destId="{D5B4860C-E8E6-48AB-8DA1-5200A983B281}" srcOrd="0" destOrd="0" presId="urn:microsoft.com/office/officeart/2005/8/layout/vProcess5"/>
    <dgm:cxn modelId="{E8C9C3D8-6CD6-463D-B3AD-2C833A088092}" type="presOf" srcId="{A5D194D4-3BA0-46EF-A2F6-043EC6798267}" destId="{78E23F36-B457-465F-9970-3A7D380E44AE}" srcOrd="0" destOrd="0" presId="urn:microsoft.com/office/officeart/2005/8/layout/vProcess5"/>
    <dgm:cxn modelId="{BDADC5DC-0712-4B04-A545-11B872FE2DAF}" srcId="{A5D194D4-3BA0-46EF-A2F6-043EC6798267}" destId="{B5515600-1200-4512-A1FF-DECE349EE87B}" srcOrd="5" destOrd="0" parTransId="{F7434396-99A1-4C80-946F-DD9F3E0CEC01}" sibTransId="{AF7C2EAE-482D-4B22-87E1-53DAB6D8BAB6}"/>
    <dgm:cxn modelId="{2FFFB9A4-2EC2-475C-9353-384C182187AC}" type="presParOf" srcId="{78E23F36-B457-465F-9970-3A7D380E44AE}" destId="{CAC7EACD-A179-4FE2-B272-ADA7252ABDC4}" srcOrd="0" destOrd="0" presId="urn:microsoft.com/office/officeart/2005/8/layout/vProcess5"/>
    <dgm:cxn modelId="{97D4CF0A-CC53-4EB9-BBE6-0B83AA867BFC}" type="presParOf" srcId="{78E23F36-B457-465F-9970-3A7D380E44AE}" destId="{0E8F0B7D-2F47-49B9-8FC3-09240270D538}" srcOrd="1" destOrd="0" presId="urn:microsoft.com/office/officeart/2005/8/layout/vProcess5"/>
    <dgm:cxn modelId="{1149FC8A-8DA5-4143-B09F-CC9E11BE2408}" type="presParOf" srcId="{78E23F36-B457-465F-9970-3A7D380E44AE}" destId="{39BA36CF-D121-40E0-837E-8D24327B17D8}" srcOrd="2" destOrd="0" presId="urn:microsoft.com/office/officeart/2005/8/layout/vProcess5"/>
    <dgm:cxn modelId="{4FFC8781-83F0-4FC9-B8B4-7102FF660805}" type="presParOf" srcId="{78E23F36-B457-465F-9970-3A7D380E44AE}" destId="{D8486AEF-A70A-4845-AE3A-895D7EA42AB2}" srcOrd="3" destOrd="0" presId="urn:microsoft.com/office/officeart/2005/8/layout/vProcess5"/>
    <dgm:cxn modelId="{56129590-0270-401C-B075-F5997BBB5B27}" type="presParOf" srcId="{78E23F36-B457-465F-9970-3A7D380E44AE}" destId="{8EDC0622-1051-4D8F-98C4-5923017ABF86}" srcOrd="4" destOrd="0" presId="urn:microsoft.com/office/officeart/2005/8/layout/vProcess5"/>
    <dgm:cxn modelId="{C69ADFE9-EE8A-4BE5-81C6-25FAA579A342}" type="presParOf" srcId="{78E23F36-B457-465F-9970-3A7D380E44AE}" destId="{E51D4170-CBFC-4794-B4DB-3B2D33E0D666}" srcOrd="5" destOrd="0" presId="urn:microsoft.com/office/officeart/2005/8/layout/vProcess5"/>
    <dgm:cxn modelId="{15BFC343-1994-4590-BF49-BA934C6419E5}" type="presParOf" srcId="{78E23F36-B457-465F-9970-3A7D380E44AE}" destId="{D5B4860C-E8E6-48AB-8DA1-5200A983B281}" srcOrd="6" destOrd="0" presId="urn:microsoft.com/office/officeart/2005/8/layout/vProcess5"/>
    <dgm:cxn modelId="{D31D974F-EB6D-4401-B88D-0F0B0DC5BFE4}" type="presParOf" srcId="{78E23F36-B457-465F-9970-3A7D380E44AE}" destId="{4C0190FF-BA29-4E91-B8E8-28E71AFE4072}" srcOrd="7" destOrd="0" presId="urn:microsoft.com/office/officeart/2005/8/layout/vProcess5"/>
    <dgm:cxn modelId="{45AB0F59-5AD9-479D-823E-25143DA1AAFA}" type="presParOf" srcId="{78E23F36-B457-465F-9970-3A7D380E44AE}" destId="{54E1CA47-20A8-40E5-8F26-5B869E3AC85D}" srcOrd="8" destOrd="0" presId="urn:microsoft.com/office/officeart/2005/8/layout/vProcess5"/>
    <dgm:cxn modelId="{CC72AA6C-1DB4-48F9-AD42-0FA286E2F279}" type="presParOf" srcId="{78E23F36-B457-465F-9970-3A7D380E44AE}" destId="{61249FC8-70A2-4626-8E37-2F8819B5457C}" srcOrd="9" destOrd="0" presId="urn:microsoft.com/office/officeart/2005/8/layout/vProcess5"/>
    <dgm:cxn modelId="{3880D8CC-A205-4FAF-A64F-2646F48780E9}" type="presParOf" srcId="{78E23F36-B457-465F-9970-3A7D380E44AE}" destId="{45521C89-DA6F-4236-A410-F3A092F7C855}" srcOrd="10" destOrd="0" presId="urn:microsoft.com/office/officeart/2005/8/layout/vProcess5"/>
    <dgm:cxn modelId="{CDD1D7EA-5E25-4C0C-997E-769064726FBB}" type="presParOf" srcId="{78E23F36-B457-465F-9970-3A7D380E44AE}" destId="{58A43204-ACAA-4D63-8464-8935DE0FE2FE}" srcOrd="11" destOrd="0" presId="urn:microsoft.com/office/officeart/2005/8/layout/vProcess5"/>
    <dgm:cxn modelId="{A0EA1EFE-5801-4B10-8D7C-36E372299F57}" type="presParOf" srcId="{78E23F36-B457-465F-9970-3A7D380E44AE}" destId="{A2C82D24-343F-4853-854C-D1CBD6D41EC3}" srcOrd="12" destOrd="0" presId="urn:microsoft.com/office/officeart/2005/8/layout/vProcess5"/>
    <dgm:cxn modelId="{AB9BB51C-0EC9-4CE7-8A2A-1F8ECA5AC35F}" type="presParOf" srcId="{78E23F36-B457-465F-9970-3A7D380E44AE}" destId="{04658A41-07D5-476F-BF58-00DF9D4D418F}" srcOrd="13" destOrd="0" presId="urn:microsoft.com/office/officeart/2005/8/layout/vProcess5"/>
    <dgm:cxn modelId="{4498E922-5DB6-4777-B12C-2533E90A820A}" type="presParOf" srcId="{78E23F36-B457-465F-9970-3A7D380E44AE}" destId="{473CD933-B835-45DA-8FA9-EB2D9EE19A1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4072BD-7153-4427-AEB1-AD185C546BEC}" type="doc">
      <dgm:prSet loTypeId="urn:microsoft.com/office/officeart/2005/8/layout/hProcess3" loCatId="process" qsTypeId="urn:microsoft.com/office/officeart/2005/8/quickstyle/simple5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721BE1A7-AC62-4B43-9A4A-F28E05943BE1}">
      <dgm:prSet/>
      <dgm:spPr/>
      <dgm:t>
        <a:bodyPr/>
        <a:lstStyle/>
        <a:p>
          <a:pPr rtl="0"/>
          <a:r>
            <a:rPr lang="uk-UA" b="1" i="1">
              <a:solidFill>
                <a:srgbClr val="7030A0"/>
              </a:solidFill>
            </a:rPr>
            <a:t>2. Сенсорна кімната – це спеціально організоване середовище, оснащене обладнанням для стимуляції систем сприйняття: нюхової, тактильної, слухової, зорової, смакової та вестибулярної. </a:t>
          </a:r>
          <a:endParaRPr lang="ru-RU" b="1" i="1">
            <a:solidFill>
              <a:srgbClr val="7030A0"/>
            </a:solidFill>
          </a:endParaRPr>
        </a:p>
      </dgm:t>
    </dgm:pt>
    <dgm:pt modelId="{EC73A310-32EE-4B12-B12C-1DAD98FD4687}" type="parTrans" cxnId="{B51D19E5-CB5F-4C0F-83FF-95BA5A3719F9}">
      <dgm:prSet/>
      <dgm:spPr/>
      <dgm:t>
        <a:bodyPr/>
        <a:lstStyle/>
        <a:p>
          <a:endParaRPr lang="ru-RU" b="1" i="1">
            <a:solidFill>
              <a:srgbClr val="7030A0"/>
            </a:solidFill>
          </a:endParaRPr>
        </a:p>
      </dgm:t>
    </dgm:pt>
    <dgm:pt modelId="{93F2579C-4EA3-42CB-BD20-954345C55254}" type="sibTrans" cxnId="{B51D19E5-CB5F-4C0F-83FF-95BA5A3719F9}">
      <dgm:prSet/>
      <dgm:spPr/>
      <dgm:t>
        <a:bodyPr/>
        <a:lstStyle/>
        <a:p>
          <a:endParaRPr lang="ru-RU" b="1" i="1">
            <a:solidFill>
              <a:srgbClr val="7030A0"/>
            </a:solidFill>
          </a:endParaRPr>
        </a:p>
      </dgm:t>
    </dgm:pt>
    <dgm:pt modelId="{AC6657F4-D53B-4139-A730-4F19FDDA65A6}" type="pres">
      <dgm:prSet presAssocID="{7D4072BD-7153-4427-AEB1-AD185C546BEC}" presName="Name0" presStyleCnt="0">
        <dgm:presLayoutVars>
          <dgm:dir/>
          <dgm:animLvl val="lvl"/>
          <dgm:resizeHandles val="exact"/>
        </dgm:presLayoutVars>
      </dgm:prSet>
      <dgm:spPr/>
    </dgm:pt>
    <dgm:pt modelId="{876F6E1F-6633-4D8F-9F50-2A7525F2A13B}" type="pres">
      <dgm:prSet presAssocID="{7D4072BD-7153-4427-AEB1-AD185C546BEC}" presName="dummy" presStyleCnt="0"/>
      <dgm:spPr/>
    </dgm:pt>
    <dgm:pt modelId="{9189418E-30C6-4347-8807-8FC9DA7E9066}" type="pres">
      <dgm:prSet presAssocID="{7D4072BD-7153-4427-AEB1-AD185C546BEC}" presName="linH" presStyleCnt="0"/>
      <dgm:spPr/>
    </dgm:pt>
    <dgm:pt modelId="{1D4A5DC5-8C1B-4ACD-8513-8CA33E440602}" type="pres">
      <dgm:prSet presAssocID="{7D4072BD-7153-4427-AEB1-AD185C546BEC}" presName="padding1" presStyleCnt="0"/>
      <dgm:spPr/>
    </dgm:pt>
    <dgm:pt modelId="{B317BA6C-EE6F-4348-9BEA-2F7B97F51A88}" type="pres">
      <dgm:prSet presAssocID="{721BE1A7-AC62-4B43-9A4A-F28E05943BE1}" presName="linV" presStyleCnt="0"/>
      <dgm:spPr/>
    </dgm:pt>
    <dgm:pt modelId="{ECB1DBBC-3993-4676-B153-7F1EA7A38AFC}" type="pres">
      <dgm:prSet presAssocID="{721BE1A7-AC62-4B43-9A4A-F28E05943BE1}" presName="spVertical1" presStyleCnt="0"/>
      <dgm:spPr/>
    </dgm:pt>
    <dgm:pt modelId="{CE78FF77-47D8-47BD-8640-4F52668FBDF3}" type="pres">
      <dgm:prSet presAssocID="{721BE1A7-AC62-4B43-9A4A-F28E05943BE1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927191F-BE21-4FF0-A22E-16AF300AB5BE}" type="pres">
      <dgm:prSet presAssocID="{721BE1A7-AC62-4B43-9A4A-F28E05943BE1}" presName="spVertical2" presStyleCnt="0"/>
      <dgm:spPr/>
    </dgm:pt>
    <dgm:pt modelId="{33A013F1-5413-4608-9C14-40394476EB4F}" type="pres">
      <dgm:prSet presAssocID="{721BE1A7-AC62-4B43-9A4A-F28E05943BE1}" presName="spVertical3" presStyleCnt="0"/>
      <dgm:spPr/>
    </dgm:pt>
    <dgm:pt modelId="{EC5AE259-AE15-447B-B4F5-5FFAEB6D9405}" type="pres">
      <dgm:prSet presAssocID="{7D4072BD-7153-4427-AEB1-AD185C546BEC}" presName="padding2" presStyleCnt="0"/>
      <dgm:spPr/>
    </dgm:pt>
    <dgm:pt modelId="{D10D4611-2843-4331-B701-01DEAC69FEB1}" type="pres">
      <dgm:prSet presAssocID="{7D4072BD-7153-4427-AEB1-AD185C546BEC}" presName="negArrow" presStyleCnt="0"/>
      <dgm:spPr/>
    </dgm:pt>
    <dgm:pt modelId="{C6341546-D74C-4AC6-8478-4201A2C420FE}" type="pres">
      <dgm:prSet presAssocID="{7D4072BD-7153-4427-AEB1-AD185C546BEC}" presName="backgroundArrow" presStyleLbl="node1" presStyleIdx="0" presStyleCnt="1"/>
      <dgm:spPr/>
    </dgm:pt>
  </dgm:ptLst>
  <dgm:cxnLst>
    <dgm:cxn modelId="{C0B01330-0714-4F98-92A9-A46B6076C016}" type="presOf" srcId="{721BE1A7-AC62-4B43-9A4A-F28E05943BE1}" destId="{CE78FF77-47D8-47BD-8640-4F52668FBDF3}" srcOrd="0" destOrd="0" presId="urn:microsoft.com/office/officeart/2005/8/layout/hProcess3"/>
    <dgm:cxn modelId="{8BCE4289-B653-4220-94EA-459EA8082928}" type="presOf" srcId="{7D4072BD-7153-4427-AEB1-AD185C546BEC}" destId="{AC6657F4-D53B-4139-A730-4F19FDDA65A6}" srcOrd="0" destOrd="0" presId="urn:microsoft.com/office/officeart/2005/8/layout/hProcess3"/>
    <dgm:cxn modelId="{B51D19E5-CB5F-4C0F-83FF-95BA5A3719F9}" srcId="{7D4072BD-7153-4427-AEB1-AD185C546BEC}" destId="{721BE1A7-AC62-4B43-9A4A-F28E05943BE1}" srcOrd="0" destOrd="0" parTransId="{EC73A310-32EE-4B12-B12C-1DAD98FD4687}" sibTransId="{93F2579C-4EA3-42CB-BD20-954345C55254}"/>
    <dgm:cxn modelId="{750A67FC-AB01-431E-A99E-4AA47B14B6E8}" type="presParOf" srcId="{AC6657F4-D53B-4139-A730-4F19FDDA65A6}" destId="{876F6E1F-6633-4D8F-9F50-2A7525F2A13B}" srcOrd="0" destOrd="0" presId="urn:microsoft.com/office/officeart/2005/8/layout/hProcess3"/>
    <dgm:cxn modelId="{1E616B89-079F-40FC-B258-863D7280201B}" type="presParOf" srcId="{AC6657F4-D53B-4139-A730-4F19FDDA65A6}" destId="{9189418E-30C6-4347-8807-8FC9DA7E9066}" srcOrd="1" destOrd="0" presId="urn:microsoft.com/office/officeart/2005/8/layout/hProcess3"/>
    <dgm:cxn modelId="{78E3EDB1-5583-4697-8281-C1C7F0A8BCAA}" type="presParOf" srcId="{9189418E-30C6-4347-8807-8FC9DA7E9066}" destId="{1D4A5DC5-8C1B-4ACD-8513-8CA33E440602}" srcOrd="0" destOrd="0" presId="urn:microsoft.com/office/officeart/2005/8/layout/hProcess3"/>
    <dgm:cxn modelId="{C72C501C-AEBD-4E04-AD2D-6798D7C2A053}" type="presParOf" srcId="{9189418E-30C6-4347-8807-8FC9DA7E9066}" destId="{B317BA6C-EE6F-4348-9BEA-2F7B97F51A88}" srcOrd="1" destOrd="0" presId="urn:microsoft.com/office/officeart/2005/8/layout/hProcess3"/>
    <dgm:cxn modelId="{ABFEC24D-A67E-4B1C-AF79-2F5D42766E73}" type="presParOf" srcId="{B317BA6C-EE6F-4348-9BEA-2F7B97F51A88}" destId="{ECB1DBBC-3993-4676-B153-7F1EA7A38AFC}" srcOrd="0" destOrd="0" presId="urn:microsoft.com/office/officeart/2005/8/layout/hProcess3"/>
    <dgm:cxn modelId="{5AF11A3A-F957-4CF0-BB3E-9EB1A2C7AEDC}" type="presParOf" srcId="{B317BA6C-EE6F-4348-9BEA-2F7B97F51A88}" destId="{CE78FF77-47D8-47BD-8640-4F52668FBDF3}" srcOrd="1" destOrd="0" presId="urn:microsoft.com/office/officeart/2005/8/layout/hProcess3"/>
    <dgm:cxn modelId="{C129DD45-BCE0-4137-B902-8D0831CD75D5}" type="presParOf" srcId="{B317BA6C-EE6F-4348-9BEA-2F7B97F51A88}" destId="{6927191F-BE21-4FF0-A22E-16AF300AB5BE}" srcOrd="2" destOrd="0" presId="urn:microsoft.com/office/officeart/2005/8/layout/hProcess3"/>
    <dgm:cxn modelId="{CE36E9D8-4EB8-4806-827F-53C876393C79}" type="presParOf" srcId="{B317BA6C-EE6F-4348-9BEA-2F7B97F51A88}" destId="{33A013F1-5413-4608-9C14-40394476EB4F}" srcOrd="3" destOrd="0" presId="urn:microsoft.com/office/officeart/2005/8/layout/hProcess3"/>
    <dgm:cxn modelId="{5346008B-103E-44B6-BA67-BF507F2104FA}" type="presParOf" srcId="{9189418E-30C6-4347-8807-8FC9DA7E9066}" destId="{EC5AE259-AE15-447B-B4F5-5FFAEB6D9405}" srcOrd="2" destOrd="0" presId="urn:microsoft.com/office/officeart/2005/8/layout/hProcess3"/>
    <dgm:cxn modelId="{5A160FDB-244B-4634-BB23-F9C0C709E891}" type="presParOf" srcId="{9189418E-30C6-4347-8807-8FC9DA7E9066}" destId="{D10D4611-2843-4331-B701-01DEAC69FEB1}" srcOrd="3" destOrd="0" presId="urn:microsoft.com/office/officeart/2005/8/layout/hProcess3"/>
    <dgm:cxn modelId="{C161FF2A-823B-41AA-A660-A296B7C02C44}" type="presParOf" srcId="{9189418E-30C6-4347-8807-8FC9DA7E9066}" destId="{C6341546-D74C-4AC6-8478-4201A2C420FE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B4FC22-8DAE-436C-AA12-7E20E0354218}" type="doc">
      <dgm:prSet loTypeId="urn:microsoft.com/office/officeart/2005/8/layout/cycle2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3E839AF-F2A8-46B3-8986-9BB19C14FE6E}">
      <dgm:prSet custT="1"/>
      <dgm:spPr/>
      <dgm:t>
        <a:bodyPr/>
        <a:lstStyle/>
        <a:p>
          <a:pPr rtl="0"/>
          <a:r>
            <a:rPr lang="uk-UA" sz="1600" b="1" dirty="0">
              <a:solidFill>
                <a:schemeClr val="tx1"/>
              </a:solidFill>
            </a:rPr>
            <a:t>Функції сенсорної кімнати:</a:t>
          </a:r>
          <a:endParaRPr lang="ru-RU" sz="1600" dirty="0">
            <a:solidFill>
              <a:schemeClr val="tx1"/>
            </a:solidFill>
          </a:endParaRPr>
        </a:p>
      </dgm:t>
    </dgm:pt>
    <dgm:pt modelId="{66738346-2585-4025-8E52-BFE4DA95FA7F}" type="parTrans" cxnId="{A3505CDA-0EE2-47F3-80EF-90AA5BD25329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4DDC4B7E-6BF0-40C8-806C-1C890C97A83F}" type="sibTrans" cxnId="{A3505CDA-0EE2-47F3-80EF-90AA5BD25329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95E6F48C-D489-4083-A306-0085FDC2A97B}">
      <dgm:prSet custT="1"/>
      <dgm:spPr/>
      <dgm:t>
        <a:bodyPr/>
        <a:lstStyle/>
        <a:p>
          <a:pPr rtl="0"/>
          <a:r>
            <a:rPr lang="uk-UA" sz="1600" dirty="0">
              <a:solidFill>
                <a:schemeClr val="tx1"/>
              </a:solidFill>
            </a:rPr>
            <a:t>Допомога в стимулюванні сенсорної чутливості та  рухової активності, розвиток  загальної і дрібної моторики, покращення  координації рухів.</a:t>
          </a:r>
          <a:endParaRPr lang="ru-RU" sz="1600" dirty="0">
            <a:solidFill>
              <a:schemeClr val="tx1"/>
            </a:solidFill>
          </a:endParaRPr>
        </a:p>
      </dgm:t>
    </dgm:pt>
    <dgm:pt modelId="{5DE6C459-22AA-4610-9EA6-1C1EFB353EE3}" type="parTrans" cxnId="{4E19B0D4-1507-4B81-8B59-F57CF6AF15D0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141EA59C-7E05-49B6-93B1-E1714AA2636E}" type="sibTrans" cxnId="{4E19B0D4-1507-4B81-8B59-F57CF6AF15D0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BCA8BCD0-0477-4BC3-942C-02AC7F811037}">
      <dgm:prSet custT="1"/>
      <dgm:spPr/>
      <dgm:t>
        <a:bodyPr/>
        <a:lstStyle/>
        <a:p>
          <a:pPr rtl="0"/>
          <a:r>
            <a:rPr lang="uk-UA" sz="1600" dirty="0">
              <a:solidFill>
                <a:schemeClr val="tx1"/>
              </a:solidFill>
            </a:rPr>
            <a:t>Створення позитивного емоційного фону і допомога у  подоланні порушень емоційно-вольової сфери.</a:t>
          </a:r>
          <a:endParaRPr lang="ru-RU" sz="1600" dirty="0">
            <a:solidFill>
              <a:schemeClr val="tx1"/>
            </a:solidFill>
          </a:endParaRPr>
        </a:p>
      </dgm:t>
    </dgm:pt>
    <dgm:pt modelId="{B2FAA305-85C8-463F-96D7-4DF6F7BA1473}" type="parTrans" cxnId="{282C65CC-DF18-4C3D-A682-84E0719AFD19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3FE12B4B-2AB4-4B80-9617-2EB8C710E600}" type="sibTrans" cxnId="{282C65CC-DF18-4C3D-A682-84E0719AFD19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F068FA5C-124C-402B-8C3F-9E087DCFA46B}">
      <dgm:prSet custT="1"/>
      <dgm:spPr/>
      <dgm:t>
        <a:bodyPr/>
        <a:lstStyle/>
        <a:p>
          <a:pPr rtl="0"/>
          <a:r>
            <a:rPr lang="uk-UA" sz="1600" dirty="0">
              <a:solidFill>
                <a:schemeClr val="tx1"/>
              </a:solidFill>
            </a:rPr>
            <a:t>Підвищення  психічної активності за рахунок стимулювання позитивних емоційних реакцій.</a:t>
          </a:r>
          <a:endParaRPr lang="ru-RU" sz="1600" dirty="0">
            <a:solidFill>
              <a:schemeClr val="tx1"/>
            </a:solidFill>
          </a:endParaRPr>
        </a:p>
      </dgm:t>
    </dgm:pt>
    <dgm:pt modelId="{890BF223-80A3-462A-9B74-B5478397B8BE}" type="parTrans" cxnId="{1381792C-4F75-4729-8AF7-CEE5462C9A68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ECD0CFF2-8CC3-407F-9589-D49334A48DBF}" type="sibTrans" cxnId="{1381792C-4F75-4729-8AF7-CEE5462C9A68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E4C07D6C-75AA-4B7C-9624-A0EF02DC0B9F}">
      <dgm:prSet custT="1"/>
      <dgm:spPr/>
      <dgm:t>
        <a:bodyPr/>
        <a:lstStyle/>
        <a:p>
          <a:pPr rtl="0"/>
          <a:r>
            <a:rPr lang="uk-UA" sz="1600" dirty="0">
              <a:solidFill>
                <a:schemeClr val="tx1"/>
              </a:solidFill>
            </a:rPr>
            <a:t>Розвиток тактильних, зорових </a:t>
          </a:r>
          <a:r>
            <a:rPr lang="uk-UA" sz="1600" dirty="0" err="1">
              <a:solidFill>
                <a:schemeClr val="tx1"/>
              </a:solidFill>
            </a:rPr>
            <a:t>відчуттів</a:t>
          </a:r>
          <a:r>
            <a:rPr lang="uk-UA" sz="1600" dirty="0">
              <a:solidFill>
                <a:schemeClr val="tx1"/>
              </a:solidFill>
            </a:rPr>
            <a:t>, тренування пам'яті, уваги і інтелекту.</a:t>
          </a:r>
          <a:endParaRPr lang="ru-RU" sz="1600" dirty="0">
            <a:solidFill>
              <a:schemeClr val="tx1"/>
            </a:solidFill>
          </a:endParaRPr>
        </a:p>
      </dgm:t>
    </dgm:pt>
    <dgm:pt modelId="{80B2C7E2-DCD0-4B84-88EF-B896358F4DCE}" type="parTrans" cxnId="{4712348D-26C5-487F-B2CE-F490E5661BC9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374D42C3-6C09-4815-9D20-3281F6D35259}" type="sibTrans" cxnId="{4712348D-26C5-487F-B2CE-F490E5661BC9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DB88D5A6-E024-4751-A6E5-FECEF1BFB8AD}">
      <dgm:prSet custT="1"/>
      <dgm:spPr/>
      <dgm:t>
        <a:bodyPr/>
        <a:lstStyle/>
        <a:p>
          <a:pPr rtl="0"/>
          <a:r>
            <a:rPr lang="uk-UA" sz="1600" dirty="0">
              <a:solidFill>
                <a:schemeClr val="tx1"/>
              </a:solidFill>
            </a:rPr>
            <a:t>Розширення  просторового уявлення та творчих здібностей у дітей.     </a:t>
          </a:r>
          <a:endParaRPr lang="ru-RU" sz="1600" dirty="0">
            <a:solidFill>
              <a:schemeClr val="tx1"/>
            </a:solidFill>
          </a:endParaRPr>
        </a:p>
      </dgm:t>
    </dgm:pt>
    <dgm:pt modelId="{0054ADD0-E070-4CCB-AD94-501F41E55398}" type="parTrans" cxnId="{78055363-FC32-457B-AA3E-6B37F495761C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5653A503-4B19-4464-8E93-C68EDA622379}" type="sibTrans" cxnId="{78055363-FC32-457B-AA3E-6B37F495761C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02BFA497-0A64-4D1C-9217-3270AF36E520}">
      <dgm:prSet custT="1"/>
      <dgm:spPr/>
      <dgm:t>
        <a:bodyPr/>
        <a:lstStyle/>
        <a:p>
          <a:pPr rtl="0"/>
          <a:r>
            <a:rPr lang="uk-UA" sz="1600" dirty="0">
              <a:solidFill>
                <a:schemeClr val="tx1"/>
              </a:solidFill>
            </a:rPr>
            <a:t>Допомога в корекції порушень пізнавальної сфери. </a:t>
          </a:r>
          <a:endParaRPr lang="ru-RU" sz="1600" dirty="0">
            <a:solidFill>
              <a:schemeClr val="tx1"/>
            </a:solidFill>
          </a:endParaRPr>
        </a:p>
      </dgm:t>
    </dgm:pt>
    <dgm:pt modelId="{2309D80D-4032-4880-82AB-835AFE040070}" type="parTrans" cxnId="{E7089744-AA31-4F25-8897-B46E2FEB1957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9E573D03-E07C-4B33-ACCF-07C82F716646}" type="sibTrans" cxnId="{E7089744-AA31-4F25-8897-B46E2FEB1957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46A8A9A1-70D8-44D5-968C-8C483738C1FC}">
      <dgm:prSet custT="1"/>
      <dgm:spPr/>
      <dgm:t>
        <a:bodyPr/>
        <a:lstStyle/>
        <a:p>
          <a:pPr rtl="0"/>
          <a:r>
            <a:rPr lang="uk-UA" sz="1600" dirty="0">
              <a:solidFill>
                <a:schemeClr val="tx1"/>
              </a:solidFill>
            </a:rPr>
            <a:t>Допомога вирішені проблем з соціальної адаптації.</a:t>
          </a:r>
          <a:endParaRPr lang="ru-RU" sz="1600" dirty="0">
            <a:solidFill>
              <a:schemeClr val="tx1"/>
            </a:solidFill>
          </a:endParaRPr>
        </a:p>
      </dgm:t>
    </dgm:pt>
    <dgm:pt modelId="{0562DD69-183A-442A-92EC-1B75F8136EEC}" type="parTrans" cxnId="{13CA1672-A313-4B8E-A083-6ABCBBFD3F3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C94F4391-FF56-47F4-84CE-1CDC775A6715}" type="sibTrans" cxnId="{13CA1672-A313-4B8E-A083-6ABCBBFD3F36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9A20190F-D0EB-4B46-94A0-828262CC430A}" type="pres">
      <dgm:prSet presAssocID="{DEB4FC22-8DAE-436C-AA12-7E20E0354218}" presName="cycle" presStyleCnt="0">
        <dgm:presLayoutVars>
          <dgm:dir/>
          <dgm:resizeHandles val="exact"/>
        </dgm:presLayoutVars>
      </dgm:prSet>
      <dgm:spPr/>
    </dgm:pt>
    <dgm:pt modelId="{C02268D6-6BFB-44FF-ADF2-A2A68ACB22FE}" type="pres">
      <dgm:prSet presAssocID="{23E839AF-F2A8-46B3-8986-9BB19C14FE6E}" presName="node" presStyleLbl="node1" presStyleIdx="0" presStyleCnt="8" custScaleX="232753" custScaleY="83129" custRadScaleRad="21720" custRadScaleInc="-686170">
        <dgm:presLayoutVars>
          <dgm:bulletEnabled val="1"/>
        </dgm:presLayoutVars>
      </dgm:prSet>
      <dgm:spPr/>
    </dgm:pt>
    <dgm:pt modelId="{8EE2ECA6-AB8E-41BE-8A00-CA83BE761CEB}" type="pres">
      <dgm:prSet presAssocID="{4DDC4B7E-6BF0-40C8-806C-1C890C97A83F}" presName="sibTrans" presStyleLbl="sibTrans2D1" presStyleIdx="0" presStyleCnt="8"/>
      <dgm:spPr/>
    </dgm:pt>
    <dgm:pt modelId="{D8BC63E5-8F38-4235-91DF-1E0246EED41B}" type="pres">
      <dgm:prSet presAssocID="{4DDC4B7E-6BF0-40C8-806C-1C890C97A83F}" presName="connectorText" presStyleLbl="sibTrans2D1" presStyleIdx="0" presStyleCnt="8"/>
      <dgm:spPr/>
    </dgm:pt>
    <dgm:pt modelId="{0252ECC6-E321-4571-9BDF-F216DF68F764}" type="pres">
      <dgm:prSet presAssocID="{95E6F48C-D489-4083-A306-0085FDC2A97B}" presName="node" presStyleLbl="node1" presStyleIdx="1" presStyleCnt="8" custScaleX="319743" custRadScaleRad="106626" custRadScaleInc="-74494">
        <dgm:presLayoutVars>
          <dgm:bulletEnabled val="1"/>
        </dgm:presLayoutVars>
      </dgm:prSet>
      <dgm:spPr/>
    </dgm:pt>
    <dgm:pt modelId="{22709490-E8B8-454A-BABE-07777E5C5974}" type="pres">
      <dgm:prSet presAssocID="{141EA59C-7E05-49B6-93B1-E1714AA2636E}" presName="sibTrans" presStyleLbl="sibTrans2D1" presStyleIdx="1" presStyleCnt="8"/>
      <dgm:spPr/>
    </dgm:pt>
    <dgm:pt modelId="{D432C653-5740-491B-8DC7-65733DCBDA8C}" type="pres">
      <dgm:prSet presAssocID="{141EA59C-7E05-49B6-93B1-E1714AA2636E}" presName="connectorText" presStyleLbl="sibTrans2D1" presStyleIdx="1" presStyleCnt="8"/>
      <dgm:spPr/>
    </dgm:pt>
    <dgm:pt modelId="{74BF5561-D856-41E5-AA8C-B40EAA21EC05}" type="pres">
      <dgm:prSet presAssocID="{BCA8BCD0-0477-4BC3-942C-02AC7F811037}" presName="node" presStyleLbl="node1" presStyleIdx="2" presStyleCnt="8" custScaleX="244105" custRadScaleRad="109577" custRadScaleInc="-45980">
        <dgm:presLayoutVars>
          <dgm:bulletEnabled val="1"/>
        </dgm:presLayoutVars>
      </dgm:prSet>
      <dgm:spPr/>
    </dgm:pt>
    <dgm:pt modelId="{6A9B7F05-10B6-4517-98AF-0C45C12187F0}" type="pres">
      <dgm:prSet presAssocID="{3FE12B4B-2AB4-4B80-9617-2EB8C710E600}" presName="sibTrans" presStyleLbl="sibTrans2D1" presStyleIdx="2" presStyleCnt="8"/>
      <dgm:spPr/>
    </dgm:pt>
    <dgm:pt modelId="{35E52A54-BA39-4875-9610-15FC73828A50}" type="pres">
      <dgm:prSet presAssocID="{3FE12B4B-2AB4-4B80-9617-2EB8C710E600}" presName="connectorText" presStyleLbl="sibTrans2D1" presStyleIdx="2" presStyleCnt="8"/>
      <dgm:spPr/>
    </dgm:pt>
    <dgm:pt modelId="{E6A7A294-44C2-4D83-9AB9-3ED6C0E95D11}" type="pres">
      <dgm:prSet presAssocID="{F068FA5C-124C-402B-8C3F-9E087DCFA46B}" presName="node" presStyleLbl="node1" presStyleIdx="3" presStyleCnt="8" custScaleX="255155" custRadScaleRad="121240" custRadScaleInc="-95983">
        <dgm:presLayoutVars>
          <dgm:bulletEnabled val="1"/>
        </dgm:presLayoutVars>
      </dgm:prSet>
      <dgm:spPr/>
    </dgm:pt>
    <dgm:pt modelId="{9BDE5719-4442-449A-9124-8E310F894E6A}" type="pres">
      <dgm:prSet presAssocID="{ECD0CFF2-8CC3-407F-9589-D49334A48DBF}" presName="sibTrans" presStyleLbl="sibTrans2D1" presStyleIdx="3" presStyleCnt="8"/>
      <dgm:spPr/>
    </dgm:pt>
    <dgm:pt modelId="{853F4386-173A-44D5-A01F-D694D195DAAB}" type="pres">
      <dgm:prSet presAssocID="{ECD0CFF2-8CC3-407F-9589-D49334A48DBF}" presName="connectorText" presStyleLbl="sibTrans2D1" presStyleIdx="3" presStyleCnt="8"/>
      <dgm:spPr/>
    </dgm:pt>
    <dgm:pt modelId="{9D727100-E5F7-4F8B-8525-FBA975F7ACB9}" type="pres">
      <dgm:prSet presAssocID="{E4C07D6C-75AA-4B7C-9624-A0EF02DC0B9F}" presName="node" presStyleLbl="node1" presStyleIdx="4" presStyleCnt="8" custScaleX="238897">
        <dgm:presLayoutVars>
          <dgm:bulletEnabled val="1"/>
        </dgm:presLayoutVars>
      </dgm:prSet>
      <dgm:spPr/>
    </dgm:pt>
    <dgm:pt modelId="{71E207B4-E77C-4419-99CE-22186623A57D}" type="pres">
      <dgm:prSet presAssocID="{374D42C3-6C09-4815-9D20-3281F6D35259}" presName="sibTrans" presStyleLbl="sibTrans2D1" presStyleIdx="4" presStyleCnt="8"/>
      <dgm:spPr/>
    </dgm:pt>
    <dgm:pt modelId="{F0F9835A-C373-4117-B4F7-231DD58B344B}" type="pres">
      <dgm:prSet presAssocID="{374D42C3-6C09-4815-9D20-3281F6D35259}" presName="connectorText" presStyleLbl="sibTrans2D1" presStyleIdx="4" presStyleCnt="8"/>
      <dgm:spPr/>
    </dgm:pt>
    <dgm:pt modelId="{3C6B1A9D-DD59-4055-BBA8-A181AE549FFF}" type="pres">
      <dgm:prSet presAssocID="{DB88D5A6-E024-4751-A6E5-FECEF1BFB8AD}" presName="node" presStyleLbl="node1" presStyleIdx="5" presStyleCnt="8" custScaleX="196981" custRadScaleRad="130751" custRadScaleInc="74602">
        <dgm:presLayoutVars>
          <dgm:bulletEnabled val="1"/>
        </dgm:presLayoutVars>
      </dgm:prSet>
      <dgm:spPr/>
    </dgm:pt>
    <dgm:pt modelId="{3DF771C8-8C0F-4148-97B7-B04FFF8734CE}" type="pres">
      <dgm:prSet presAssocID="{5653A503-4B19-4464-8E93-C68EDA622379}" presName="sibTrans" presStyleLbl="sibTrans2D1" presStyleIdx="5" presStyleCnt="8"/>
      <dgm:spPr/>
    </dgm:pt>
    <dgm:pt modelId="{7B420BE2-52D2-4D1B-AEBC-050305435369}" type="pres">
      <dgm:prSet presAssocID="{5653A503-4B19-4464-8E93-C68EDA622379}" presName="connectorText" presStyleLbl="sibTrans2D1" presStyleIdx="5" presStyleCnt="8"/>
      <dgm:spPr/>
    </dgm:pt>
    <dgm:pt modelId="{35BAEB79-506D-4B64-9DBE-E2C6240E4909}" type="pres">
      <dgm:prSet presAssocID="{02BFA497-0A64-4D1C-9217-3270AF36E520}" presName="node" presStyleLbl="node1" presStyleIdx="6" presStyleCnt="8" custScaleX="167956" custRadScaleRad="113860" custRadScaleInc="47803">
        <dgm:presLayoutVars>
          <dgm:bulletEnabled val="1"/>
        </dgm:presLayoutVars>
      </dgm:prSet>
      <dgm:spPr/>
    </dgm:pt>
    <dgm:pt modelId="{33FFAA17-31A0-4915-BE6D-33E9AC3B33A7}" type="pres">
      <dgm:prSet presAssocID="{9E573D03-E07C-4B33-ACCF-07C82F716646}" presName="sibTrans" presStyleLbl="sibTrans2D1" presStyleIdx="6" presStyleCnt="8"/>
      <dgm:spPr/>
    </dgm:pt>
    <dgm:pt modelId="{3EB98FA1-1C4A-4B0D-8B0A-28F041099421}" type="pres">
      <dgm:prSet presAssocID="{9E573D03-E07C-4B33-ACCF-07C82F716646}" presName="connectorText" presStyleLbl="sibTrans2D1" presStyleIdx="6" presStyleCnt="8"/>
      <dgm:spPr/>
    </dgm:pt>
    <dgm:pt modelId="{FFFC16E6-C1B2-4C38-A994-93B13A72561F}" type="pres">
      <dgm:prSet presAssocID="{46A8A9A1-70D8-44D5-968C-8C483738C1FC}" presName="node" presStyleLbl="node1" presStyleIdx="7" presStyleCnt="8" custScaleX="184984" custRadScaleRad="124221" custRadScaleInc="10748">
        <dgm:presLayoutVars>
          <dgm:bulletEnabled val="1"/>
        </dgm:presLayoutVars>
      </dgm:prSet>
      <dgm:spPr/>
    </dgm:pt>
    <dgm:pt modelId="{2757107B-7424-48EF-BDAF-2EB0A53626CC}" type="pres">
      <dgm:prSet presAssocID="{C94F4391-FF56-47F4-84CE-1CDC775A6715}" presName="sibTrans" presStyleLbl="sibTrans2D1" presStyleIdx="7" presStyleCnt="8"/>
      <dgm:spPr/>
    </dgm:pt>
    <dgm:pt modelId="{AA04A191-B88C-437B-9851-B9E061CDE7BC}" type="pres">
      <dgm:prSet presAssocID="{C94F4391-FF56-47F4-84CE-1CDC775A6715}" presName="connectorText" presStyleLbl="sibTrans2D1" presStyleIdx="7" presStyleCnt="8"/>
      <dgm:spPr/>
    </dgm:pt>
  </dgm:ptLst>
  <dgm:cxnLst>
    <dgm:cxn modelId="{06EDBA16-E9CE-4891-A409-4BD93BDB9757}" type="presOf" srcId="{E4C07D6C-75AA-4B7C-9624-A0EF02DC0B9F}" destId="{9D727100-E5F7-4F8B-8525-FBA975F7ACB9}" srcOrd="0" destOrd="0" presId="urn:microsoft.com/office/officeart/2005/8/layout/cycle2"/>
    <dgm:cxn modelId="{59C7E026-7F72-4D1E-8C76-45BC43A9E91B}" type="presOf" srcId="{374D42C3-6C09-4815-9D20-3281F6D35259}" destId="{71E207B4-E77C-4419-99CE-22186623A57D}" srcOrd="0" destOrd="0" presId="urn:microsoft.com/office/officeart/2005/8/layout/cycle2"/>
    <dgm:cxn modelId="{E6E10B28-99CD-44D6-A7EA-6927160611A6}" type="presOf" srcId="{ECD0CFF2-8CC3-407F-9589-D49334A48DBF}" destId="{853F4386-173A-44D5-A01F-D694D195DAAB}" srcOrd="1" destOrd="0" presId="urn:microsoft.com/office/officeart/2005/8/layout/cycle2"/>
    <dgm:cxn modelId="{E659FB29-CF08-4DF5-8B63-4B7ED1A25F1F}" type="presOf" srcId="{374D42C3-6C09-4815-9D20-3281F6D35259}" destId="{F0F9835A-C373-4117-B4F7-231DD58B344B}" srcOrd="1" destOrd="0" presId="urn:microsoft.com/office/officeart/2005/8/layout/cycle2"/>
    <dgm:cxn modelId="{1381792C-4F75-4729-8AF7-CEE5462C9A68}" srcId="{DEB4FC22-8DAE-436C-AA12-7E20E0354218}" destId="{F068FA5C-124C-402B-8C3F-9E087DCFA46B}" srcOrd="3" destOrd="0" parTransId="{890BF223-80A3-462A-9B74-B5478397B8BE}" sibTransId="{ECD0CFF2-8CC3-407F-9589-D49334A48DBF}"/>
    <dgm:cxn modelId="{5BB0652F-BAC8-413A-9361-2FD2F7891BFF}" type="presOf" srcId="{DB88D5A6-E024-4751-A6E5-FECEF1BFB8AD}" destId="{3C6B1A9D-DD59-4055-BBA8-A181AE549FFF}" srcOrd="0" destOrd="0" presId="urn:microsoft.com/office/officeart/2005/8/layout/cycle2"/>
    <dgm:cxn modelId="{71B61A33-6AF1-40CE-B6AB-591216A4BE1E}" type="presOf" srcId="{4DDC4B7E-6BF0-40C8-806C-1C890C97A83F}" destId="{8EE2ECA6-AB8E-41BE-8A00-CA83BE761CEB}" srcOrd="0" destOrd="0" presId="urn:microsoft.com/office/officeart/2005/8/layout/cycle2"/>
    <dgm:cxn modelId="{8E664238-9C72-40F3-B075-0950A7ED92CD}" type="presOf" srcId="{5653A503-4B19-4464-8E93-C68EDA622379}" destId="{3DF771C8-8C0F-4148-97B7-B04FFF8734CE}" srcOrd="0" destOrd="0" presId="urn:microsoft.com/office/officeart/2005/8/layout/cycle2"/>
    <dgm:cxn modelId="{DFF74439-5997-48FB-B891-CF7A2738678B}" type="presOf" srcId="{141EA59C-7E05-49B6-93B1-E1714AA2636E}" destId="{D432C653-5740-491B-8DC7-65733DCBDA8C}" srcOrd="1" destOrd="0" presId="urn:microsoft.com/office/officeart/2005/8/layout/cycle2"/>
    <dgm:cxn modelId="{6E72F23A-DB0F-4FEB-97D8-E4F3D9176529}" type="presOf" srcId="{46A8A9A1-70D8-44D5-968C-8C483738C1FC}" destId="{FFFC16E6-C1B2-4C38-A994-93B13A72561F}" srcOrd="0" destOrd="0" presId="urn:microsoft.com/office/officeart/2005/8/layout/cycle2"/>
    <dgm:cxn modelId="{6877CA3C-C513-435F-88C2-0238A35664AA}" type="presOf" srcId="{C94F4391-FF56-47F4-84CE-1CDC775A6715}" destId="{2757107B-7424-48EF-BDAF-2EB0A53626CC}" srcOrd="0" destOrd="0" presId="urn:microsoft.com/office/officeart/2005/8/layout/cycle2"/>
    <dgm:cxn modelId="{3224F260-91FF-4D66-B4C5-8A9A59B0AE29}" type="presOf" srcId="{95E6F48C-D489-4083-A306-0085FDC2A97B}" destId="{0252ECC6-E321-4571-9BDF-F216DF68F764}" srcOrd="0" destOrd="0" presId="urn:microsoft.com/office/officeart/2005/8/layout/cycle2"/>
    <dgm:cxn modelId="{78055363-FC32-457B-AA3E-6B37F495761C}" srcId="{DEB4FC22-8DAE-436C-AA12-7E20E0354218}" destId="{DB88D5A6-E024-4751-A6E5-FECEF1BFB8AD}" srcOrd="5" destOrd="0" parTransId="{0054ADD0-E070-4CCB-AD94-501F41E55398}" sibTransId="{5653A503-4B19-4464-8E93-C68EDA622379}"/>
    <dgm:cxn modelId="{E7089744-AA31-4F25-8897-B46E2FEB1957}" srcId="{DEB4FC22-8DAE-436C-AA12-7E20E0354218}" destId="{02BFA497-0A64-4D1C-9217-3270AF36E520}" srcOrd="6" destOrd="0" parTransId="{2309D80D-4032-4880-82AB-835AFE040070}" sibTransId="{9E573D03-E07C-4B33-ACCF-07C82F716646}"/>
    <dgm:cxn modelId="{341D0945-254A-4263-9A89-FBA6E6AB9A7C}" type="presOf" srcId="{BCA8BCD0-0477-4BC3-942C-02AC7F811037}" destId="{74BF5561-D856-41E5-AA8C-B40EAA21EC05}" srcOrd="0" destOrd="0" presId="urn:microsoft.com/office/officeart/2005/8/layout/cycle2"/>
    <dgm:cxn modelId="{13CA1672-A313-4B8E-A083-6ABCBBFD3F36}" srcId="{DEB4FC22-8DAE-436C-AA12-7E20E0354218}" destId="{46A8A9A1-70D8-44D5-968C-8C483738C1FC}" srcOrd="7" destOrd="0" parTransId="{0562DD69-183A-442A-92EC-1B75F8136EEC}" sibTransId="{C94F4391-FF56-47F4-84CE-1CDC775A6715}"/>
    <dgm:cxn modelId="{15A67359-7447-43ED-9A09-11341A8199FD}" type="presOf" srcId="{DEB4FC22-8DAE-436C-AA12-7E20E0354218}" destId="{9A20190F-D0EB-4B46-94A0-828262CC430A}" srcOrd="0" destOrd="0" presId="urn:microsoft.com/office/officeart/2005/8/layout/cycle2"/>
    <dgm:cxn modelId="{D53D9B8A-7244-4FAB-82DC-614816497DD8}" type="presOf" srcId="{23E839AF-F2A8-46B3-8986-9BB19C14FE6E}" destId="{C02268D6-6BFB-44FF-ADF2-A2A68ACB22FE}" srcOrd="0" destOrd="0" presId="urn:microsoft.com/office/officeart/2005/8/layout/cycle2"/>
    <dgm:cxn modelId="{4712348D-26C5-487F-B2CE-F490E5661BC9}" srcId="{DEB4FC22-8DAE-436C-AA12-7E20E0354218}" destId="{E4C07D6C-75AA-4B7C-9624-A0EF02DC0B9F}" srcOrd="4" destOrd="0" parTransId="{80B2C7E2-DCD0-4B84-88EF-B896358F4DCE}" sibTransId="{374D42C3-6C09-4815-9D20-3281F6D35259}"/>
    <dgm:cxn modelId="{140B288F-FF4C-4640-B603-B23809E3DAAD}" type="presOf" srcId="{3FE12B4B-2AB4-4B80-9617-2EB8C710E600}" destId="{35E52A54-BA39-4875-9610-15FC73828A50}" srcOrd="1" destOrd="0" presId="urn:microsoft.com/office/officeart/2005/8/layout/cycle2"/>
    <dgm:cxn modelId="{B6B1BA92-C83C-43E8-81FC-4E3001639B29}" type="presOf" srcId="{5653A503-4B19-4464-8E93-C68EDA622379}" destId="{7B420BE2-52D2-4D1B-AEBC-050305435369}" srcOrd="1" destOrd="0" presId="urn:microsoft.com/office/officeart/2005/8/layout/cycle2"/>
    <dgm:cxn modelId="{ACE34CB6-32B4-4082-9D3F-6D48B3A53E67}" type="presOf" srcId="{9E573D03-E07C-4B33-ACCF-07C82F716646}" destId="{33FFAA17-31A0-4915-BE6D-33E9AC3B33A7}" srcOrd="0" destOrd="0" presId="urn:microsoft.com/office/officeart/2005/8/layout/cycle2"/>
    <dgm:cxn modelId="{C4951DB7-B32D-4047-A5D2-D1C283235D7D}" type="presOf" srcId="{C94F4391-FF56-47F4-84CE-1CDC775A6715}" destId="{AA04A191-B88C-437B-9851-B9E061CDE7BC}" srcOrd="1" destOrd="0" presId="urn:microsoft.com/office/officeart/2005/8/layout/cycle2"/>
    <dgm:cxn modelId="{6D64DDB9-8F8E-4527-90F7-4C4B1934D832}" type="presOf" srcId="{F068FA5C-124C-402B-8C3F-9E087DCFA46B}" destId="{E6A7A294-44C2-4D83-9AB9-3ED6C0E95D11}" srcOrd="0" destOrd="0" presId="urn:microsoft.com/office/officeart/2005/8/layout/cycle2"/>
    <dgm:cxn modelId="{BAAC9AC8-BCDE-47CC-9704-E3E86554ABCF}" type="presOf" srcId="{3FE12B4B-2AB4-4B80-9617-2EB8C710E600}" destId="{6A9B7F05-10B6-4517-98AF-0C45C12187F0}" srcOrd="0" destOrd="0" presId="urn:microsoft.com/office/officeart/2005/8/layout/cycle2"/>
    <dgm:cxn modelId="{282C65CC-DF18-4C3D-A682-84E0719AFD19}" srcId="{DEB4FC22-8DAE-436C-AA12-7E20E0354218}" destId="{BCA8BCD0-0477-4BC3-942C-02AC7F811037}" srcOrd="2" destOrd="0" parTransId="{B2FAA305-85C8-463F-96D7-4DF6F7BA1473}" sibTransId="{3FE12B4B-2AB4-4B80-9617-2EB8C710E600}"/>
    <dgm:cxn modelId="{4E19B0D4-1507-4B81-8B59-F57CF6AF15D0}" srcId="{DEB4FC22-8DAE-436C-AA12-7E20E0354218}" destId="{95E6F48C-D489-4083-A306-0085FDC2A97B}" srcOrd="1" destOrd="0" parTransId="{5DE6C459-22AA-4610-9EA6-1C1EFB353EE3}" sibTransId="{141EA59C-7E05-49B6-93B1-E1714AA2636E}"/>
    <dgm:cxn modelId="{0F2FC1D9-4ECA-464B-B8D5-FCF6DAE20EAD}" type="presOf" srcId="{9E573D03-E07C-4B33-ACCF-07C82F716646}" destId="{3EB98FA1-1C4A-4B0D-8B0A-28F041099421}" srcOrd="1" destOrd="0" presId="urn:microsoft.com/office/officeart/2005/8/layout/cycle2"/>
    <dgm:cxn modelId="{A3505CDA-0EE2-47F3-80EF-90AA5BD25329}" srcId="{DEB4FC22-8DAE-436C-AA12-7E20E0354218}" destId="{23E839AF-F2A8-46B3-8986-9BB19C14FE6E}" srcOrd="0" destOrd="0" parTransId="{66738346-2585-4025-8E52-BFE4DA95FA7F}" sibTransId="{4DDC4B7E-6BF0-40C8-806C-1C890C97A83F}"/>
    <dgm:cxn modelId="{DFE75EED-CC35-48E4-9F07-1307CA3DFB61}" type="presOf" srcId="{4DDC4B7E-6BF0-40C8-806C-1C890C97A83F}" destId="{D8BC63E5-8F38-4235-91DF-1E0246EED41B}" srcOrd="1" destOrd="0" presId="urn:microsoft.com/office/officeart/2005/8/layout/cycle2"/>
    <dgm:cxn modelId="{95A19FF4-CB2D-46CD-A52D-4D78D722B3E5}" type="presOf" srcId="{ECD0CFF2-8CC3-407F-9589-D49334A48DBF}" destId="{9BDE5719-4442-449A-9124-8E310F894E6A}" srcOrd="0" destOrd="0" presId="urn:microsoft.com/office/officeart/2005/8/layout/cycle2"/>
    <dgm:cxn modelId="{C53AF8F9-D9E8-4A14-8393-A2AC1BBC8081}" type="presOf" srcId="{141EA59C-7E05-49B6-93B1-E1714AA2636E}" destId="{22709490-E8B8-454A-BABE-07777E5C5974}" srcOrd="0" destOrd="0" presId="urn:microsoft.com/office/officeart/2005/8/layout/cycle2"/>
    <dgm:cxn modelId="{0DFBFCFA-17B2-448F-B59D-B5B54134C187}" type="presOf" srcId="{02BFA497-0A64-4D1C-9217-3270AF36E520}" destId="{35BAEB79-506D-4B64-9DBE-E2C6240E4909}" srcOrd="0" destOrd="0" presId="urn:microsoft.com/office/officeart/2005/8/layout/cycle2"/>
    <dgm:cxn modelId="{ACD741C0-B531-4DFA-8282-61C15260A469}" type="presParOf" srcId="{9A20190F-D0EB-4B46-94A0-828262CC430A}" destId="{C02268D6-6BFB-44FF-ADF2-A2A68ACB22FE}" srcOrd="0" destOrd="0" presId="urn:microsoft.com/office/officeart/2005/8/layout/cycle2"/>
    <dgm:cxn modelId="{3864D62B-22F4-475F-9372-5876F1C47124}" type="presParOf" srcId="{9A20190F-D0EB-4B46-94A0-828262CC430A}" destId="{8EE2ECA6-AB8E-41BE-8A00-CA83BE761CEB}" srcOrd="1" destOrd="0" presId="urn:microsoft.com/office/officeart/2005/8/layout/cycle2"/>
    <dgm:cxn modelId="{644A551F-D5CB-41FF-91D4-97195C57F168}" type="presParOf" srcId="{8EE2ECA6-AB8E-41BE-8A00-CA83BE761CEB}" destId="{D8BC63E5-8F38-4235-91DF-1E0246EED41B}" srcOrd="0" destOrd="0" presId="urn:microsoft.com/office/officeart/2005/8/layout/cycle2"/>
    <dgm:cxn modelId="{677249D9-F572-427E-A02F-2E8C0FEDA942}" type="presParOf" srcId="{9A20190F-D0EB-4B46-94A0-828262CC430A}" destId="{0252ECC6-E321-4571-9BDF-F216DF68F764}" srcOrd="2" destOrd="0" presId="urn:microsoft.com/office/officeart/2005/8/layout/cycle2"/>
    <dgm:cxn modelId="{F2552041-3A95-4EED-8F5F-7214081F53E8}" type="presParOf" srcId="{9A20190F-D0EB-4B46-94A0-828262CC430A}" destId="{22709490-E8B8-454A-BABE-07777E5C5974}" srcOrd="3" destOrd="0" presId="urn:microsoft.com/office/officeart/2005/8/layout/cycle2"/>
    <dgm:cxn modelId="{7A7427DB-C89A-43AF-A976-9B8BC668D195}" type="presParOf" srcId="{22709490-E8B8-454A-BABE-07777E5C5974}" destId="{D432C653-5740-491B-8DC7-65733DCBDA8C}" srcOrd="0" destOrd="0" presId="urn:microsoft.com/office/officeart/2005/8/layout/cycle2"/>
    <dgm:cxn modelId="{3521208A-E34D-44AB-9ACA-C18A9E53EE4C}" type="presParOf" srcId="{9A20190F-D0EB-4B46-94A0-828262CC430A}" destId="{74BF5561-D856-41E5-AA8C-B40EAA21EC05}" srcOrd="4" destOrd="0" presId="urn:microsoft.com/office/officeart/2005/8/layout/cycle2"/>
    <dgm:cxn modelId="{D2CA1D46-9CB0-4B1A-9BE4-424E86F50038}" type="presParOf" srcId="{9A20190F-D0EB-4B46-94A0-828262CC430A}" destId="{6A9B7F05-10B6-4517-98AF-0C45C12187F0}" srcOrd="5" destOrd="0" presId="urn:microsoft.com/office/officeart/2005/8/layout/cycle2"/>
    <dgm:cxn modelId="{FD39459D-5C3B-4AA5-BE56-7EBAD448EE9A}" type="presParOf" srcId="{6A9B7F05-10B6-4517-98AF-0C45C12187F0}" destId="{35E52A54-BA39-4875-9610-15FC73828A50}" srcOrd="0" destOrd="0" presId="urn:microsoft.com/office/officeart/2005/8/layout/cycle2"/>
    <dgm:cxn modelId="{68C66EF9-A65F-43BD-B3F3-FF7E40814A9C}" type="presParOf" srcId="{9A20190F-D0EB-4B46-94A0-828262CC430A}" destId="{E6A7A294-44C2-4D83-9AB9-3ED6C0E95D11}" srcOrd="6" destOrd="0" presId="urn:microsoft.com/office/officeart/2005/8/layout/cycle2"/>
    <dgm:cxn modelId="{CF287C2E-ABCB-405D-BC37-CA284F633D93}" type="presParOf" srcId="{9A20190F-D0EB-4B46-94A0-828262CC430A}" destId="{9BDE5719-4442-449A-9124-8E310F894E6A}" srcOrd="7" destOrd="0" presId="urn:microsoft.com/office/officeart/2005/8/layout/cycle2"/>
    <dgm:cxn modelId="{4D45A683-24C8-4A52-8AB9-FD666ACFC403}" type="presParOf" srcId="{9BDE5719-4442-449A-9124-8E310F894E6A}" destId="{853F4386-173A-44D5-A01F-D694D195DAAB}" srcOrd="0" destOrd="0" presId="urn:microsoft.com/office/officeart/2005/8/layout/cycle2"/>
    <dgm:cxn modelId="{C12F2B0A-EB72-4871-A5D3-9B8D2A1DC31E}" type="presParOf" srcId="{9A20190F-D0EB-4B46-94A0-828262CC430A}" destId="{9D727100-E5F7-4F8B-8525-FBA975F7ACB9}" srcOrd="8" destOrd="0" presId="urn:microsoft.com/office/officeart/2005/8/layout/cycle2"/>
    <dgm:cxn modelId="{A81EE43C-395F-4459-A3CB-0D90D3F02C0C}" type="presParOf" srcId="{9A20190F-D0EB-4B46-94A0-828262CC430A}" destId="{71E207B4-E77C-4419-99CE-22186623A57D}" srcOrd="9" destOrd="0" presId="urn:microsoft.com/office/officeart/2005/8/layout/cycle2"/>
    <dgm:cxn modelId="{FA134060-8F49-436A-89BA-3300898A315F}" type="presParOf" srcId="{71E207B4-E77C-4419-99CE-22186623A57D}" destId="{F0F9835A-C373-4117-B4F7-231DD58B344B}" srcOrd="0" destOrd="0" presId="urn:microsoft.com/office/officeart/2005/8/layout/cycle2"/>
    <dgm:cxn modelId="{E26DBAC9-FD36-4CB1-803A-697E77D49DDE}" type="presParOf" srcId="{9A20190F-D0EB-4B46-94A0-828262CC430A}" destId="{3C6B1A9D-DD59-4055-BBA8-A181AE549FFF}" srcOrd="10" destOrd="0" presId="urn:microsoft.com/office/officeart/2005/8/layout/cycle2"/>
    <dgm:cxn modelId="{F5B3A1AA-99A7-4121-8CED-C04ADD1A02E2}" type="presParOf" srcId="{9A20190F-D0EB-4B46-94A0-828262CC430A}" destId="{3DF771C8-8C0F-4148-97B7-B04FFF8734CE}" srcOrd="11" destOrd="0" presId="urn:microsoft.com/office/officeart/2005/8/layout/cycle2"/>
    <dgm:cxn modelId="{D17696BC-3D64-4265-B1EB-958BB2CFFB2F}" type="presParOf" srcId="{3DF771C8-8C0F-4148-97B7-B04FFF8734CE}" destId="{7B420BE2-52D2-4D1B-AEBC-050305435369}" srcOrd="0" destOrd="0" presId="urn:microsoft.com/office/officeart/2005/8/layout/cycle2"/>
    <dgm:cxn modelId="{B25FE865-CE31-4D41-9571-8399F87466CE}" type="presParOf" srcId="{9A20190F-D0EB-4B46-94A0-828262CC430A}" destId="{35BAEB79-506D-4B64-9DBE-E2C6240E4909}" srcOrd="12" destOrd="0" presId="urn:microsoft.com/office/officeart/2005/8/layout/cycle2"/>
    <dgm:cxn modelId="{695BA0A1-CEE5-489D-A691-F2C78A43AAFE}" type="presParOf" srcId="{9A20190F-D0EB-4B46-94A0-828262CC430A}" destId="{33FFAA17-31A0-4915-BE6D-33E9AC3B33A7}" srcOrd="13" destOrd="0" presId="urn:microsoft.com/office/officeart/2005/8/layout/cycle2"/>
    <dgm:cxn modelId="{908229A4-42CA-4586-AFB1-1A1A9630C695}" type="presParOf" srcId="{33FFAA17-31A0-4915-BE6D-33E9AC3B33A7}" destId="{3EB98FA1-1C4A-4B0D-8B0A-28F041099421}" srcOrd="0" destOrd="0" presId="urn:microsoft.com/office/officeart/2005/8/layout/cycle2"/>
    <dgm:cxn modelId="{82ECFFAA-641F-4F65-8561-B4D0DCAF8085}" type="presParOf" srcId="{9A20190F-D0EB-4B46-94A0-828262CC430A}" destId="{FFFC16E6-C1B2-4C38-A994-93B13A72561F}" srcOrd="14" destOrd="0" presId="urn:microsoft.com/office/officeart/2005/8/layout/cycle2"/>
    <dgm:cxn modelId="{E48B38D6-0DBE-40BD-8974-ED44542FBD4A}" type="presParOf" srcId="{9A20190F-D0EB-4B46-94A0-828262CC430A}" destId="{2757107B-7424-48EF-BDAF-2EB0A53626CC}" srcOrd="15" destOrd="0" presId="urn:microsoft.com/office/officeart/2005/8/layout/cycle2"/>
    <dgm:cxn modelId="{EA45A622-4676-406F-AD3B-689AFF52B62C}" type="presParOf" srcId="{2757107B-7424-48EF-BDAF-2EB0A53626CC}" destId="{AA04A191-B88C-437B-9851-B9E061CDE7B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A31EA-6EAE-4FF4-9A50-CC951D7E65B7}">
      <dsp:nvSpPr>
        <dsp:cNvPr id="0" name=""/>
        <dsp:cNvSpPr/>
      </dsp:nvSpPr>
      <dsp:spPr>
        <a:xfrm>
          <a:off x="7288" y="135088"/>
          <a:ext cx="2178558" cy="29614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Універсальний дизайн – це </a:t>
          </a:r>
          <a:endParaRPr lang="ru-RU" sz="1600" b="1" i="1" kern="1200">
            <a:solidFill>
              <a:srgbClr val="002060"/>
            </a:solidFill>
          </a:endParaRPr>
        </a:p>
      </dsp:txBody>
      <dsp:txXfrm>
        <a:off x="71096" y="198896"/>
        <a:ext cx="2050942" cy="2833861"/>
      </dsp:txXfrm>
    </dsp:sp>
    <dsp:sp modelId="{048C5A83-AD0D-4AD4-BAB5-FAC887606398}">
      <dsp:nvSpPr>
        <dsp:cNvPr id="0" name=""/>
        <dsp:cNvSpPr/>
      </dsp:nvSpPr>
      <dsp:spPr>
        <a:xfrm>
          <a:off x="2403703" y="1345685"/>
          <a:ext cx="461854" cy="5402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b="1" i="1" kern="1200">
            <a:solidFill>
              <a:srgbClr val="002060"/>
            </a:solidFill>
          </a:endParaRPr>
        </a:p>
      </dsp:txBody>
      <dsp:txXfrm>
        <a:off x="2403703" y="1453741"/>
        <a:ext cx="323298" cy="324170"/>
      </dsp:txXfrm>
    </dsp:sp>
    <dsp:sp modelId="{430F3D7F-D941-438A-9A79-8C906619FA57}">
      <dsp:nvSpPr>
        <dsp:cNvPr id="0" name=""/>
        <dsp:cNvSpPr/>
      </dsp:nvSpPr>
      <dsp:spPr>
        <a:xfrm>
          <a:off x="3057270" y="135088"/>
          <a:ext cx="2178558" cy="29614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>
              <a:solidFill>
                <a:srgbClr val="002060"/>
              </a:solidFill>
            </a:rPr>
            <a:t>стратегія, яка </a:t>
          </a:r>
          <a:r>
            <a:rPr lang="uk-UA" sz="1600" b="1" i="1" kern="1200">
              <a:solidFill>
                <a:srgbClr val="002060"/>
              </a:solidFill>
            </a:rPr>
            <a:t>спрямована на проектування будь-якого середовища, виробів, комунікацій, інформаційних технологій чи послуг були однаково доступні та відповідали вимогам спільного користування</a:t>
          </a:r>
          <a:r>
            <a:rPr lang="ru-RU" sz="1600" b="1" i="1" kern="1200">
              <a:solidFill>
                <a:srgbClr val="002060"/>
              </a:solidFill>
            </a:rPr>
            <a:t>. </a:t>
          </a:r>
        </a:p>
      </dsp:txBody>
      <dsp:txXfrm>
        <a:off x="3121078" y="198896"/>
        <a:ext cx="2050942" cy="2833861"/>
      </dsp:txXfrm>
    </dsp:sp>
    <dsp:sp modelId="{97FC2048-A5A3-4FB5-89D1-8E8367F7342E}">
      <dsp:nvSpPr>
        <dsp:cNvPr id="0" name=""/>
        <dsp:cNvSpPr/>
      </dsp:nvSpPr>
      <dsp:spPr>
        <a:xfrm>
          <a:off x="5453685" y="1345685"/>
          <a:ext cx="461854" cy="5402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b="1" i="1" kern="1200">
            <a:solidFill>
              <a:srgbClr val="002060"/>
            </a:solidFill>
          </a:endParaRPr>
        </a:p>
      </dsp:txBody>
      <dsp:txXfrm>
        <a:off x="5453685" y="1453741"/>
        <a:ext cx="323298" cy="324170"/>
      </dsp:txXfrm>
    </dsp:sp>
    <dsp:sp modelId="{6ED889E5-3AAE-430A-A7A2-573709D9B555}">
      <dsp:nvSpPr>
        <dsp:cNvPr id="0" name=""/>
        <dsp:cNvSpPr/>
      </dsp:nvSpPr>
      <dsp:spPr>
        <a:xfrm>
          <a:off x="6107252" y="135088"/>
          <a:ext cx="2178558" cy="2961477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Універсальний дизайн у сфері освіти - одне з понять, винесених у статтю 1 Закону про освіту. </a:t>
          </a:r>
          <a:endParaRPr lang="ru-RU" sz="1600" b="1" i="1" kern="1200">
            <a:solidFill>
              <a:srgbClr val="002060"/>
            </a:solidFill>
          </a:endParaRPr>
        </a:p>
      </dsp:txBody>
      <dsp:txXfrm>
        <a:off x="6171060" y="198896"/>
        <a:ext cx="2050942" cy="28338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E3BE2-6608-4D19-B740-0278A1FD3E4E}">
      <dsp:nvSpPr>
        <dsp:cNvPr id="0" name=""/>
        <dsp:cNvSpPr/>
      </dsp:nvSpPr>
      <dsp:spPr>
        <a:xfrm>
          <a:off x="0" y="4003873"/>
          <a:ext cx="8667482" cy="13141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/>
            <a:t>2. Темна кімната (пасивна</a:t>
          </a:r>
          <a:r>
            <a:rPr lang="uk-UA" sz="2000" kern="1200"/>
            <a:t>) – оснащена світловими приладами, які розсіюють</a:t>
          </a:r>
          <a:r>
            <a:rPr lang="en-US" sz="2000" kern="1200"/>
            <a:t> </a:t>
          </a:r>
          <a:r>
            <a:rPr lang="uk-UA" sz="2000" kern="1200"/>
            <a:t>світло, пристроями для розслаблення і відновленню психоемоційного стану дитини.</a:t>
          </a:r>
          <a:endParaRPr lang="ru-RU" sz="2000" kern="1200"/>
        </a:p>
      </dsp:txBody>
      <dsp:txXfrm>
        <a:off x="0" y="4003873"/>
        <a:ext cx="8667482" cy="1314160"/>
      </dsp:txXfrm>
    </dsp:sp>
    <dsp:sp modelId="{52DC8F75-C890-444D-AB18-5B6B14F7378D}">
      <dsp:nvSpPr>
        <dsp:cNvPr id="0" name=""/>
        <dsp:cNvSpPr/>
      </dsp:nvSpPr>
      <dsp:spPr>
        <a:xfrm rot="10800000">
          <a:off x="0" y="2002406"/>
          <a:ext cx="8667482" cy="2021178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/>
            <a:t>1. Світла кімната (активна</a:t>
          </a:r>
          <a:r>
            <a:rPr lang="uk-UA" sz="2000" kern="1200"/>
            <a:t>) – оснащена переважно денним світлом і світлом від освітлювальних приладів. Світло оптичні ефекти створюють атмосферу свята і веселощів, стимулюють розумову і фізичну активність дитини.</a:t>
          </a:r>
          <a:endParaRPr lang="ru-RU" sz="2000" kern="1200"/>
        </a:p>
      </dsp:txBody>
      <dsp:txXfrm rot="10800000">
        <a:off x="0" y="2002406"/>
        <a:ext cx="8667482" cy="1313301"/>
      </dsp:txXfrm>
    </dsp:sp>
    <dsp:sp modelId="{71DE8F22-6513-4891-8795-50A113D37E34}">
      <dsp:nvSpPr>
        <dsp:cNvPr id="0" name=""/>
        <dsp:cNvSpPr/>
      </dsp:nvSpPr>
      <dsp:spPr>
        <a:xfrm rot="10800000">
          <a:off x="0" y="940"/>
          <a:ext cx="8667482" cy="2021178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/>
            <a:t>Види сенсорних кімнат:</a:t>
          </a:r>
          <a:endParaRPr lang="ru-RU" sz="2000" kern="1200"/>
        </a:p>
      </dsp:txBody>
      <dsp:txXfrm rot="10800000">
        <a:off x="0" y="940"/>
        <a:ext cx="8667482" cy="1313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79CC-4908-42E8-9EA3-E89138660E37}">
      <dsp:nvSpPr>
        <dsp:cNvPr id="0" name=""/>
        <dsp:cNvSpPr/>
      </dsp:nvSpPr>
      <dsp:spPr>
        <a:xfrm>
          <a:off x="0" y="204548"/>
          <a:ext cx="8221662" cy="49329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rgbClr val="002060"/>
              </a:solidFill>
            </a:rPr>
            <a:t>Мета універсального дизайну : </a:t>
          </a:r>
          <a:endParaRPr lang="ru-RU" sz="3200" kern="1200" dirty="0">
            <a:solidFill>
              <a:srgbClr val="002060"/>
            </a:solidFill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500" kern="1200">
              <a:solidFill>
                <a:srgbClr val="002060"/>
              </a:solidFill>
            </a:rPr>
            <a:t>усуваємо бар’єри у системі освіти та системі підтримки;</a:t>
          </a:r>
          <a:endParaRPr lang="ru-RU" sz="2500" kern="1200">
            <a:solidFill>
              <a:srgbClr val="002060"/>
            </a:solidFill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500" kern="1200" dirty="0">
              <a:solidFill>
                <a:srgbClr val="002060"/>
              </a:solidFill>
            </a:rPr>
            <a:t>визнаємо, що діяльність ґрунтується на правах людини та принципах рівності;</a:t>
          </a:r>
          <a:endParaRPr lang="ru-RU" sz="2500" kern="1200" dirty="0">
            <a:solidFill>
              <a:srgbClr val="002060"/>
            </a:solidFill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500" kern="1200">
              <a:solidFill>
                <a:srgbClr val="002060"/>
              </a:solidFill>
            </a:rPr>
            <a:t>маємо більше шансів надавати підтримку під час навчання тим вихованцям, учням/студентам, які мають особливі освітні потреби та сприяємо розвитку їх сильних сторін і талантів дитини ;</a:t>
          </a:r>
          <a:endParaRPr lang="ru-RU" sz="2500" kern="1200">
            <a:solidFill>
              <a:srgbClr val="002060"/>
            </a:solidFill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500" kern="1200">
              <a:solidFill>
                <a:srgbClr val="002060"/>
              </a:solidFill>
            </a:rPr>
            <a:t>готуємо всіх дітей до життя в інклюзивному суспільстві, якому властива толерантність.</a:t>
          </a:r>
          <a:endParaRPr lang="ru-RU" sz="2500" kern="1200">
            <a:solidFill>
              <a:srgbClr val="002060"/>
            </a:solidFill>
          </a:endParaRPr>
        </a:p>
      </dsp:txBody>
      <dsp:txXfrm>
        <a:off x="144483" y="349031"/>
        <a:ext cx="7932696" cy="4644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3DB4F-3222-49D3-B991-2F87A7B1F02D}">
      <dsp:nvSpPr>
        <dsp:cNvPr id="0" name=""/>
        <dsp:cNvSpPr/>
      </dsp:nvSpPr>
      <dsp:spPr>
        <a:xfrm>
          <a:off x="2461339" y="916067"/>
          <a:ext cx="534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421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i="1" kern="1200">
            <a:solidFill>
              <a:schemeClr val="tx1"/>
            </a:solidFill>
          </a:endParaRPr>
        </a:p>
      </dsp:txBody>
      <dsp:txXfrm>
        <a:off x="2714424" y="958962"/>
        <a:ext cx="28251" cy="5650"/>
      </dsp:txXfrm>
    </dsp:sp>
    <dsp:sp modelId="{4A97C173-4DD1-4428-98C4-A17B8A28DDC3}">
      <dsp:nvSpPr>
        <dsp:cNvPr id="0" name=""/>
        <dsp:cNvSpPr/>
      </dsp:nvSpPr>
      <dsp:spPr>
        <a:xfrm>
          <a:off x="6526" y="224803"/>
          <a:ext cx="2456613" cy="147396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 dirty="0">
              <a:solidFill>
                <a:schemeClr val="tx1"/>
              </a:solidFill>
            </a:rPr>
            <a:t>Універсальний дизайн потрібний усім, а особливо</a:t>
          </a:r>
          <a:endParaRPr lang="ru-RU" sz="1500" b="1" i="1" kern="1200" dirty="0">
            <a:solidFill>
              <a:schemeClr val="tx1"/>
            </a:solidFill>
          </a:endParaRPr>
        </a:p>
      </dsp:txBody>
      <dsp:txXfrm>
        <a:off x="6526" y="224803"/>
        <a:ext cx="2456613" cy="1473968"/>
      </dsp:txXfrm>
    </dsp:sp>
    <dsp:sp modelId="{56204A57-4B9F-4840-AA4B-4587A998D209}">
      <dsp:nvSpPr>
        <dsp:cNvPr id="0" name=""/>
        <dsp:cNvSpPr/>
      </dsp:nvSpPr>
      <dsp:spPr>
        <a:xfrm>
          <a:off x="5482974" y="916067"/>
          <a:ext cx="534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421" y="45720"/>
              </a:lnTo>
            </a:path>
          </a:pathLst>
        </a:custGeom>
        <a:noFill/>
        <a:ln w="635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i="1" kern="1200">
            <a:solidFill>
              <a:schemeClr val="tx1"/>
            </a:solidFill>
          </a:endParaRPr>
        </a:p>
      </dsp:txBody>
      <dsp:txXfrm>
        <a:off x="5736059" y="958962"/>
        <a:ext cx="28251" cy="5650"/>
      </dsp:txXfrm>
    </dsp:sp>
    <dsp:sp modelId="{EEF967B6-D4D4-41C9-B441-6E10253DD3AF}">
      <dsp:nvSpPr>
        <dsp:cNvPr id="0" name=""/>
        <dsp:cNvSpPr/>
      </dsp:nvSpPr>
      <dsp:spPr>
        <a:xfrm>
          <a:off x="3028161" y="224803"/>
          <a:ext cx="2456613" cy="1473968"/>
        </a:xfrm>
        <a:prstGeom prst="rect">
          <a:avLst/>
        </a:prstGeom>
        <a:gradFill rotWithShape="0">
          <a:gsLst>
            <a:gs pos="0">
              <a:schemeClr val="accent4">
                <a:hueOff val="1732615"/>
                <a:satOff val="-7995"/>
                <a:lumOff val="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732615"/>
                <a:satOff val="-7995"/>
                <a:lumOff val="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732615"/>
                <a:satOff val="-7995"/>
                <a:lumOff val="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>
              <a:solidFill>
                <a:schemeClr val="tx1"/>
              </a:solidFill>
            </a:rPr>
            <a:t>Дітям з особливо освітніми потребами;</a:t>
          </a:r>
          <a:endParaRPr lang="ru-RU" sz="1500" b="1" i="1" kern="1200">
            <a:solidFill>
              <a:schemeClr val="tx1"/>
            </a:solidFill>
          </a:endParaRPr>
        </a:p>
      </dsp:txBody>
      <dsp:txXfrm>
        <a:off x="3028161" y="224803"/>
        <a:ext cx="2456613" cy="1473968"/>
      </dsp:txXfrm>
    </dsp:sp>
    <dsp:sp modelId="{F319DDA8-EDB4-415F-AEFD-CB810E8F13CF}">
      <dsp:nvSpPr>
        <dsp:cNvPr id="0" name=""/>
        <dsp:cNvSpPr/>
      </dsp:nvSpPr>
      <dsp:spPr>
        <a:xfrm>
          <a:off x="1234832" y="1696972"/>
          <a:ext cx="6043270" cy="534421"/>
        </a:xfrm>
        <a:custGeom>
          <a:avLst/>
          <a:gdLst/>
          <a:ahLst/>
          <a:cxnLst/>
          <a:rect l="0" t="0" r="0" b="0"/>
          <a:pathLst>
            <a:path>
              <a:moveTo>
                <a:pt x="6043270" y="0"/>
              </a:moveTo>
              <a:lnTo>
                <a:pt x="6043270" y="284310"/>
              </a:lnTo>
              <a:lnTo>
                <a:pt x="0" y="284310"/>
              </a:lnTo>
              <a:lnTo>
                <a:pt x="0" y="534421"/>
              </a:lnTo>
            </a:path>
          </a:pathLst>
        </a:custGeom>
        <a:noFill/>
        <a:ln w="635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i="1" kern="1200">
            <a:solidFill>
              <a:schemeClr val="tx1"/>
            </a:solidFill>
          </a:endParaRPr>
        </a:p>
      </dsp:txBody>
      <dsp:txXfrm>
        <a:off x="4104727" y="1961357"/>
        <a:ext cx="303481" cy="5650"/>
      </dsp:txXfrm>
    </dsp:sp>
    <dsp:sp modelId="{91016A2D-93D6-43B5-A8C8-D8F56903F92F}">
      <dsp:nvSpPr>
        <dsp:cNvPr id="0" name=""/>
        <dsp:cNvSpPr/>
      </dsp:nvSpPr>
      <dsp:spPr>
        <a:xfrm>
          <a:off x="6049796" y="224803"/>
          <a:ext cx="2456613" cy="1473968"/>
        </a:xfrm>
        <a:prstGeom prst="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>
              <a:solidFill>
                <a:schemeClr val="tx1"/>
              </a:solidFill>
            </a:rPr>
            <a:t>Людям з низьким чи високим зростом;</a:t>
          </a:r>
          <a:endParaRPr lang="ru-RU" sz="1500" b="1" i="1" kern="1200">
            <a:solidFill>
              <a:schemeClr val="tx1"/>
            </a:solidFill>
          </a:endParaRPr>
        </a:p>
      </dsp:txBody>
      <dsp:txXfrm>
        <a:off x="6049796" y="224803"/>
        <a:ext cx="2456613" cy="1473968"/>
      </dsp:txXfrm>
    </dsp:sp>
    <dsp:sp modelId="{6860C11D-51CB-4C23-8C6F-51FE0B3ED1DE}">
      <dsp:nvSpPr>
        <dsp:cNvPr id="0" name=""/>
        <dsp:cNvSpPr/>
      </dsp:nvSpPr>
      <dsp:spPr>
        <a:xfrm>
          <a:off x="2461339" y="2955057"/>
          <a:ext cx="534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421" y="45720"/>
              </a:lnTo>
            </a:path>
          </a:pathLst>
        </a:custGeom>
        <a:noFill/>
        <a:ln w="6350" cap="flat" cmpd="sng" algn="ctr">
          <a:solidFill>
            <a:schemeClr val="accent4">
              <a:hueOff val="6237415"/>
              <a:satOff val="-28781"/>
              <a:lumOff val="105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i="1" kern="1200">
            <a:solidFill>
              <a:schemeClr val="tx1"/>
            </a:solidFill>
          </a:endParaRPr>
        </a:p>
      </dsp:txBody>
      <dsp:txXfrm>
        <a:off x="2714424" y="2997952"/>
        <a:ext cx="28251" cy="5650"/>
      </dsp:txXfrm>
    </dsp:sp>
    <dsp:sp modelId="{A276A0C9-EC4A-4D4D-9124-4D3A878090DA}">
      <dsp:nvSpPr>
        <dsp:cNvPr id="0" name=""/>
        <dsp:cNvSpPr/>
      </dsp:nvSpPr>
      <dsp:spPr>
        <a:xfrm>
          <a:off x="6526" y="2263793"/>
          <a:ext cx="2456613" cy="1473968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>
              <a:solidFill>
                <a:schemeClr val="tx1"/>
              </a:solidFill>
            </a:rPr>
            <a:t>Педагогам, які мають інвалідність, але прагнуть займатися улюбленою справою;</a:t>
          </a:r>
          <a:endParaRPr lang="ru-RU" sz="1500" b="1" i="1" kern="1200">
            <a:solidFill>
              <a:schemeClr val="tx1"/>
            </a:solidFill>
          </a:endParaRPr>
        </a:p>
      </dsp:txBody>
      <dsp:txXfrm>
        <a:off x="6526" y="2263793"/>
        <a:ext cx="2456613" cy="1473968"/>
      </dsp:txXfrm>
    </dsp:sp>
    <dsp:sp modelId="{330F1DE1-AFFA-4E6B-AF9A-815A3A4830E1}">
      <dsp:nvSpPr>
        <dsp:cNvPr id="0" name=""/>
        <dsp:cNvSpPr/>
      </dsp:nvSpPr>
      <dsp:spPr>
        <a:xfrm>
          <a:off x="5482974" y="2955057"/>
          <a:ext cx="534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421" y="45720"/>
              </a:lnTo>
            </a:path>
          </a:pathLst>
        </a:custGeom>
        <a:noFill/>
        <a:ln w="635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i="1" kern="1200">
            <a:solidFill>
              <a:schemeClr val="tx1"/>
            </a:solidFill>
          </a:endParaRPr>
        </a:p>
      </dsp:txBody>
      <dsp:txXfrm>
        <a:off x="5736059" y="2997952"/>
        <a:ext cx="28251" cy="5650"/>
      </dsp:txXfrm>
    </dsp:sp>
    <dsp:sp modelId="{2D5CE1FA-41D9-4A21-B1CE-6C242FD74335}">
      <dsp:nvSpPr>
        <dsp:cNvPr id="0" name=""/>
        <dsp:cNvSpPr/>
      </dsp:nvSpPr>
      <dsp:spPr>
        <a:xfrm>
          <a:off x="3028161" y="2263793"/>
          <a:ext cx="2456613" cy="1473968"/>
        </a:xfrm>
        <a:prstGeom prst="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>
              <a:solidFill>
                <a:schemeClr val="tx1"/>
              </a:solidFill>
            </a:rPr>
            <a:t>Батькам, які мають інвалідність;</a:t>
          </a:r>
          <a:endParaRPr lang="ru-RU" sz="1500" b="1" i="1" kern="1200">
            <a:solidFill>
              <a:schemeClr val="tx1"/>
            </a:solidFill>
          </a:endParaRPr>
        </a:p>
      </dsp:txBody>
      <dsp:txXfrm>
        <a:off x="3028161" y="2263793"/>
        <a:ext cx="2456613" cy="1473968"/>
      </dsp:txXfrm>
    </dsp:sp>
    <dsp:sp modelId="{F9109DDE-B870-4C46-B94C-1D4F54A6A246}">
      <dsp:nvSpPr>
        <dsp:cNvPr id="0" name=""/>
        <dsp:cNvSpPr/>
      </dsp:nvSpPr>
      <dsp:spPr>
        <a:xfrm>
          <a:off x="1234832" y="3735961"/>
          <a:ext cx="6043270" cy="534421"/>
        </a:xfrm>
        <a:custGeom>
          <a:avLst/>
          <a:gdLst/>
          <a:ahLst/>
          <a:cxnLst/>
          <a:rect l="0" t="0" r="0" b="0"/>
          <a:pathLst>
            <a:path>
              <a:moveTo>
                <a:pt x="6043270" y="0"/>
              </a:moveTo>
              <a:lnTo>
                <a:pt x="6043270" y="284310"/>
              </a:lnTo>
              <a:lnTo>
                <a:pt x="0" y="284310"/>
              </a:lnTo>
              <a:lnTo>
                <a:pt x="0" y="534421"/>
              </a:lnTo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i="1" kern="1200">
            <a:solidFill>
              <a:schemeClr val="tx1"/>
            </a:solidFill>
          </a:endParaRPr>
        </a:p>
      </dsp:txBody>
      <dsp:txXfrm>
        <a:off x="4104727" y="4000347"/>
        <a:ext cx="303481" cy="5650"/>
      </dsp:txXfrm>
    </dsp:sp>
    <dsp:sp modelId="{139389A2-F5DD-4110-B02E-181DDE5DD86F}">
      <dsp:nvSpPr>
        <dsp:cNvPr id="0" name=""/>
        <dsp:cNvSpPr/>
      </dsp:nvSpPr>
      <dsp:spPr>
        <a:xfrm>
          <a:off x="6049796" y="2263793"/>
          <a:ext cx="2456613" cy="1473968"/>
        </a:xfrm>
        <a:prstGeom prst="rect">
          <a:avLst/>
        </a:prstGeom>
        <a:gradFill rotWithShape="0">
          <a:gsLst>
            <a:gs pos="0">
              <a:schemeClr val="accent4">
                <a:hueOff val="8663077"/>
                <a:satOff val="-39973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663077"/>
                <a:satOff val="-39973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663077"/>
                <a:satOff val="-39973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>
              <a:solidFill>
                <a:schemeClr val="tx1"/>
              </a:solidFill>
            </a:rPr>
            <a:t>Представникам громадських організацій, які опікуються особами з обмеженими функціональними можливостями;</a:t>
          </a:r>
          <a:endParaRPr lang="ru-RU" sz="1500" b="1" i="1" kern="1200">
            <a:solidFill>
              <a:schemeClr val="tx1"/>
            </a:solidFill>
          </a:endParaRPr>
        </a:p>
      </dsp:txBody>
      <dsp:txXfrm>
        <a:off x="6049796" y="2263793"/>
        <a:ext cx="2456613" cy="1473968"/>
      </dsp:txXfrm>
    </dsp:sp>
    <dsp:sp modelId="{704EB538-5048-4254-8B74-58C0781FAA45}">
      <dsp:nvSpPr>
        <dsp:cNvPr id="0" name=""/>
        <dsp:cNvSpPr/>
      </dsp:nvSpPr>
      <dsp:spPr>
        <a:xfrm>
          <a:off x="6526" y="4302782"/>
          <a:ext cx="2456613" cy="1473968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i="1" kern="1200">
              <a:solidFill>
                <a:schemeClr val="tx1"/>
              </a:solidFill>
            </a:rPr>
            <a:t>Представникам публічної влади (для проведення семінарів, тренінгів, тощо з різних питань).</a:t>
          </a:r>
          <a:endParaRPr lang="ru-RU" sz="1500" b="1" i="1" kern="1200">
            <a:solidFill>
              <a:schemeClr val="tx1"/>
            </a:solidFill>
          </a:endParaRPr>
        </a:p>
      </dsp:txBody>
      <dsp:txXfrm>
        <a:off x="6526" y="4302782"/>
        <a:ext cx="2456613" cy="14739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59877-A3E1-496D-B707-4B49DB5B1B8B}">
      <dsp:nvSpPr>
        <dsp:cNvPr id="0" name=""/>
        <dsp:cNvSpPr/>
      </dsp:nvSpPr>
      <dsp:spPr>
        <a:xfrm>
          <a:off x="7391" y="49599"/>
          <a:ext cx="2209242" cy="13255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solidFill>
                <a:schemeClr val="tx1"/>
              </a:solidFill>
            </a:rPr>
            <a:t>Принципи універсального дизайну</a:t>
          </a:r>
          <a:endParaRPr lang="ru-RU" sz="1600" kern="1200">
            <a:solidFill>
              <a:schemeClr val="tx1"/>
            </a:solidFill>
          </a:endParaRPr>
        </a:p>
      </dsp:txBody>
      <dsp:txXfrm>
        <a:off x="46215" y="88423"/>
        <a:ext cx="2131594" cy="1247897"/>
      </dsp:txXfrm>
    </dsp:sp>
    <dsp:sp modelId="{5827C703-168D-4F5C-B720-D5546B26B1A8}">
      <dsp:nvSpPr>
        <dsp:cNvPr id="0" name=""/>
        <dsp:cNvSpPr/>
      </dsp:nvSpPr>
      <dsp:spPr>
        <a:xfrm>
          <a:off x="2411047" y="438426"/>
          <a:ext cx="468359" cy="547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>
            <a:solidFill>
              <a:schemeClr val="tx1"/>
            </a:solidFill>
          </a:endParaRPr>
        </a:p>
      </dsp:txBody>
      <dsp:txXfrm>
        <a:off x="2411047" y="548004"/>
        <a:ext cx="327851" cy="328736"/>
      </dsp:txXfrm>
    </dsp:sp>
    <dsp:sp modelId="{046DCBC2-3713-4C56-8754-8A73F163862B}">
      <dsp:nvSpPr>
        <dsp:cNvPr id="0" name=""/>
        <dsp:cNvSpPr/>
      </dsp:nvSpPr>
      <dsp:spPr>
        <a:xfrm>
          <a:off x="3100330" y="49599"/>
          <a:ext cx="2209242" cy="1325545"/>
        </a:xfrm>
        <a:prstGeom prst="roundRect">
          <a:avLst>
            <a:gd name="adj" fmla="val 10000"/>
          </a:avLst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solidFill>
                <a:schemeClr val="tx1"/>
              </a:solidFill>
            </a:rPr>
            <a:t>Принцип </a:t>
          </a:r>
          <a:r>
            <a:rPr lang="uk-UA" sz="1600" kern="1200">
              <a:solidFill>
                <a:schemeClr val="tx1"/>
              </a:solidFill>
            </a:rPr>
            <a:t>рівності та доступності середовища. </a:t>
          </a:r>
          <a:endParaRPr lang="ru-RU" sz="1600" kern="1200">
            <a:solidFill>
              <a:schemeClr val="tx1"/>
            </a:solidFill>
          </a:endParaRPr>
        </a:p>
      </dsp:txBody>
      <dsp:txXfrm>
        <a:off x="3139154" y="88423"/>
        <a:ext cx="2131594" cy="1247897"/>
      </dsp:txXfrm>
    </dsp:sp>
    <dsp:sp modelId="{223E3867-32E2-4FFF-8D24-C4BFE9DACB10}">
      <dsp:nvSpPr>
        <dsp:cNvPr id="0" name=""/>
        <dsp:cNvSpPr/>
      </dsp:nvSpPr>
      <dsp:spPr>
        <a:xfrm>
          <a:off x="5503986" y="438426"/>
          <a:ext cx="468359" cy="547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>
            <a:solidFill>
              <a:schemeClr val="tx1"/>
            </a:solidFill>
          </a:endParaRPr>
        </a:p>
      </dsp:txBody>
      <dsp:txXfrm>
        <a:off x="5503986" y="548004"/>
        <a:ext cx="327851" cy="328736"/>
      </dsp:txXfrm>
    </dsp:sp>
    <dsp:sp modelId="{BB53E522-BA8B-492A-BD7F-EA42EEE2882A}">
      <dsp:nvSpPr>
        <dsp:cNvPr id="0" name=""/>
        <dsp:cNvSpPr/>
      </dsp:nvSpPr>
      <dsp:spPr>
        <a:xfrm>
          <a:off x="6193270" y="49599"/>
          <a:ext cx="2209242" cy="1325545"/>
        </a:xfrm>
        <a:prstGeom prst="roundRect">
          <a:avLst>
            <a:gd name="adj" fmla="val 10000"/>
          </a:avLst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>
              <a:solidFill>
                <a:schemeClr val="tx1"/>
              </a:solidFill>
            </a:rPr>
            <a:t>Гнучкість у використанні середовищ</a:t>
          </a:r>
          <a:r>
            <a:rPr lang="ru-RU" sz="1600" kern="1200">
              <a:solidFill>
                <a:schemeClr val="tx1"/>
              </a:solidFill>
            </a:rPr>
            <a:t>а. </a:t>
          </a:r>
        </a:p>
      </dsp:txBody>
      <dsp:txXfrm>
        <a:off x="6232094" y="88423"/>
        <a:ext cx="2131594" cy="1247897"/>
      </dsp:txXfrm>
    </dsp:sp>
    <dsp:sp modelId="{379E2DC3-6F7F-4D09-94A1-BA43759F6789}">
      <dsp:nvSpPr>
        <dsp:cNvPr id="0" name=""/>
        <dsp:cNvSpPr/>
      </dsp:nvSpPr>
      <dsp:spPr>
        <a:xfrm rot="5400000">
          <a:off x="7063711" y="1529791"/>
          <a:ext cx="468359" cy="547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>
            <a:solidFill>
              <a:schemeClr val="tx1"/>
            </a:solidFill>
          </a:endParaRPr>
        </a:p>
      </dsp:txBody>
      <dsp:txXfrm rot="-5400000">
        <a:off x="7133523" y="1569557"/>
        <a:ext cx="328736" cy="327851"/>
      </dsp:txXfrm>
    </dsp:sp>
    <dsp:sp modelId="{2CC577B5-9FDA-4175-BA5B-9860B67CD1CE}">
      <dsp:nvSpPr>
        <dsp:cNvPr id="0" name=""/>
        <dsp:cNvSpPr/>
      </dsp:nvSpPr>
      <dsp:spPr>
        <a:xfrm>
          <a:off x="6193270" y="2258841"/>
          <a:ext cx="2209242" cy="1325545"/>
        </a:xfrm>
        <a:prstGeom prst="roundRect">
          <a:avLst>
            <a:gd name="adj" fmla="val 10000"/>
          </a:avLst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solidFill>
                <a:schemeClr val="tx1"/>
              </a:solidFill>
            </a:rPr>
            <a:t>Простота та </a:t>
          </a:r>
          <a:r>
            <a:rPr lang="uk-UA" sz="1600" kern="1200">
              <a:solidFill>
                <a:schemeClr val="tx1"/>
              </a:solidFill>
            </a:rPr>
            <a:t>інтуїтивність використання. </a:t>
          </a:r>
          <a:endParaRPr lang="ru-RU" sz="1600" kern="1200">
            <a:solidFill>
              <a:schemeClr val="tx1"/>
            </a:solidFill>
          </a:endParaRPr>
        </a:p>
      </dsp:txBody>
      <dsp:txXfrm>
        <a:off x="6232094" y="2297665"/>
        <a:ext cx="2131594" cy="1247897"/>
      </dsp:txXfrm>
    </dsp:sp>
    <dsp:sp modelId="{BA8F5572-99C8-4ECF-8D45-D6A71F4E622D}">
      <dsp:nvSpPr>
        <dsp:cNvPr id="0" name=""/>
        <dsp:cNvSpPr/>
      </dsp:nvSpPr>
      <dsp:spPr>
        <a:xfrm rot="10800000">
          <a:off x="5530497" y="2647668"/>
          <a:ext cx="468359" cy="547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>
            <a:solidFill>
              <a:schemeClr val="tx1"/>
            </a:solidFill>
          </a:endParaRPr>
        </a:p>
      </dsp:txBody>
      <dsp:txXfrm rot="10800000">
        <a:off x="5671005" y="2757246"/>
        <a:ext cx="327851" cy="328736"/>
      </dsp:txXfrm>
    </dsp:sp>
    <dsp:sp modelId="{B2ADAC24-809E-4A35-A424-C52CEFA0407C}">
      <dsp:nvSpPr>
        <dsp:cNvPr id="0" name=""/>
        <dsp:cNvSpPr/>
      </dsp:nvSpPr>
      <dsp:spPr>
        <a:xfrm>
          <a:off x="3100330" y="2258841"/>
          <a:ext cx="2209242" cy="1325545"/>
        </a:xfrm>
        <a:prstGeom prst="roundRect">
          <a:avLst>
            <a:gd name="adj" fmla="val 10000"/>
          </a:avLst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>
              <a:solidFill>
                <a:schemeClr val="tx1"/>
              </a:solidFill>
            </a:rPr>
            <a:t>Доступне викладання  інформації. </a:t>
          </a:r>
          <a:endParaRPr lang="ru-RU" sz="1600" kern="1200">
            <a:solidFill>
              <a:schemeClr val="tx1"/>
            </a:solidFill>
          </a:endParaRPr>
        </a:p>
      </dsp:txBody>
      <dsp:txXfrm>
        <a:off x="3139154" y="2297665"/>
        <a:ext cx="2131594" cy="1247897"/>
      </dsp:txXfrm>
    </dsp:sp>
    <dsp:sp modelId="{65152D99-42B9-4EE1-999F-CD3A18824E4E}">
      <dsp:nvSpPr>
        <dsp:cNvPr id="0" name=""/>
        <dsp:cNvSpPr/>
      </dsp:nvSpPr>
      <dsp:spPr>
        <a:xfrm rot="10800000">
          <a:off x="2437558" y="2647668"/>
          <a:ext cx="468359" cy="547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>
            <a:solidFill>
              <a:schemeClr val="tx1"/>
            </a:solidFill>
          </a:endParaRPr>
        </a:p>
      </dsp:txBody>
      <dsp:txXfrm rot="10800000">
        <a:off x="2578066" y="2757246"/>
        <a:ext cx="327851" cy="328736"/>
      </dsp:txXfrm>
    </dsp:sp>
    <dsp:sp modelId="{E339384F-76F6-4B6B-981B-F77C47EB33EF}">
      <dsp:nvSpPr>
        <dsp:cNvPr id="0" name=""/>
        <dsp:cNvSpPr/>
      </dsp:nvSpPr>
      <dsp:spPr>
        <a:xfrm>
          <a:off x="7391" y="2258841"/>
          <a:ext cx="2209242" cy="1325545"/>
        </a:xfrm>
        <a:prstGeom prst="roundRect">
          <a:avLst>
            <a:gd name="adj" fmla="val 10000"/>
          </a:avLst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>
              <a:solidFill>
                <a:schemeClr val="tx1"/>
              </a:solidFill>
            </a:rPr>
            <a:t>Терпимість до помилок  користувачів. </a:t>
          </a:r>
          <a:endParaRPr lang="ru-RU" sz="1600" kern="1200">
            <a:solidFill>
              <a:schemeClr val="tx1"/>
            </a:solidFill>
          </a:endParaRPr>
        </a:p>
      </dsp:txBody>
      <dsp:txXfrm>
        <a:off x="46215" y="2297665"/>
        <a:ext cx="2131594" cy="1247897"/>
      </dsp:txXfrm>
    </dsp:sp>
    <dsp:sp modelId="{BE8C47B1-0184-4497-BD2E-19F8011E2E34}">
      <dsp:nvSpPr>
        <dsp:cNvPr id="0" name=""/>
        <dsp:cNvSpPr/>
      </dsp:nvSpPr>
      <dsp:spPr>
        <a:xfrm rot="5400000">
          <a:off x="877833" y="3739034"/>
          <a:ext cx="468359" cy="547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>
            <a:solidFill>
              <a:schemeClr val="tx1"/>
            </a:solidFill>
          </a:endParaRPr>
        </a:p>
      </dsp:txBody>
      <dsp:txXfrm rot="-5400000">
        <a:off x="947645" y="3778800"/>
        <a:ext cx="328736" cy="327851"/>
      </dsp:txXfrm>
    </dsp:sp>
    <dsp:sp modelId="{ACDCEF68-9B6A-4325-8A0E-D6BA5143FF26}">
      <dsp:nvSpPr>
        <dsp:cNvPr id="0" name=""/>
        <dsp:cNvSpPr/>
      </dsp:nvSpPr>
      <dsp:spPr>
        <a:xfrm>
          <a:off x="7391" y="4468084"/>
          <a:ext cx="2209242" cy="1325545"/>
        </a:xfrm>
        <a:prstGeom prst="roundRect">
          <a:avLst>
            <a:gd name="adj" fmla="val 10000"/>
          </a:avLst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>
              <a:solidFill>
                <a:schemeClr val="tx1"/>
              </a:solidFill>
            </a:rPr>
            <a:t>Малі фізичні зусилля.  </a:t>
          </a:r>
          <a:endParaRPr lang="ru-RU" sz="1600" kern="1200">
            <a:solidFill>
              <a:schemeClr val="tx1"/>
            </a:solidFill>
          </a:endParaRPr>
        </a:p>
      </dsp:txBody>
      <dsp:txXfrm>
        <a:off x="46215" y="4506908"/>
        <a:ext cx="2131594" cy="1247897"/>
      </dsp:txXfrm>
    </dsp:sp>
    <dsp:sp modelId="{27671359-DEED-494F-A387-25CCD6652C69}">
      <dsp:nvSpPr>
        <dsp:cNvPr id="0" name=""/>
        <dsp:cNvSpPr/>
      </dsp:nvSpPr>
      <dsp:spPr>
        <a:xfrm>
          <a:off x="2411047" y="4856910"/>
          <a:ext cx="468359" cy="547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>
            <a:solidFill>
              <a:schemeClr val="tx1"/>
            </a:solidFill>
          </a:endParaRPr>
        </a:p>
      </dsp:txBody>
      <dsp:txXfrm>
        <a:off x="2411047" y="4966488"/>
        <a:ext cx="327851" cy="328736"/>
      </dsp:txXfrm>
    </dsp:sp>
    <dsp:sp modelId="{D624CF94-B506-4F30-97DE-DF3208F48A1E}">
      <dsp:nvSpPr>
        <dsp:cNvPr id="0" name=""/>
        <dsp:cNvSpPr/>
      </dsp:nvSpPr>
      <dsp:spPr>
        <a:xfrm>
          <a:off x="3100330" y="4468084"/>
          <a:ext cx="2209242" cy="1325545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>
              <a:solidFill>
                <a:schemeClr val="tx1"/>
              </a:solidFill>
            </a:rPr>
            <a:t>Наявність необхідного простору при різних підходах до навчання.</a:t>
          </a:r>
          <a:endParaRPr lang="ru-RU" sz="1600" kern="1200">
            <a:solidFill>
              <a:schemeClr val="tx1"/>
            </a:solidFill>
          </a:endParaRPr>
        </a:p>
      </dsp:txBody>
      <dsp:txXfrm>
        <a:off x="3139154" y="4506908"/>
        <a:ext cx="2131594" cy="12478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FA8BD-11F9-4175-A9CB-BC02FAACAA5F}">
      <dsp:nvSpPr>
        <dsp:cNvPr id="0" name=""/>
        <dsp:cNvSpPr/>
      </dsp:nvSpPr>
      <dsp:spPr>
        <a:xfrm>
          <a:off x="1028" y="156102"/>
          <a:ext cx="4009869" cy="24059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>
              <a:solidFill>
                <a:schemeClr val="tx1"/>
              </a:solidFill>
            </a:rPr>
            <a:t>Приклади різновиду універсального дизайну в сфері освіти:</a:t>
          </a:r>
          <a:endParaRPr lang="ru-RU" sz="1800" i="1" kern="1200">
            <a:solidFill>
              <a:schemeClr val="tx1"/>
            </a:solidFill>
          </a:endParaRPr>
        </a:p>
      </dsp:txBody>
      <dsp:txXfrm>
        <a:off x="1028" y="156102"/>
        <a:ext cx="4009869" cy="2405921"/>
      </dsp:txXfrm>
    </dsp:sp>
    <dsp:sp modelId="{D1B99DB2-9FB5-4AA7-8320-701F9173DF64}">
      <dsp:nvSpPr>
        <dsp:cNvPr id="0" name=""/>
        <dsp:cNvSpPr/>
      </dsp:nvSpPr>
      <dsp:spPr>
        <a:xfrm>
          <a:off x="4411884" y="156102"/>
          <a:ext cx="4009869" cy="2405921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dirty="0">
              <a:solidFill>
                <a:schemeClr val="tx1"/>
              </a:solidFill>
            </a:rPr>
            <a:t>1. Ресурсна кімната </a:t>
          </a:r>
          <a:r>
            <a:rPr lang="uk-UA" sz="1800" i="1" kern="1200" dirty="0">
              <a:solidFill>
                <a:schemeClr val="tx1"/>
              </a:solidFill>
            </a:rPr>
            <a:t>— це спеціально облаштоване приміщення, призначене для проведення групових психолого-педагогічних занять під час організації роботи з дітьми з особливими освітніми потребами. </a:t>
          </a:r>
          <a:endParaRPr lang="ru-RU" sz="1800" i="1" kern="1200" dirty="0">
            <a:solidFill>
              <a:schemeClr val="tx1"/>
            </a:solidFill>
          </a:endParaRPr>
        </a:p>
      </dsp:txBody>
      <dsp:txXfrm>
        <a:off x="4411884" y="156102"/>
        <a:ext cx="4009869" cy="2405921"/>
      </dsp:txXfrm>
    </dsp:sp>
    <dsp:sp modelId="{C7DFE88D-5C92-43DE-AEA5-08D8EC6D1C47}">
      <dsp:nvSpPr>
        <dsp:cNvPr id="0" name=""/>
        <dsp:cNvSpPr/>
      </dsp:nvSpPr>
      <dsp:spPr>
        <a:xfrm>
          <a:off x="2206456" y="2963011"/>
          <a:ext cx="4009869" cy="240592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i="1" kern="1200" dirty="0">
              <a:solidFill>
                <a:schemeClr val="tx1"/>
              </a:solidFill>
            </a:rPr>
            <a:t>Поняття «ресурсна кімната» офіційно вжито у наказі МОН від 23.04.2018 № 414, яким затверджено Типовий перелік спеціальних засобів корекції психофізичного розвитку дітей з особливими освітніми потребами, які навчаються в інклюзивних та спеціальних класах закладів загальної середньої освіти. </a:t>
          </a:r>
          <a:endParaRPr lang="ru-RU" sz="1800" i="1" kern="1200" dirty="0">
            <a:solidFill>
              <a:schemeClr val="tx1"/>
            </a:solidFill>
          </a:endParaRPr>
        </a:p>
      </dsp:txBody>
      <dsp:txXfrm>
        <a:off x="2206456" y="2963011"/>
        <a:ext cx="4009869" cy="24059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DA78F-E304-4051-8410-498617A183A1}">
      <dsp:nvSpPr>
        <dsp:cNvPr id="0" name=""/>
        <dsp:cNvSpPr/>
      </dsp:nvSpPr>
      <dsp:spPr>
        <a:xfrm rot="16200000">
          <a:off x="-2283565" y="2288213"/>
          <a:ext cx="6207617" cy="1631189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431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При організації ресурсної кімнати треба звернути увагу на:</a:t>
          </a:r>
          <a:endParaRPr lang="ru-RU" sz="1600" b="1" i="1" kern="1200">
            <a:solidFill>
              <a:srgbClr val="002060"/>
            </a:solidFill>
          </a:endParaRPr>
        </a:p>
      </dsp:txBody>
      <dsp:txXfrm rot="5400000">
        <a:off x="4649" y="1241522"/>
        <a:ext cx="1631189" cy="3724571"/>
      </dsp:txXfrm>
    </dsp:sp>
    <dsp:sp modelId="{371C69BD-A4DD-4C05-9564-2A02DE026DD2}">
      <dsp:nvSpPr>
        <dsp:cNvPr id="0" name=""/>
        <dsp:cNvSpPr/>
      </dsp:nvSpPr>
      <dsp:spPr>
        <a:xfrm rot="16200000">
          <a:off x="-530036" y="2288213"/>
          <a:ext cx="6207617" cy="1631189"/>
        </a:xfrm>
        <a:prstGeom prst="flowChartManualOperation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431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предметно-просторове планування – кімната має бути достатньо просторою; слід уникати предметів, які можуть спричинити травмування; </a:t>
          </a:r>
          <a:endParaRPr lang="ru-RU" sz="1600" b="1" i="1" kern="1200">
            <a:solidFill>
              <a:srgbClr val="002060"/>
            </a:solidFill>
          </a:endParaRPr>
        </a:p>
      </dsp:txBody>
      <dsp:txXfrm rot="5400000">
        <a:off x="1758178" y="1241522"/>
        <a:ext cx="1631189" cy="3724571"/>
      </dsp:txXfrm>
    </dsp:sp>
    <dsp:sp modelId="{6277EB7D-0734-4FD5-A87D-86736C8B2B9E}">
      <dsp:nvSpPr>
        <dsp:cNvPr id="0" name=""/>
        <dsp:cNvSpPr/>
      </dsp:nvSpPr>
      <dsp:spPr>
        <a:xfrm rot="16200000">
          <a:off x="1223493" y="2288213"/>
          <a:ext cx="6207617" cy="1631189"/>
        </a:xfrm>
        <a:prstGeom prst="flowChartManualOperation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431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освітлення та вентиляцію – приміщення має бути добре освітленим, але мати можливість зміни освітленості кімнати за допомогою сонцезахисних систем (рулонних штор, тощо);</a:t>
          </a:r>
          <a:endParaRPr lang="ru-RU" sz="1600" b="1" i="1" kern="1200">
            <a:solidFill>
              <a:srgbClr val="002060"/>
            </a:solidFill>
          </a:endParaRPr>
        </a:p>
      </dsp:txBody>
      <dsp:txXfrm rot="5400000">
        <a:off x="3511707" y="1241522"/>
        <a:ext cx="1631189" cy="3724571"/>
      </dsp:txXfrm>
    </dsp:sp>
    <dsp:sp modelId="{927C5BAD-A5F8-4F2F-9B14-C1018BCBD310}">
      <dsp:nvSpPr>
        <dsp:cNvPr id="0" name=""/>
        <dsp:cNvSpPr/>
      </dsp:nvSpPr>
      <dsp:spPr>
        <a:xfrm rot="16200000">
          <a:off x="2977022" y="2288213"/>
          <a:ext cx="6207617" cy="1631189"/>
        </a:xfrm>
        <a:prstGeom prst="flowChartManualOperation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431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санітарно-гігієнічні умови – з ресурсної кімнати має бути швидкий доступ до туалетної кімнати;</a:t>
          </a:r>
          <a:endParaRPr lang="ru-RU" sz="1600" b="1" i="1" kern="1200">
            <a:solidFill>
              <a:srgbClr val="002060"/>
            </a:solidFill>
          </a:endParaRPr>
        </a:p>
      </dsp:txBody>
      <dsp:txXfrm rot="5400000">
        <a:off x="5265236" y="1241522"/>
        <a:ext cx="1631189" cy="3724571"/>
      </dsp:txXfrm>
    </dsp:sp>
    <dsp:sp modelId="{A121868B-7C56-4F15-ABF9-05705CAEB3D0}">
      <dsp:nvSpPr>
        <dsp:cNvPr id="0" name=""/>
        <dsp:cNvSpPr/>
      </dsp:nvSpPr>
      <dsp:spPr>
        <a:xfrm rot="16200000">
          <a:off x="4730551" y="2288213"/>
          <a:ext cx="6207617" cy="1631189"/>
        </a:xfrm>
        <a:prstGeom prst="flowChartManualOperation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431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зовнішній шумовий фон – не бажано, щоб поруч з ресурсною кімнатою знаходилися спортивний зал або  кабінет музики.</a:t>
          </a:r>
          <a:endParaRPr lang="ru-RU" sz="1600" b="1" i="1" kern="1200">
            <a:solidFill>
              <a:srgbClr val="002060"/>
            </a:solidFill>
          </a:endParaRPr>
        </a:p>
      </dsp:txBody>
      <dsp:txXfrm rot="5400000">
        <a:off x="7018765" y="1241522"/>
        <a:ext cx="1631189" cy="37245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F0B7D-2F47-49B9-8FC3-09240270D538}">
      <dsp:nvSpPr>
        <dsp:cNvPr id="0" name=""/>
        <dsp:cNvSpPr/>
      </dsp:nvSpPr>
      <dsp:spPr>
        <a:xfrm>
          <a:off x="0" y="0"/>
          <a:ext cx="6554959" cy="1159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Умовно ресурсну кімнату можна поділити на зони:</a:t>
          </a:r>
          <a:endParaRPr lang="ru-RU" sz="1600" b="1" i="1" kern="1200">
            <a:solidFill>
              <a:srgbClr val="002060"/>
            </a:solidFill>
          </a:endParaRPr>
        </a:p>
      </dsp:txBody>
      <dsp:txXfrm>
        <a:off x="33949" y="33949"/>
        <a:ext cx="5168587" cy="1091200"/>
      </dsp:txXfrm>
    </dsp:sp>
    <dsp:sp modelId="{39BA36CF-D121-40E0-837E-8D24327B17D8}">
      <dsp:nvSpPr>
        <dsp:cNvPr id="0" name=""/>
        <dsp:cNvSpPr/>
      </dsp:nvSpPr>
      <dsp:spPr>
        <a:xfrm>
          <a:off x="489493" y="1320084"/>
          <a:ext cx="6554959" cy="1159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1. Навчальна зона містить робоче місце вчителя та індивідуальне місце учня.</a:t>
          </a:r>
          <a:endParaRPr lang="ru-RU" sz="1600" b="1" i="1" kern="1200">
            <a:solidFill>
              <a:srgbClr val="002060"/>
            </a:solidFill>
          </a:endParaRPr>
        </a:p>
      </dsp:txBody>
      <dsp:txXfrm>
        <a:off x="523442" y="1354033"/>
        <a:ext cx="5244154" cy="1091200"/>
      </dsp:txXfrm>
    </dsp:sp>
    <dsp:sp modelId="{D8486AEF-A70A-4845-AE3A-895D7EA42AB2}">
      <dsp:nvSpPr>
        <dsp:cNvPr id="0" name=""/>
        <dsp:cNvSpPr/>
      </dsp:nvSpPr>
      <dsp:spPr>
        <a:xfrm>
          <a:off x="978987" y="2640169"/>
          <a:ext cx="6554959" cy="1159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2. Ігрова зона. Для організації та наповнення такого простору зручно і практично використовувати настільними іграми,пазлами,мольберти підлогові з магнітною дошкою та пісочна терапія.</a:t>
          </a:r>
          <a:endParaRPr lang="ru-RU" sz="1600" b="1" i="1" kern="1200">
            <a:solidFill>
              <a:srgbClr val="002060"/>
            </a:solidFill>
          </a:endParaRPr>
        </a:p>
      </dsp:txBody>
      <dsp:txXfrm>
        <a:off x="1012936" y="2674118"/>
        <a:ext cx="5244154" cy="1091200"/>
      </dsp:txXfrm>
    </dsp:sp>
    <dsp:sp modelId="{8EDC0622-1051-4D8F-98C4-5923017ABF86}">
      <dsp:nvSpPr>
        <dsp:cNvPr id="0" name=""/>
        <dsp:cNvSpPr/>
      </dsp:nvSpPr>
      <dsp:spPr>
        <a:xfrm>
          <a:off x="1468481" y="3960253"/>
          <a:ext cx="6554959" cy="1159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3. Куток сенсорної розрядки бажано облаштовувати в окремій кімнаті. </a:t>
          </a:r>
          <a:endParaRPr lang="ru-RU" sz="1600" b="1" i="1" kern="1200">
            <a:solidFill>
              <a:srgbClr val="002060"/>
            </a:solidFill>
          </a:endParaRPr>
        </a:p>
      </dsp:txBody>
      <dsp:txXfrm>
        <a:off x="1502430" y="3994202"/>
        <a:ext cx="5244154" cy="1091200"/>
      </dsp:txXfrm>
    </dsp:sp>
    <dsp:sp modelId="{E51D4170-CBFC-4794-B4DB-3B2D33E0D666}">
      <dsp:nvSpPr>
        <dsp:cNvPr id="0" name=""/>
        <dsp:cNvSpPr/>
      </dsp:nvSpPr>
      <dsp:spPr>
        <a:xfrm>
          <a:off x="1957975" y="5280338"/>
          <a:ext cx="6554959" cy="1159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rgbClr val="002060"/>
              </a:solidFill>
            </a:rPr>
            <a:t>Ця територія може використовуватись: як для стабілізації психологічного стану учнів або корекційної роботи психолога. </a:t>
          </a:r>
          <a:endParaRPr lang="ru-RU" sz="1600" b="1" i="1" kern="1200">
            <a:solidFill>
              <a:srgbClr val="002060"/>
            </a:solidFill>
          </a:endParaRPr>
        </a:p>
      </dsp:txBody>
      <dsp:txXfrm>
        <a:off x="1991924" y="5314287"/>
        <a:ext cx="5244154" cy="1091200"/>
      </dsp:txXfrm>
    </dsp:sp>
    <dsp:sp modelId="{D5B4860C-E8E6-48AB-8DA1-5200A983B281}">
      <dsp:nvSpPr>
        <dsp:cNvPr id="0" name=""/>
        <dsp:cNvSpPr/>
      </dsp:nvSpPr>
      <dsp:spPr>
        <a:xfrm>
          <a:off x="5801545" y="846785"/>
          <a:ext cx="753414" cy="75341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b="1" i="1" kern="1200">
            <a:solidFill>
              <a:srgbClr val="002060"/>
            </a:solidFill>
          </a:endParaRPr>
        </a:p>
      </dsp:txBody>
      <dsp:txXfrm>
        <a:off x="5971063" y="846785"/>
        <a:ext cx="414378" cy="566944"/>
      </dsp:txXfrm>
    </dsp:sp>
    <dsp:sp modelId="{4C0190FF-BA29-4E91-B8E8-28E71AFE4072}">
      <dsp:nvSpPr>
        <dsp:cNvPr id="0" name=""/>
        <dsp:cNvSpPr/>
      </dsp:nvSpPr>
      <dsp:spPr>
        <a:xfrm>
          <a:off x="6291039" y="2166870"/>
          <a:ext cx="753414" cy="75341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b="1" i="1" kern="1200">
            <a:solidFill>
              <a:srgbClr val="002060"/>
            </a:solidFill>
          </a:endParaRPr>
        </a:p>
      </dsp:txBody>
      <dsp:txXfrm>
        <a:off x="6460557" y="2166870"/>
        <a:ext cx="414378" cy="566944"/>
      </dsp:txXfrm>
    </dsp:sp>
    <dsp:sp modelId="{54E1CA47-20A8-40E5-8F26-5B869E3AC85D}">
      <dsp:nvSpPr>
        <dsp:cNvPr id="0" name=""/>
        <dsp:cNvSpPr/>
      </dsp:nvSpPr>
      <dsp:spPr>
        <a:xfrm>
          <a:off x="6780533" y="3467636"/>
          <a:ext cx="753414" cy="75341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b="1" i="1" kern="1200">
            <a:solidFill>
              <a:srgbClr val="002060"/>
            </a:solidFill>
          </a:endParaRPr>
        </a:p>
      </dsp:txBody>
      <dsp:txXfrm>
        <a:off x="6950051" y="3467636"/>
        <a:ext cx="414378" cy="566944"/>
      </dsp:txXfrm>
    </dsp:sp>
    <dsp:sp modelId="{61249FC8-70A2-4626-8E37-2F8819B5457C}">
      <dsp:nvSpPr>
        <dsp:cNvPr id="0" name=""/>
        <dsp:cNvSpPr/>
      </dsp:nvSpPr>
      <dsp:spPr>
        <a:xfrm>
          <a:off x="7270027" y="4800600"/>
          <a:ext cx="753414" cy="75341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b="1" i="1" kern="1200">
            <a:solidFill>
              <a:srgbClr val="002060"/>
            </a:solidFill>
          </a:endParaRPr>
        </a:p>
      </dsp:txBody>
      <dsp:txXfrm>
        <a:off x="7439545" y="4800600"/>
        <a:ext cx="414378" cy="5669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41546-D74C-4AC6-8478-4201A2C420FE}">
      <dsp:nvSpPr>
        <dsp:cNvPr id="0" name=""/>
        <dsp:cNvSpPr/>
      </dsp:nvSpPr>
      <dsp:spPr>
        <a:xfrm>
          <a:off x="0" y="82687"/>
          <a:ext cx="7880104" cy="2746032"/>
        </a:xfrm>
        <a:prstGeom prst="rightArrow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78FF77-47D8-47BD-8640-4F52668FBDF3}">
      <dsp:nvSpPr>
        <dsp:cNvPr id="0" name=""/>
        <dsp:cNvSpPr/>
      </dsp:nvSpPr>
      <dsp:spPr>
        <a:xfrm>
          <a:off x="634236" y="769195"/>
          <a:ext cx="6518015" cy="137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>
              <a:solidFill>
                <a:srgbClr val="7030A0"/>
              </a:solidFill>
            </a:rPr>
            <a:t>2. Сенсорна кімната – це спеціально організоване середовище, оснащене обладнанням для стимуляції систем сприйняття: нюхової, тактильної, слухової, зорової, смакової та вестибулярної. </a:t>
          </a:r>
          <a:endParaRPr lang="ru-RU" sz="1800" b="1" i="1" kern="1200">
            <a:solidFill>
              <a:srgbClr val="7030A0"/>
            </a:solidFill>
          </a:endParaRPr>
        </a:p>
      </dsp:txBody>
      <dsp:txXfrm>
        <a:off x="634236" y="769195"/>
        <a:ext cx="6518015" cy="13730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268D6-6BFB-44FF-ADF2-A2A68ACB22FE}">
      <dsp:nvSpPr>
        <dsp:cNvPr id="0" name=""/>
        <dsp:cNvSpPr/>
      </dsp:nvSpPr>
      <dsp:spPr>
        <a:xfrm>
          <a:off x="2339950" y="3232219"/>
          <a:ext cx="3094937" cy="110537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</a:rPr>
            <a:t>Функції сенсорної кімнати: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793193" y="3394097"/>
        <a:ext cx="2188451" cy="781617"/>
      </dsp:txXfrm>
    </dsp:sp>
    <dsp:sp modelId="{8EE2ECA6-AB8E-41BE-8A00-CA83BE761CEB}">
      <dsp:nvSpPr>
        <dsp:cNvPr id="0" name=""/>
        <dsp:cNvSpPr/>
      </dsp:nvSpPr>
      <dsp:spPr>
        <a:xfrm rot="17867661">
          <a:off x="4096458" y="2164021"/>
          <a:ext cx="1054148" cy="4487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>
        <a:off x="4132385" y="2313326"/>
        <a:ext cx="919515" cy="269266"/>
      </dsp:txXfrm>
    </dsp:sp>
    <dsp:sp modelId="{0252ECC6-E321-4571-9BDF-F216DF68F764}">
      <dsp:nvSpPr>
        <dsp:cNvPr id="0" name=""/>
        <dsp:cNvSpPr/>
      </dsp:nvSpPr>
      <dsp:spPr>
        <a:xfrm>
          <a:off x="3321130" y="161419"/>
          <a:ext cx="4251651" cy="1329709"/>
        </a:xfrm>
        <a:prstGeom prst="ellipse">
          <a:avLst/>
        </a:prstGeom>
        <a:gradFill rotWithShape="0">
          <a:gsLst>
            <a:gs pos="0">
              <a:schemeClr val="accent4">
                <a:hueOff val="1485099"/>
                <a:satOff val="-6853"/>
                <a:lumOff val="2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485099"/>
                <a:satOff val="-6853"/>
                <a:lumOff val="2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485099"/>
                <a:satOff val="-6853"/>
                <a:lumOff val="2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Допомога в стимулюванні сенсорної чутливості та  рухової активності, розвиток  загальної і дрібної моторики, покращення  координації рухів.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943770" y="356150"/>
        <a:ext cx="3006371" cy="940247"/>
      </dsp:txXfrm>
    </dsp:sp>
    <dsp:sp modelId="{22709490-E8B8-454A-BABE-07777E5C5974}">
      <dsp:nvSpPr>
        <dsp:cNvPr id="0" name=""/>
        <dsp:cNvSpPr/>
      </dsp:nvSpPr>
      <dsp:spPr>
        <a:xfrm rot="3139363">
          <a:off x="5972067" y="1565909"/>
          <a:ext cx="438722" cy="4487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485099"/>
                <a:satOff val="-6853"/>
                <a:lumOff val="2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485099"/>
                <a:satOff val="-6853"/>
                <a:lumOff val="2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485099"/>
                <a:satOff val="-6853"/>
                <a:lumOff val="2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>
        <a:off x="5997652" y="1603579"/>
        <a:ext cx="307105" cy="269266"/>
      </dsp:txXfrm>
    </dsp:sp>
    <dsp:sp modelId="{74BF5561-D856-41E5-AA8C-B40EAA21EC05}">
      <dsp:nvSpPr>
        <dsp:cNvPr id="0" name=""/>
        <dsp:cNvSpPr/>
      </dsp:nvSpPr>
      <dsp:spPr>
        <a:xfrm>
          <a:off x="5318573" y="2096739"/>
          <a:ext cx="3245886" cy="1329709"/>
        </a:xfrm>
        <a:prstGeom prst="ellipse">
          <a:avLst/>
        </a:prstGeom>
        <a:gradFill rotWithShape="0">
          <a:gsLst>
            <a:gs pos="0">
              <a:schemeClr val="accent4">
                <a:hueOff val="2970198"/>
                <a:satOff val="-13705"/>
                <a:lumOff val="5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70198"/>
                <a:satOff val="-13705"/>
                <a:lumOff val="5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70198"/>
                <a:satOff val="-13705"/>
                <a:lumOff val="5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Створення позитивного емоційного фону і допомога у  подоланні порушень емоційно-вольової сфери.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793922" y="2291470"/>
        <a:ext cx="2295188" cy="940247"/>
      </dsp:txXfrm>
    </dsp:sp>
    <dsp:sp modelId="{6A9B7F05-10B6-4517-98AF-0C45C12187F0}">
      <dsp:nvSpPr>
        <dsp:cNvPr id="0" name=""/>
        <dsp:cNvSpPr/>
      </dsp:nvSpPr>
      <dsp:spPr>
        <a:xfrm rot="5224314">
          <a:off x="6870033" y="3414600"/>
          <a:ext cx="232723" cy="4487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2970198"/>
                <a:satOff val="-13705"/>
                <a:lumOff val="5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70198"/>
                <a:satOff val="-13705"/>
                <a:lumOff val="5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70198"/>
                <a:satOff val="-13705"/>
                <a:lumOff val="5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>
        <a:off x="6903158" y="3469492"/>
        <a:ext cx="162906" cy="269266"/>
      </dsp:txXfrm>
    </dsp:sp>
    <dsp:sp modelId="{E6A7A294-44C2-4D83-9AB9-3ED6C0E95D11}">
      <dsp:nvSpPr>
        <dsp:cNvPr id="0" name=""/>
        <dsp:cNvSpPr/>
      </dsp:nvSpPr>
      <dsp:spPr>
        <a:xfrm>
          <a:off x="5335537" y="3864697"/>
          <a:ext cx="3392819" cy="1329709"/>
        </a:xfrm>
        <a:prstGeom prst="ellipse">
          <a:avLst/>
        </a:prstGeom>
        <a:gradFill rotWithShape="0">
          <a:gsLst>
            <a:gs pos="0">
              <a:schemeClr val="accent4">
                <a:hueOff val="4455297"/>
                <a:satOff val="-20558"/>
                <a:lumOff val="7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455297"/>
                <a:satOff val="-20558"/>
                <a:lumOff val="7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455297"/>
                <a:satOff val="-20558"/>
                <a:lumOff val="7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Підвищення  психічної активності за рахунок стимулювання позитивних емоційних реакцій.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832404" y="4059428"/>
        <a:ext cx="2399085" cy="940247"/>
      </dsp:txXfrm>
    </dsp:sp>
    <dsp:sp modelId="{9BDE5719-4442-449A-9124-8E310F894E6A}">
      <dsp:nvSpPr>
        <dsp:cNvPr id="0" name=""/>
        <dsp:cNvSpPr/>
      </dsp:nvSpPr>
      <dsp:spPr>
        <a:xfrm rot="9301054">
          <a:off x="5359768" y="4982621"/>
          <a:ext cx="436404" cy="4487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455297"/>
                <a:satOff val="-20558"/>
                <a:lumOff val="7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455297"/>
                <a:satOff val="-20558"/>
                <a:lumOff val="7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455297"/>
                <a:satOff val="-20558"/>
                <a:lumOff val="7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 rot="10800000">
        <a:off x="5484564" y="5044729"/>
        <a:ext cx="305483" cy="269266"/>
      </dsp:txXfrm>
    </dsp:sp>
    <dsp:sp modelId="{9D727100-E5F7-4F8B-8525-FBA975F7ACB9}">
      <dsp:nvSpPr>
        <dsp:cNvPr id="0" name=""/>
        <dsp:cNvSpPr/>
      </dsp:nvSpPr>
      <dsp:spPr>
        <a:xfrm>
          <a:off x="2543798" y="5215828"/>
          <a:ext cx="3176635" cy="1329709"/>
        </a:xfrm>
        <a:prstGeom prst="ellipse">
          <a:avLst/>
        </a:prstGeom>
        <a:gradFill rotWithShape="0">
          <a:gsLst>
            <a:gs pos="0">
              <a:schemeClr val="accent4">
                <a:hueOff val="5940396"/>
                <a:satOff val="-27410"/>
                <a:lumOff val="10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940396"/>
                <a:satOff val="-27410"/>
                <a:lumOff val="10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940396"/>
                <a:satOff val="-27410"/>
                <a:lumOff val="10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Розвиток тактильних, зорових </a:t>
          </a:r>
          <a:r>
            <a:rPr lang="uk-UA" sz="1600" kern="1200" dirty="0" err="1">
              <a:solidFill>
                <a:schemeClr val="tx1"/>
              </a:solidFill>
            </a:rPr>
            <a:t>відчуттів</a:t>
          </a:r>
          <a:r>
            <a:rPr lang="uk-UA" sz="1600" kern="1200" dirty="0">
              <a:solidFill>
                <a:schemeClr val="tx1"/>
              </a:solidFill>
            </a:rPr>
            <a:t>, тренування пам'яті, уваги і інтелекту.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009005" y="5410559"/>
        <a:ext cx="2246221" cy="940247"/>
      </dsp:txXfrm>
    </dsp:sp>
    <dsp:sp modelId="{71E207B4-E77C-4419-99CE-22186623A57D}">
      <dsp:nvSpPr>
        <dsp:cNvPr id="0" name=""/>
        <dsp:cNvSpPr/>
      </dsp:nvSpPr>
      <dsp:spPr>
        <a:xfrm rot="11965319">
          <a:off x="2509791" y="5136994"/>
          <a:ext cx="298990" cy="4487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940396"/>
                <a:satOff val="-27410"/>
                <a:lumOff val="10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940396"/>
                <a:satOff val="-27410"/>
                <a:lumOff val="10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940396"/>
                <a:satOff val="-27410"/>
                <a:lumOff val="10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 rot="10800000">
        <a:off x="2596936" y="5241662"/>
        <a:ext cx="209293" cy="269266"/>
      </dsp:txXfrm>
    </dsp:sp>
    <dsp:sp modelId="{3C6B1A9D-DD59-4055-BBA8-A181AE549FFF}">
      <dsp:nvSpPr>
        <dsp:cNvPr id="0" name=""/>
        <dsp:cNvSpPr/>
      </dsp:nvSpPr>
      <dsp:spPr>
        <a:xfrm>
          <a:off x="0" y="4220659"/>
          <a:ext cx="2619274" cy="1329709"/>
        </a:xfrm>
        <a:prstGeom prst="ellipse">
          <a:avLst/>
        </a:prstGeom>
        <a:gradFill rotWithShape="0">
          <a:gsLst>
            <a:gs pos="0">
              <a:schemeClr val="accent4">
                <a:hueOff val="7425494"/>
                <a:satOff val="-34263"/>
                <a:lumOff val="12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425494"/>
                <a:satOff val="-34263"/>
                <a:lumOff val="12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425494"/>
                <a:satOff val="-34263"/>
                <a:lumOff val="12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Розширення  просторового уявлення та творчих здібностей у дітей.    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83584" y="4415390"/>
        <a:ext cx="1852106" cy="940247"/>
      </dsp:txXfrm>
    </dsp:sp>
    <dsp:sp modelId="{3DF771C8-8C0F-4148-97B7-B04FFF8734CE}">
      <dsp:nvSpPr>
        <dsp:cNvPr id="0" name=""/>
        <dsp:cNvSpPr/>
      </dsp:nvSpPr>
      <dsp:spPr>
        <a:xfrm rot="16052660">
          <a:off x="1042137" y="3591203"/>
          <a:ext cx="443230" cy="4487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7425494"/>
                <a:satOff val="-34263"/>
                <a:lumOff val="12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425494"/>
                <a:satOff val="-34263"/>
                <a:lumOff val="12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425494"/>
                <a:satOff val="-34263"/>
                <a:lumOff val="12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 rot="10800000">
        <a:off x="1111470" y="3747381"/>
        <a:ext cx="310261" cy="269266"/>
      </dsp:txXfrm>
    </dsp:sp>
    <dsp:sp modelId="{35BAEB79-506D-4B64-9DBE-E2C6240E4909}">
      <dsp:nvSpPr>
        <dsp:cNvPr id="0" name=""/>
        <dsp:cNvSpPr/>
      </dsp:nvSpPr>
      <dsp:spPr>
        <a:xfrm>
          <a:off x="100132" y="2055808"/>
          <a:ext cx="2233326" cy="1329709"/>
        </a:xfrm>
        <a:prstGeom prst="ellipse">
          <a:avLst/>
        </a:prstGeom>
        <a:gradFill rotWithShape="0">
          <a:gsLst>
            <a:gs pos="0">
              <a:schemeClr val="accent4">
                <a:hueOff val="8910593"/>
                <a:satOff val="-41115"/>
                <a:lumOff val="15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910593"/>
                <a:satOff val="-41115"/>
                <a:lumOff val="15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910593"/>
                <a:satOff val="-41115"/>
                <a:lumOff val="15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Допомога в корекції порушень пізнавальної сфери.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27195" y="2250539"/>
        <a:ext cx="1579200" cy="940247"/>
      </dsp:txXfrm>
    </dsp:sp>
    <dsp:sp modelId="{33FFAA17-31A0-4915-BE6D-33E9AC3B33A7}">
      <dsp:nvSpPr>
        <dsp:cNvPr id="0" name=""/>
        <dsp:cNvSpPr/>
      </dsp:nvSpPr>
      <dsp:spPr>
        <a:xfrm rot="17496249">
          <a:off x="1423533" y="1590767"/>
          <a:ext cx="303708" cy="4487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8910593"/>
                <a:satOff val="-41115"/>
                <a:lumOff val="15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910593"/>
                <a:satOff val="-41115"/>
                <a:lumOff val="15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910593"/>
                <a:satOff val="-41115"/>
                <a:lumOff val="15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>
        <a:off x="1452316" y="1722878"/>
        <a:ext cx="212596" cy="269266"/>
      </dsp:txXfrm>
    </dsp:sp>
    <dsp:sp modelId="{FFFC16E6-C1B2-4C38-A994-93B13A72561F}">
      <dsp:nvSpPr>
        <dsp:cNvPr id="0" name=""/>
        <dsp:cNvSpPr/>
      </dsp:nvSpPr>
      <dsp:spPr>
        <a:xfrm>
          <a:off x="711627" y="225796"/>
          <a:ext cx="2459749" cy="1329709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</a:rPr>
            <a:t>Допомога вирішені проблем з соціальної адаптації.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071849" y="420527"/>
        <a:ext cx="1739305" cy="940247"/>
      </dsp:txXfrm>
    </dsp:sp>
    <dsp:sp modelId="{2757107B-7424-48EF-BDAF-2EB0A53626CC}">
      <dsp:nvSpPr>
        <dsp:cNvPr id="0" name=""/>
        <dsp:cNvSpPr/>
      </dsp:nvSpPr>
      <dsp:spPr>
        <a:xfrm rot="3365134">
          <a:off x="2373324" y="2131136"/>
          <a:ext cx="1106136" cy="4487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>
        <a:off x="2403081" y="2165027"/>
        <a:ext cx="971503" cy="269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0957-0E02-4AE3-81A2-B4C92820FF0D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E7E16-F7AB-48CE-8C74-A15528F30D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F3A78-4E16-4CF2-B4DB-CF8CD22A43DB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27BDE-4E54-49D5-8C9C-7DA1002FA8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242AE-AE9C-43E3-8E3F-BBCC568985DF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4A051-8177-49E7-8190-EE8894A9FA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D478C-F4B3-4D0E-A66B-572031458E03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E14F6-3F91-4D8C-9547-68C7BB333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44E71-C9E9-4F87-84D4-8C80AFF12193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E025E-92D8-4650-A4B9-865693E559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4706-1F66-4E5B-9236-3DDD29891DD4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DFD54-BDC4-409D-A099-6F555B07B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95D4-3783-4347-BFBE-695D4406721F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B2039-2610-4972-9AD9-E0815352FD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B540E-B312-4CCA-9811-C58A1DA91E3B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9FAB-0183-4535-B96B-11A5D23B7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EDB3D-1624-4C60-B465-D8659ED1321A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7861F-C4B9-4394-BBD8-F30490364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20BE-610C-469D-B6C5-08AD5134C50E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CF313-23B5-4E0A-8A26-431EC2EEB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7CC34-C612-4942-8FDE-BE7CFE5D8908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C6B62-D558-44E6-AFCA-2AB1F9593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667D6C-3569-49E1-A265-6CC8A1BA6409}" type="datetimeFigureOut">
              <a:rPr lang="en-US"/>
              <a:pPr>
                <a:defRPr/>
              </a:pPr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D23DD8-B978-4243-8280-E85D61A2BC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618186" y="814362"/>
            <a:ext cx="7874761" cy="2328083"/>
          </a:xfrm>
        </p:spPr>
        <p:txBody>
          <a:bodyPr/>
          <a:lstStyle/>
          <a:p>
            <a:pPr eaLnBrk="1" hangingPunct="1"/>
            <a:r>
              <a:rPr lang="uk-UA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Універсальний дизайн</a:t>
            </a:r>
            <a:endParaRPr lang="en-US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83" y="3142445"/>
            <a:ext cx="6207617" cy="31546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1101725" y="2740025"/>
            <a:ext cx="6357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5. Терпимість до помилок користувачів </a:t>
            </a:r>
          </a:p>
        </p:txBody>
      </p:sp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98463" y="3201988"/>
            <a:ext cx="581183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Підсвічування сходів у будівлях.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Кольорове маркування на дверях ( жовта стрічка на скляних дверях).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Тротуарна плитка зі спеціальною тактильною. поверхнею ( для людей які мають порушення зору).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6038" y="287338"/>
            <a:ext cx="3486150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150" y="287338"/>
            <a:ext cx="3206750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1388" y="3328988"/>
            <a:ext cx="2878137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2786063" y="200025"/>
            <a:ext cx="4702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6. Малі фізичні зусилля </a:t>
            </a:r>
          </a:p>
        </p:txBody>
      </p:sp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850900" y="661988"/>
            <a:ext cx="76009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+mn-lt"/>
              </a:rPr>
              <a:t>Зручне розташування вмикача на висоті, доступної як для дорослого, так і  для дитини</a:t>
            </a:r>
            <a:r>
              <a:rPr lang="uk-UA" dirty="0">
                <a:latin typeface="Calibri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+mn-lt"/>
              </a:rPr>
              <a:t>Наявність зони відпочинку в навчальному закладі.</a:t>
            </a:r>
            <a:endParaRPr lang="ru-RU" dirty="0">
              <a:latin typeface="+mn-lt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 l="53142" t="18340" r="10178" b="55984"/>
          <a:stretch>
            <a:fillRect/>
          </a:stretch>
        </p:blipFill>
        <p:spPr bwMode="auto">
          <a:xfrm>
            <a:off x="5768975" y="1939925"/>
            <a:ext cx="32035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2054225"/>
            <a:ext cx="3217863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3138" y="3862388"/>
            <a:ext cx="4392612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2306638" y="107950"/>
            <a:ext cx="63198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7</a:t>
            </a:r>
            <a:r>
              <a:rPr lang="uk-UA" sz="2400" b="1" dirty="0">
                <a:latin typeface="Calibri" pitchFamily="34" charset="0"/>
              </a:rPr>
              <a:t>. Наявність необхідного простору при різних підходах до навчання</a:t>
            </a:r>
          </a:p>
        </p:txBody>
      </p:sp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822325" y="1014413"/>
            <a:ext cx="758983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Доступні навчальні місця для учнів, вихованців, у тому числі з прилеглим простором для асистентів вчителів</a:t>
            </a:r>
            <a:r>
              <a:rPr lang="uk-UA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Можливість регулювання середовища (наприклад, освітлення) для різноманітних потреб учнів у навчанні.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Широкі автоматичні розсувні двері  для проїзду людин</a:t>
            </a:r>
            <a:r>
              <a:rPr lang="uk-UA" dirty="0"/>
              <a:t>и </a:t>
            </a:r>
            <a:r>
              <a:rPr lang="uk-UA" dirty="0">
                <a:latin typeface="Calibri" pitchFamily="34" charset="0"/>
              </a:rPr>
              <a:t>у візку.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3640138"/>
            <a:ext cx="3621088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3013" y="3595688"/>
            <a:ext cx="2998787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80070560"/>
              </p:ext>
            </p:extLst>
          </p:nvPr>
        </p:nvGraphicFramePr>
        <p:xfrm>
          <a:off x="437882" y="540913"/>
          <a:ext cx="8422783" cy="5525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57730376"/>
              </p:ext>
            </p:extLst>
          </p:nvPr>
        </p:nvGraphicFramePr>
        <p:xfrm>
          <a:off x="334851" y="309093"/>
          <a:ext cx="8654603" cy="6207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8749428"/>
              </p:ext>
            </p:extLst>
          </p:nvPr>
        </p:nvGraphicFramePr>
        <p:xfrm>
          <a:off x="334851" y="193183"/>
          <a:ext cx="8512935" cy="643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291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88" y="106363"/>
            <a:ext cx="875347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>
                <a:solidFill>
                  <a:srgbClr val="7030A0"/>
                </a:solidFill>
                <a:latin typeface="+mn-lt"/>
              </a:rPr>
              <a:t>Зонування ресурсної кімнати</a:t>
            </a:r>
            <a:endParaRPr lang="uk-UA" sz="3200" i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025" y="871538"/>
            <a:ext cx="284480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6425" y="3308350"/>
            <a:ext cx="39433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/>
          <a:srcRect l="7866" t="28671" r="8537" b="32468"/>
          <a:stretch>
            <a:fillRect/>
          </a:stretch>
        </p:blipFill>
        <p:spPr bwMode="auto">
          <a:xfrm>
            <a:off x="836613" y="3679825"/>
            <a:ext cx="272415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5"/>
          <a:srcRect l="14871" r="17741" b="15532"/>
          <a:stretch>
            <a:fillRect/>
          </a:stretch>
        </p:blipFill>
        <p:spPr bwMode="auto">
          <a:xfrm>
            <a:off x="5781675" y="752475"/>
            <a:ext cx="25019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9" y="389877"/>
            <a:ext cx="3810349" cy="280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14" y="484976"/>
            <a:ext cx="3620645" cy="271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31" y="3321100"/>
            <a:ext cx="4104001" cy="317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97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903288" y="1958975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199245"/>
              </p:ext>
            </p:extLst>
          </p:nvPr>
        </p:nvGraphicFramePr>
        <p:xfrm>
          <a:off x="903288" y="347731"/>
          <a:ext cx="7880104" cy="291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5" name="Picture 6" descr="Сенсорная комната для детей с ОВЗ - ИКТ в образовании детей с ОВЗ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36269" y="3049900"/>
            <a:ext cx="6534544" cy="351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88098413"/>
              </p:ext>
            </p:extLst>
          </p:nvPr>
        </p:nvGraphicFramePr>
        <p:xfrm>
          <a:off x="180304" y="309093"/>
          <a:ext cx="8770513" cy="6548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55239013"/>
              </p:ext>
            </p:extLst>
          </p:nvPr>
        </p:nvGraphicFramePr>
        <p:xfrm>
          <a:off x="430214" y="252413"/>
          <a:ext cx="8293100" cy="323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212" y="3850783"/>
            <a:ext cx="8481967" cy="255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47651678"/>
              </p:ext>
            </p:extLst>
          </p:nvPr>
        </p:nvGraphicFramePr>
        <p:xfrm>
          <a:off x="296214" y="631066"/>
          <a:ext cx="8667482" cy="531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841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Сенсорна кімната: що це таке і в чому її користь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722313"/>
            <a:ext cx="394176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9" descr="Для одного з навчальних закладів Романівщини придбають бізіборд, дошку  мольберт та пісочниці з підсвіткою – Твій Романів"/>
          <p:cNvPicPr>
            <a:picLocks noChangeAspect="1" noChangeArrowheads="1"/>
          </p:cNvPicPr>
          <p:nvPr/>
        </p:nvPicPr>
        <p:blipFill>
          <a:blip r:embed="rId3"/>
          <a:srcRect l="9831" r="1790" b="5376"/>
          <a:stretch>
            <a:fillRect/>
          </a:stretch>
        </p:blipFill>
        <p:spPr bwMode="auto">
          <a:xfrm>
            <a:off x="4751388" y="863600"/>
            <a:ext cx="364648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" y="3662363"/>
            <a:ext cx="3729038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/>
          <a:srcRect t="6660" b="8974"/>
          <a:stretch>
            <a:fillRect/>
          </a:stretch>
        </p:blipFill>
        <p:spPr bwMode="auto">
          <a:xfrm>
            <a:off x="4616450" y="3552825"/>
            <a:ext cx="321786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735263" y="239713"/>
            <a:ext cx="3408362" cy="436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000" b="1" dirty="0">
                <a:latin typeface="+mn-lt"/>
              </a:rPr>
              <a:t>Світла кімната  (активна)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Утяжеленная сенсорная подушка HugME - купить по низкой цене в Киеве и в  Украине Подушка HugMe - Inkluz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7963" y="768350"/>
            <a:ext cx="2514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9" descr="Бюджет участі»: у Новомосковську реалізували ще один проект-переможець"/>
          <p:cNvPicPr>
            <a:picLocks noChangeAspect="1" noChangeArrowheads="1"/>
          </p:cNvPicPr>
          <p:nvPr/>
        </p:nvPicPr>
        <p:blipFill>
          <a:blip r:embed="rId3"/>
          <a:srcRect l="14063" t="6857" r="3809" b="9853"/>
          <a:stretch>
            <a:fillRect/>
          </a:stretch>
        </p:blipFill>
        <p:spPr bwMode="auto">
          <a:xfrm>
            <a:off x="531813" y="708025"/>
            <a:ext cx="3863975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7963" y="3671888"/>
            <a:ext cx="3500437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24188" y="236538"/>
            <a:ext cx="31686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>
                <a:latin typeface="+mn-lt"/>
              </a:rPr>
              <a:t>2. Темна кімната (пасивна)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5"/>
          <a:srcRect l="17816" r="29280"/>
          <a:stretch>
            <a:fillRect/>
          </a:stretch>
        </p:blipFill>
        <p:spPr bwMode="auto">
          <a:xfrm>
            <a:off x="239713" y="3413125"/>
            <a:ext cx="264795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6"/>
          <a:srcRect l="26961" t="36435" r="18924" b="15872"/>
          <a:stretch>
            <a:fillRect/>
          </a:stretch>
        </p:blipFill>
        <p:spPr bwMode="auto">
          <a:xfrm>
            <a:off x="2692400" y="3803650"/>
            <a:ext cx="26892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1056068" y="1855748"/>
            <a:ext cx="65939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rgbClr val="00B0F0"/>
                </a:solidFill>
                <a:latin typeface="Calibri" pitchFamily="34" charset="0"/>
              </a:rPr>
              <a:t>Дякую за увагу 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768957"/>
            <a:ext cx="5331854" cy="34386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4031935"/>
              </p:ext>
            </p:extLst>
          </p:nvPr>
        </p:nvGraphicFramePr>
        <p:xfrm>
          <a:off x="779463" y="839788"/>
          <a:ext cx="8221662" cy="541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76452619"/>
              </p:ext>
            </p:extLst>
          </p:nvPr>
        </p:nvGraphicFramePr>
        <p:xfrm>
          <a:off x="373487" y="412123"/>
          <a:ext cx="8512936" cy="6001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1646238" y="1733550"/>
            <a:ext cx="575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dirty="0">
              <a:latin typeface="Calibri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60060195"/>
              </p:ext>
            </p:extLst>
          </p:nvPr>
        </p:nvGraphicFramePr>
        <p:xfrm>
          <a:off x="489397" y="531813"/>
          <a:ext cx="8409904" cy="5843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3"/>
          <p:cNvSpPr>
            <a:spLocks noChangeArrowheads="1"/>
          </p:cNvSpPr>
          <p:nvPr/>
        </p:nvSpPr>
        <p:spPr bwMode="auto">
          <a:xfrm>
            <a:off x="1343025" y="174625"/>
            <a:ext cx="7424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1. </a:t>
            </a:r>
            <a:r>
              <a:rPr lang="uk-UA" sz="2400" b="1" dirty="0">
                <a:latin typeface="Calibri" pitchFamily="34" charset="0"/>
              </a:rPr>
              <a:t>Принцип рівності та доступності середовища </a:t>
            </a:r>
          </a:p>
        </p:txBody>
      </p:sp>
      <p:sp>
        <p:nvSpPr>
          <p:cNvPr id="18434" name="Прямоугольник 4"/>
          <p:cNvSpPr>
            <a:spLocks noChangeArrowheads="1"/>
          </p:cNvSpPr>
          <p:nvPr/>
        </p:nvSpPr>
        <p:spPr bwMode="auto">
          <a:xfrm>
            <a:off x="727075" y="709613"/>
            <a:ext cx="7985125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Відсутність сходів до будівлі;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Поручні різних рівнів в транспорті та в будівлях;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Навчальні матеріали підготовлені для використані учнями та вихованцями з різними функціональними порушеннями;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Титрування або переклад на жестову мову інформаційних повідомлень.</a:t>
            </a:r>
          </a:p>
        </p:txBody>
      </p:sp>
      <p:pic>
        <p:nvPicPr>
          <p:cNvPr id="18435" name="Picture 2" descr="Мінрегіон унормував вимоги до пандусі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525" y="4422775"/>
            <a:ext cx="345916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Туалет для инвалидов и пожилых людей: правила переоборудова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4688" y="3000375"/>
            <a:ext cx="314325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3"/>
          <p:cNvPicPr>
            <a:picLocks noChangeAspect="1" noChangeArrowheads="1"/>
          </p:cNvPicPr>
          <p:nvPr/>
        </p:nvPicPr>
        <p:blipFill>
          <a:blip r:embed="rId4"/>
          <a:srcRect l="19044"/>
          <a:stretch>
            <a:fillRect/>
          </a:stretch>
        </p:blipFill>
        <p:spPr bwMode="auto">
          <a:xfrm>
            <a:off x="195263" y="3190875"/>
            <a:ext cx="2989262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2347913" y="215900"/>
            <a:ext cx="5568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2. Гнучкість у використанні середовища </a:t>
            </a:r>
          </a:p>
        </p:txBody>
      </p:sp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312738" y="3708400"/>
            <a:ext cx="6316662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Автобус із підйомником або висувним пристроєм для</a:t>
            </a:r>
            <a:r>
              <a:rPr lang="uk-UA" dirty="0"/>
              <a:t> </a:t>
            </a:r>
            <a:r>
              <a:rPr lang="uk-UA" dirty="0">
                <a:latin typeface="Calibri" pitchFamily="34" charset="0"/>
              </a:rPr>
              <a:t>заїзду.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Шкільні парти та стільці, які регулюють</a:t>
            </a:r>
            <a:r>
              <a:rPr lang="uk-UA" dirty="0"/>
              <a:t>ся</a:t>
            </a:r>
            <a:r>
              <a:rPr lang="uk-UA" dirty="0">
                <a:latin typeface="Calibri" pitchFamily="34" charset="0"/>
              </a:rPr>
              <a:t> за висотою.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Ручка на дверях важільного типу, для людей які мають функціональні обмеження.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Різні варіанти входу – сходи, ліфт, ескалатор.</a:t>
            </a:r>
          </a:p>
          <a:p>
            <a:pPr marL="285750" indent="-285750"/>
            <a:endParaRPr lang="uk-UA" dirty="0">
              <a:latin typeface="Calibri" pitchFamily="34" charset="0"/>
            </a:endParaRPr>
          </a:p>
        </p:txBody>
      </p:sp>
      <p:pic>
        <p:nvPicPr>
          <p:cNvPr id="19459" name="Picture 2" descr="Амурским инвалидам помогут тактильная плитка, спецавтобусы и интернет —  Амурская прав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677863"/>
            <a:ext cx="31829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Подъемник для инвалидов наклонный ручной пп-210 - Астер-Лифт, ЧПУП Гомель  (Беларусь) - купить, цена, фото"/>
          <p:cNvPicPr>
            <a:picLocks noChangeAspect="1" noChangeArrowheads="1"/>
          </p:cNvPicPr>
          <p:nvPr/>
        </p:nvPicPr>
        <p:blipFill>
          <a:blip r:embed="rId3"/>
          <a:srcRect l="13266" t="15546" r="12393" b="1544"/>
          <a:stretch>
            <a:fillRect/>
          </a:stretch>
        </p:blipFill>
        <p:spPr bwMode="auto">
          <a:xfrm>
            <a:off x="5854700" y="893763"/>
            <a:ext cx="2925763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Реабілітаційна меблі для дітей в Україні. Порівняти ціни, купити промислові  товари на маркетплейсі Prom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8438" y="4238625"/>
            <a:ext cx="241935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1313" y="1401763"/>
            <a:ext cx="29733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1335088" y="231775"/>
            <a:ext cx="6942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3. Простота та інтуїтивність використання </a:t>
            </a:r>
          </a:p>
        </p:txBody>
      </p:sp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555625" y="776288"/>
            <a:ext cx="584358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Навчальні  матеріали прості та чіткі у використанні незалежно від навичок та досвіду учнів.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Лабораторне обладнання та обладнання в майстернях із чіткими та інтуїтивно зрозумілими кнопками управління.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На табличці назва кабінету пишеться великими літерами 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9938" y="3538538"/>
            <a:ext cx="4294187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3778250"/>
            <a:ext cx="3895725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/>
          <a:srcRect l="4237" t="13435" r="33920"/>
          <a:stretch>
            <a:fillRect/>
          </a:stretch>
        </p:blipFill>
        <p:spPr bwMode="auto">
          <a:xfrm>
            <a:off x="6321425" y="842963"/>
            <a:ext cx="26479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3135313" y="277813"/>
            <a:ext cx="511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4. Доступне викладення  інформації </a:t>
            </a:r>
          </a:p>
        </p:txBody>
      </p:sp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3009900" y="823913"/>
            <a:ext cx="59594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Calibri" pitchFamily="34" charset="0"/>
              </a:rPr>
              <a:t>Інформація про зупинки , </a:t>
            </a:r>
            <a:r>
              <a:rPr lang="uk-UA" dirty="0"/>
              <a:t>яка </a:t>
            </a:r>
            <a:r>
              <a:rPr lang="uk-UA" dirty="0">
                <a:latin typeface="Calibri" pitchFamily="34" charset="0"/>
              </a:rPr>
              <a:t> дублюється – усно і на табло у транспорті ( якщо людина має порушення слуху або їде в навушниках);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Calibri" pitchFamily="34" charset="0"/>
              </a:rPr>
              <a:t>Використання кольору, світла та звуків для сприймання навчального матеріалу 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Calibri" pitchFamily="34" charset="0"/>
              </a:rPr>
              <a:t>Доступна для сприймання інформація</a:t>
            </a:r>
            <a:r>
              <a:rPr lang="uk-UA" dirty="0"/>
              <a:t> </a:t>
            </a:r>
            <a:r>
              <a:rPr lang="uk-UA" dirty="0">
                <a:latin typeface="+mn-lt"/>
              </a:rPr>
              <a:t>(інтерактивна дошка, шрифт Брайля) 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2488" y="4017963"/>
            <a:ext cx="39735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 l="16258"/>
          <a:stretch>
            <a:fillRect/>
          </a:stretch>
        </p:blipFill>
        <p:spPr bwMode="auto">
          <a:xfrm>
            <a:off x="746125" y="4235450"/>
            <a:ext cx="3465513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 r="11414"/>
          <a:stretch>
            <a:fillRect/>
          </a:stretch>
        </p:blipFill>
        <p:spPr bwMode="auto">
          <a:xfrm>
            <a:off x="144463" y="1543050"/>
            <a:ext cx="2865437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1096</TotalTime>
  <Words>960</Words>
  <Application>Microsoft Office PowerPoint</Application>
  <PresentationFormat>Экран (4:3)</PresentationFormat>
  <Paragraphs>82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Універсальний дизайн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63</cp:revision>
  <dcterms:created xsi:type="dcterms:W3CDTF">2019-02-21T15:01:25Z</dcterms:created>
  <dcterms:modified xsi:type="dcterms:W3CDTF">2022-10-19T17:36:48Z</dcterms:modified>
</cp:coreProperties>
</file>