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81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1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48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5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55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4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30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5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4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6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7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AC36FE-9DEB-45B3-BB80-AFB17690BC12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812A7D-B2FB-4FD9-8083-A1E8656BE2E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80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6837" y="387928"/>
            <a:ext cx="8534400" cy="1006763"/>
          </a:xfrm>
        </p:spPr>
        <p:txBody>
          <a:bodyPr>
            <a:normAutofit/>
          </a:bodyPr>
          <a:lstStyle/>
          <a:p>
            <a:r>
              <a:rPr lang="uk-U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Психологія спілкування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4336" y="5181599"/>
            <a:ext cx="9256282" cy="969817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pic>
        <p:nvPicPr>
          <p:cNvPr id="1026" name="Picture 2" descr="Картинки по запросу &quot;психологія спілкуванн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48" y="1515676"/>
            <a:ext cx="5560733" cy="313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&quot;психологія спілкування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98" y="1427090"/>
            <a:ext cx="4622079" cy="348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92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дисципліни дасть можливість: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48872"/>
            <a:ext cx="10058400" cy="392022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Навчитися </a:t>
            </a:r>
            <a:r>
              <a:rPr lang="uk-UA" sz="2800" dirty="0" err="1"/>
              <a:t>продуктивно</a:t>
            </a:r>
            <a:r>
              <a:rPr lang="uk-UA" sz="2800" dirty="0"/>
              <a:t> взаємодіяти в команді;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Краще  розуміти людей і себе;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Усвідомити, що конфлікт – це «не така страшна річ»;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Ознайомитися з практичними прийомами виходу з конфліктних ситуацій;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Знайти нові можливості розвитку і особистісного самовдосконалення;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Навчитися краще пізнавати і контролювати свої емоції під час спілкування,  стати кращим майстром гри в «мафію».</a:t>
            </a:r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9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6" y="286603"/>
            <a:ext cx="11330716" cy="1311288"/>
          </a:xfrm>
        </p:spPr>
        <p:txBody>
          <a:bodyPr>
            <a:normAutofit/>
          </a:bodyPr>
          <a:lstStyle/>
          <a:p>
            <a:r>
              <a:rPr lang="uk-UA" sz="4000" dirty="0"/>
              <a:t>На заняттях Ви зможете ознайомитися з феноменом агресії і зрозумієте силу цього почуття</a:t>
            </a:r>
            <a:endParaRPr lang="ru-RU" sz="4000" dirty="0"/>
          </a:p>
        </p:txBody>
      </p:sp>
      <p:pic>
        <p:nvPicPr>
          <p:cNvPr id="2058" name="Picture 10" descr="Картинки по запросу &quot;агресія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60971"/>
            <a:ext cx="4130964" cy="460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Картинки по запросу &quot;агресія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077" y="2438400"/>
            <a:ext cx="6249275" cy="416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0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80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Отримаєте відповіді на такі важливі питання: </a:t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4545"/>
            <a:ext cx="10515600" cy="5022418"/>
          </a:xfrm>
        </p:spPr>
        <p:txBody>
          <a:bodyPr>
            <a:normAutofit/>
          </a:bodyPr>
          <a:lstStyle/>
          <a:p>
            <a:r>
              <a:rPr lang="uk-UA" sz="3600" dirty="0"/>
              <a:t>Як розбиратися в людях?</a:t>
            </a:r>
          </a:p>
          <a:p>
            <a:r>
              <a:rPr lang="uk-UA" sz="3600" dirty="0"/>
              <a:t>Як виробити впевненість в собі і впливати на людей?</a:t>
            </a:r>
            <a:endParaRPr lang="ru-RU" sz="3600" dirty="0"/>
          </a:p>
        </p:txBody>
      </p:sp>
      <p:pic>
        <p:nvPicPr>
          <p:cNvPr id="3074" name="Picture 2" descr="Картинки по запросу &quot;психологія спілкуванн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5713"/>
            <a:ext cx="5095002" cy="382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по запросу &quot;психологія спілкування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84" y="2595713"/>
            <a:ext cx="4890612" cy="382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116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473" y="365125"/>
            <a:ext cx="11083635" cy="132556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Дізнаєтесь, що таке брехня і як її розпізнавати, за якими саме параметрами?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4400" dirty="0"/>
              <a:t>Мова інтонації;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4400" dirty="0"/>
              <a:t>Міміка 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4400" dirty="0"/>
              <a:t>Жести;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4400" dirty="0"/>
              <a:t>Дихання;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4400" dirty="0"/>
              <a:t>Колір обличчя.</a:t>
            </a:r>
          </a:p>
          <a:p>
            <a:endParaRPr lang="ru-RU" dirty="0"/>
          </a:p>
        </p:txBody>
      </p:sp>
      <p:pic>
        <p:nvPicPr>
          <p:cNvPr id="4098" name="Picture 2" descr="Картинки по запросу &quot;брехн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138" y="1690688"/>
            <a:ext cx="5256733" cy="461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6517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130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Ретро</vt:lpstr>
      <vt:lpstr>Психологія спілкування</vt:lpstr>
      <vt:lpstr>Вивчення дисципліни дасть можливість:</vt:lpstr>
      <vt:lpstr>На заняттях Ви зможете ознайомитися з феноменом агресії і зрозумієте силу цього почуття</vt:lpstr>
      <vt:lpstr>Отримаєте відповіді на такі важливі питання:  </vt:lpstr>
      <vt:lpstr>Дізнаєтесь, що таке брехня і як її розпізнавати, за якими саме параметрами?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Психологія спілкування</dc:title>
  <dc:creator>Анастасия Волянюк</dc:creator>
  <cp:lastModifiedBy>Черная Марина Николаевна</cp:lastModifiedBy>
  <cp:revision>7</cp:revision>
  <dcterms:created xsi:type="dcterms:W3CDTF">2020-03-03T10:50:05Z</dcterms:created>
  <dcterms:modified xsi:type="dcterms:W3CDTF">2020-03-03T14:37:43Z</dcterms:modified>
</cp:coreProperties>
</file>