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ru-RU" dirty="0" err="1"/>
              <a:t>Гендер</a:t>
            </a:r>
            <a:r>
              <a:rPr lang="ru-RU" dirty="0"/>
              <a:t> та </a:t>
            </a:r>
            <a:r>
              <a:rPr lang="uk-UA" dirty="0"/>
              <a:t>релігія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МЕТА ТА ЗАВДАННЯ КУРСУ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Вивчити вплив релігії на формування гендерних стереотипів ;</a:t>
            </a:r>
          </a:p>
          <a:p>
            <a:pPr algn="just"/>
            <a:r>
              <a:rPr lang="uk-UA" dirty="0"/>
              <a:t>Визначити причини та обставини формування патріархального характеру </a:t>
            </a:r>
            <a:r>
              <a:rPr lang="uk-UA" dirty="0" err="1"/>
              <a:t>авраамістичних</a:t>
            </a:r>
            <a:r>
              <a:rPr lang="uk-UA" dirty="0"/>
              <a:t> релігій;</a:t>
            </a:r>
          </a:p>
          <a:p>
            <a:pPr algn="just"/>
            <a:r>
              <a:rPr lang="uk-UA" dirty="0"/>
              <a:t>Окреслити місце жінки в сучасних релігіях;</a:t>
            </a:r>
          </a:p>
          <a:p>
            <a:pPr algn="just"/>
            <a:r>
              <a:rPr lang="uk-UA" dirty="0"/>
              <a:t>З'ясувати зміни в уявленнях про сім</a:t>
            </a:r>
            <a:r>
              <a:rPr lang="en-US" dirty="0"/>
              <a:t>’</a:t>
            </a:r>
            <a:r>
              <a:rPr lang="uk-UA" dirty="0"/>
              <a:t>ю та шлюб  в провідних релігіях сучасності.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ТЕМИ ДЛЯ ВИВЧЕННЯ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dirty="0"/>
              <a:t>Гендерні дослідження релігії;</a:t>
            </a:r>
          </a:p>
          <a:p>
            <a:pPr algn="just"/>
            <a:r>
              <a:rPr lang="uk-UA" dirty="0"/>
              <a:t>Феміністична теологія або чому Бог – чоловік?;</a:t>
            </a:r>
          </a:p>
          <a:p>
            <a:pPr algn="just"/>
            <a:r>
              <a:rPr lang="uk-UA" dirty="0"/>
              <a:t>Від жінки-жриці до чоловіка-священика;</a:t>
            </a:r>
          </a:p>
          <a:p>
            <a:pPr algn="just"/>
            <a:r>
              <a:rPr lang="uk-UA" dirty="0"/>
              <a:t>Адам-Христос  та </a:t>
            </a:r>
            <a:r>
              <a:rPr lang="uk-UA" dirty="0" err="1"/>
              <a:t>Ева-Марія</a:t>
            </a:r>
            <a:r>
              <a:rPr lang="uk-UA" dirty="0"/>
              <a:t>: від гріхопадіння до спасіння;</a:t>
            </a:r>
          </a:p>
          <a:p>
            <a:pPr algn="just"/>
            <a:r>
              <a:rPr lang="uk-UA" dirty="0"/>
              <a:t>Роль жінки в </a:t>
            </a:r>
            <a:r>
              <a:rPr lang="uk-UA" dirty="0" err="1"/>
              <a:t>авраамістичних</a:t>
            </a:r>
            <a:r>
              <a:rPr lang="uk-UA" dirty="0"/>
              <a:t> релігіях;</a:t>
            </a:r>
          </a:p>
          <a:p>
            <a:pPr algn="just"/>
            <a:r>
              <a:rPr lang="uk-UA" dirty="0"/>
              <a:t>Еволюція уявлень про шлюб та сім</a:t>
            </a:r>
            <a:r>
              <a:rPr lang="en-US" dirty="0"/>
              <a:t>’</a:t>
            </a:r>
            <a:r>
              <a:rPr lang="uk-UA" dirty="0"/>
              <a:t>ю в провідних релігійних системах світу;  </a:t>
            </a:r>
          </a:p>
          <a:p>
            <a:pPr algn="just"/>
            <a:r>
              <a:rPr lang="uk-UA" dirty="0"/>
              <a:t>Релігійне розуміння любові;</a:t>
            </a:r>
          </a:p>
          <a:p>
            <a:pPr algn="just"/>
            <a:r>
              <a:rPr lang="uk-UA" dirty="0" err="1"/>
              <a:t>Гомосексуальність</a:t>
            </a:r>
            <a:r>
              <a:rPr lang="uk-UA" dirty="0"/>
              <a:t>  </a:t>
            </a:r>
            <a:r>
              <a:rPr lang="uk-UA"/>
              <a:t>та релігія; </a:t>
            </a:r>
            <a:endParaRPr lang="uk-UA" dirty="0"/>
          </a:p>
          <a:p>
            <a:pPr algn="just"/>
            <a:r>
              <a:rPr lang="uk-UA" dirty="0"/>
              <a:t>Чому Церкви в Україні бояться </a:t>
            </a:r>
            <a:r>
              <a:rPr lang="uk-UA" dirty="0" err="1"/>
              <a:t>гендеру</a:t>
            </a:r>
            <a:r>
              <a:rPr lang="uk-UA" dirty="0"/>
              <a:t>?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До зустрічі!</a:t>
            </a:r>
            <a:endParaRPr lang="ru-RU" dirty="0"/>
          </a:p>
        </p:txBody>
      </p:sp>
      <p:pic>
        <p:nvPicPr>
          <p:cNvPr id="4" name="Содержимое 3" descr="pochemu-religiy-mnogo-i-oni-raznye-1280x85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78636" y="1935163"/>
            <a:ext cx="6586728" cy="4389437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</TotalTime>
  <Words>114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Calibri</vt:lpstr>
      <vt:lpstr>Constantia</vt:lpstr>
      <vt:lpstr>Wingdings 2</vt:lpstr>
      <vt:lpstr>Поток</vt:lpstr>
      <vt:lpstr>Гендер та релігія</vt:lpstr>
      <vt:lpstr>МЕТА ТА ЗАВДАННЯ КУРСУ</vt:lpstr>
      <vt:lpstr>ТЕМИ ДЛЯ ВИВЧЕННЯ</vt:lpstr>
      <vt:lpstr>До зустрічі!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Гендер та релігія</dc:title>
  <cp:lastModifiedBy>Черная Марина Николаевна</cp:lastModifiedBy>
  <cp:revision>10</cp:revision>
  <dcterms:modified xsi:type="dcterms:W3CDTF">2020-03-04T09:46:16Z</dcterms:modified>
</cp:coreProperties>
</file>