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569" autoAdjust="0"/>
  </p:normalViewPr>
  <p:slideViewPr>
    <p:cSldViewPr snapToGrid="0">
      <p:cViewPr varScale="1">
        <p:scale>
          <a:sx n="79" d="100"/>
          <a:sy n="79" d="100"/>
        </p:scale>
        <p:origin x="850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-211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AD8CB-933F-43AA-965A-E362910BDAB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4146FD-0AA3-45CA-AEE8-DE37B66E1F67}">
      <dgm:prSet phldrT="[Текст]"/>
      <dgm:spPr/>
      <dgm:t>
        <a:bodyPr/>
        <a:lstStyle/>
        <a:p>
          <a:r>
            <a:rPr lang="uk-UA" dirty="0" smtClean="0"/>
            <a:t>І рівень</a:t>
          </a:r>
          <a:endParaRPr lang="ru-RU" dirty="0"/>
        </a:p>
      </dgm:t>
    </dgm:pt>
    <dgm:pt modelId="{42337343-5573-417A-A935-0C57554B75B2}" type="parTrans" cxnId="{CE737D03-B8E6-4806-8D49-5080AE241291}">
      <dgm:prSet/>
      <dgm:spPr/>
      <dgm:t>
        <a:bodyPr/>
        <a:lstStyle/>
        <a:p>
          <a:endParaRPr lang="ru-RU"/>
        </a:p>
      </dgm:t>
    </dgm:pt>
    <dgm:pt modelId="{9B613F37-055A-4E6D-B239-BE7E251A65A5}" type="sibTrans" cxnId="{CE737D03-B8E6-4806-8D49-5080AE241291}">
      <dgm:prSet/>
      <dgm:spPr/>
      <dgm:t>
        <a:bodyPr/>
        <a:lstStyle/>
        <a:p>
          <a:endParaRPr lang="ru-RU"/>
        </a:p>
      </dgm:t>
    </dgm:pt>
    <dgm:pt modelId="{D17B091F-5539-495A-879B-6C2397EE3BEB}">
      <dgm:prSet phldrT="[Текст]"/>
      <dgm:spPr/>
      <dgm:t>
        <a:bodyPr/>
        <a:lstStyle/>
        <a:p>
          <a:r>
            <a:rPr lang="uk-UA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Звикання</a:t>
          </a:r>
          <a:endParaRPr lang="ru-RU" dirty="0"/>
        </a:p>
      </dgm:t>
    </dgm:pt>
    <dgm:pt modelId="{4B4F5C4C-FC92-48C5-9480-F1DE03A7B4C8}" type="parTrans" cxnId="{1987E5F7-6CED-47F3-AFC8-F497536E32AC}">
      <dgm:prSet/>
      <dgm:spPr/>
      <dgm:t>
        <a:bodyPr/>
        <a:lstStyle/>
        <a:p>
          <a:endParaRPr lang="ru-RU"/>
        </a:p>
      </dgm:t>
    </dgm:pt>
    <dgm:pt modelId="{C5BE7D36-3A6F-4BC3-8990-F2CB36AE3DB5}" type="sibTrans" cxnId="{1987E5F7-6CED-47F3-AFC8-F497536E32AC}">
      <dgm:prSet/>
      <dgm:spPr/>
      <dgm:t>
        <a:bodyPr/>
        <a:lstStyle/>
        <a:p>
          <a:endParaRPr lang="ru-RU"/>
        </a:p>
      </dgm:t>
    </dgm:pt>
    <dgm:pt modelId="{37CB65F8-0BFE-41C9-A58D-6E9035806C4C}">
      <dgm:prSet phldrT="[Текст]"/>
      <dgm:spPr/>
      <dgm:t>
        <a:bodyPr/>
        <a:lstStyle/>
        <a:p>
          <a:r>
            <a:rPr lang="uk-UA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Сенсибілізація</a:t>
          </a:r>
          <a:endParaRPr lang="ru-RU" dirty="0"/>
        </a:p>
      </dgm:t>
    </dgm:pt>
    <dgm:pt modelId="{3D28C907-FEFF-49E7-8B37-BD0FBDBAB50E}" type="parTrans" cxnId="{151F051A-EB65-48BB-B7F3-569C996573D9}">
      <dgm:prSet/>
      <dgm:spPr/>
      <dgm:t>
        <a:bodyPr/>
        <a:lstStyle/>
        <a:p>
          <a:endParaRPr lang="ru-RU"/>
        </a:p>
      </dgm:t>
    </dgm:pt>
    <dgm:pt modelId="{DA530BBC-9DDE-4E9A-8195-5A8A022CD7AE}" type="sibTrans" cxnId="{151F051A-EB65-48BB-B7F3-569C996573D9}">
      <dgm:prSet/>
      <dgm:spPr/>
      <dgm:t>
        <a:bodyPr/>
        <a:lstStyle/>
        <a:p>
          <a:endParaRPr lang="ru-RU"/>
        </a:p>
      </dgm:t>
    </dgm:pt>
    <dgm:pt modelId="{D470987A-5BD1-424F-8C24-D13DCDFC91C9}">
      <dgm:prSet phldrT="[Текст]"/>
      <dgm:spPr/>
      <dgm:t>
        <a:bodyPr/>
        <a:lstStyle/>
        <a:p>
          <a:r>
            <a:rPr lang="uk-UA" b="1" cap="none" spc="0" dirty="0" err="1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Імпринтінг</a:t>
          </a:r>
          <a:endParaRPr lang="ru-RU" dirty="0"/>
        </a:p>
      </dgm:t>
    </dgm:pt>
    <dgm:pt modelId="{60ADDAD5-9AFB-4808-BE85-E1898DB3620A}" type="parTrans" cxnId="{DF0AE2D9-726D-449E-96C3-C5010F58F329}">
      <dgm:prSet/>
      <dgm:spPr/>
      <dgm:t>
        <a:bodyPr/>
        <a:lstStyle/>
        <a:p>
          <a:endParaRPr lang="ru-RU"/>
        </a:p>
      </dgm:t>
    </dgm:pt>
    <dgm:pt modelId="{F9432C5E-F063-47F0-8FC7-C9F65EA4A5BF}" type="sibTrans" cxnId="{DF0AE2D9-726D-449E-96C3-C5010F58F329}">
      <dgm:prSet/>
      <dgm:spPr/>
      <dgm:t>
        <a:bodyPr/>
        <a:lstStyle/>
        <a:p>
          <a:endParaRPr lang="ru-RU"/>
        </a:p>
      </dgm:t>
    </dgm:pt>
    <dgm:pt modelId="{A5D85FB6-3502-4B3A-A8A7-4EB426B62540}">
      <dgm:prSet/>
      <dgm:spPr/>
      <dgm:t>
        <a:bodyPr/>
        <a:lstStyle/>
        <a:p>
          <a:r>
            <a:rPr lang="uk-UA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Умовні</a:t>
          </a:r>
          <a:r>
            <a:rPr lang="uk-UA" dirty="0" smtClean="0"/>
            <a:t> </a:t>
          </a:r>
          <a:r>
            <a:rPr lang="uk-UA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рефлекси</a:t>
          </a:r>
          <a:endParaRPr lang="ru-RU" dirty="0"/>
        </a:p>
      </dgm:t>
    </dgm:pt>
    <dgm:pt modelId="{11EC9FF5-828A-4315-A996-2A5FEDA36117}" type="parTrans" cxnId="{302C74CD-7587-4FD8-80B9-A1457375C909}">
      <dgm:prSet/>
      <dgm:spPr/>
      <dgm:t>
        <a:bodyPr/>
        <a:lstStyle/>
        <a:p>
          <a:endParaRPr lang="ru-RU"/>
        </a:p>
      </dgm:t>
    </dgm:pt>
    <dgm:pt modelId="{44F2F71C-829A-4285-A21A-06F55F3A62F2}" type="sibTrans" cxnId="{302C74CD-7587-4FD8-80B9-A1457375C909}">
      <dgm:prSet/>
      <dgm:spPr/>
      <dgm:t>
        <a:bodyPr/>
        <a:lstStyle/>
        <a:p>
          <a:endParaRPr lang="ru-RU"/>
        </a:p>
      </dgm:t>
    </dgm:pt>
    <dgm:pt modelId="{7193E313-84BD-4714-B75C-4FB91C0CE210}" type="pres">
      <dgm:prSet presAssocID="{150AD8CB-933F-43AA-965A-E362910BDAB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274A47-C812-4E4E-992F-595A4BBA4374}" type="pres">
      <dgm:prSet presAssocID="{4B4146FD-0AA3-45CA-AEE8-DE37B66E1F67}" presName="root1" presStyleCnt="0"/>
      <dgm:spPr/>
    </dgm:pt>
    <dgm:pt modelId="{AC7000EF-AC4F-4B4E-AA5C-3710CFA3B846}" type="pres">
      <dgm:prSet presAssocID="{4B4146FD-0AA3-45CA-AEE8-DE37B66E1F6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AD1D45-3230-4E4C-8518-EBAFCC3AB903}" type="pres">
      <dgm:prSet presAssocID="{4B4146FD-0AA3-45CA-AEE8-DE37B66E1F67}" presName="level2hierChild" presStyleCnt="0"/>
      <dgm:spPr/>
    </dgm:pt>
    <dgm:pt modelId="{239033A5-EB00-4462-85B6-94963A3FF2B4}" type="pres">
      <dgm:prSet presAssocID="{4B4F5C4C-FC92-48C5-9480-F1DE03A7B4C8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D1D6F3C3-A3E6-4749-ADF1-CE5E44C72C66}" type="pres">
      <dgm:prSet presAssocID="{4B4F5C4C-FC92-48C5-9480-F1DE03A7B4C8}" presName="connTx" presStyleLbl="parChTrans1D2" presStyleIdx="0" presStyleCnt="4"/>
      <dgm:spPr/>
      <dgm:t>
        <a:bodyPr/>
        <a:lstStyle/>
        <a:p>
          <a:endParaRPr lang="ru-RU"/>
        </a:p>
      </dgm:t>
    </dgm:pt>
    <dgm:pt modelId="{2B8EE7D5-34C3-4CB7-8BA4-82DA5E40D753}" type="pres">
      <dgm:prSet presAssocID="{D17B091F-5539-495A-879B-6C2397EE3BEB}" presName="root2" presStyleCnt="0"/>
      <dgm:spPr/>
    </dgm:pt>
    <dgm:pt modelId="{B4F398B7-B6A1-423D-9099-4E3BAE8843EC}" type="pres">
      <dgm:prSet presAssocID="{D17B091F-5539-495A-879B-6C2397EE3BEB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A6A85-B9A5-49D2-92F8-4EF64237130C}" type="pres">
      <dgm:prSet presAssocID="{D17B091F-5539-495A-879B-6C2397EE3BEB}" presName="level3hierChild" presStyleCnt="0"/>
      <dgm:spPr/>
    </dgm:pt>
    <dgm:pt modelId="{F900958E-3792-4189-8D40-8394841FF804}" type="pres">
      <dgm:prSet presAssocID="{3D28C907-FEFF-49E7-8B37-BD0FBDBAB50E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CEAB1CE5-649C-4490-A0C8-D4C8D066CCCA}" type="pres">
      <dgm:prSet presAssocID="{3D28C907-FEFF-49E7-8B37-BD0FBDBAB50E}" presName="connTx" presStyleLbl="parChTrans1D2" presStyleIdx="1" presStyleCnt="4"/>
      <dgm:spPr/>
      <dgm:t>
        <a:bodyPr/>
        <a:lstStyle/>
        <a:p>
          <a:endParaRPr lang="ru-RU"/>
        </a:p>
      </dgm:t>
    </dgm:pt>
    <dgm:pt modelId="{7C27BB71-AC4A-4193-B921-B892B1A394C3}" type="pres">
      <dgm:prSet presAssocID="{37CB65F8-0BFE-41C9-A58D-6E9035806C4C}" presName="root2" presStyleCnt="0"/>
      <dgm:spPr/>
    </dgm:pt>
    <dgm:pt modelId="{60F5A184-7EB1-461D-B9DE-AACFF5CE6E11}" type="pres">
      <dgm:prSet presAssocID="{37CB65F8-0BFE-41C9-A58D-6E9035806C4C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DE384D-521A-4A7D-880B-06A6216450B7}" type="pres">
      <dgm:prSet presAssocID="{37CB65F8-0BFE-41C9-A58D-6E9035806C4C}" presName="level3hierChild" presStyleCnt="0"/>
      <dgm:spPr/>
    </dgm:pt>
    <dgm:pt modelId="{5EFCD722-4FD1-4EFE-981C-317E4112E9F7}" type="pres">
      <dgm:prSet presAssocID="{60ADDAD5-9AFB-4808-BE85-E1898DB3620A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47263630-29D1-45CB-A4B1-193647A25A09}" type="pres">
      <dgm:prSet presAssocID="{60ADDAD5-9AFB-4808-BE85-E1898DB3620A}" presName="connTx" presStyleLbl="parChTrans1D2" presStyleIdx="2" presStyleCnt="4"/>
      <dgm:spPr/>
      <dgm:t>
        <a:bodyPr/>
        <a:lstStyle/>
        <a:p>
          <a:endParaRPr lang="ru-RU"/>
        </a:p>
      </dgm:t>
    </dgm:pt>
    <dgm:pt modelId="{AA459ECF-453D-4A1B-8595-B44D5272C139}" type="pres">
      <dgm:prSet presAssocID="{D470987A-5BD1-424F-8C24-D13DCDFC91C9}" presName="root2" presStyleCnt="0"/>
      <dgm:spPr/>
    </dgm:pt>
    <dgm:pt modelId="{C6308923-C39C-4DBA-AB45-EDAD2535EF54}" type="pres">
      <dgm:prSet presAssocID="{D470987A-5BD1-424F-8C24-D13DCDFC91C9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8E0D75-48E9-4B84-B72C-66E7A46882C5}" type="pres">
      <dgm:prSet presAssocID="{D470987A-5BD1-424F-8C24-D13DCDFC91C9}" presName="level3hierChild" presStyleCnt="0"/>
      <dgm:spPr/>
    </dgm:pt>
    <dgm:pt modelId="{C8F5D7A2-DF9A-4839-A406-45E38B7A6F16}" type="pres">
      <dgm:prSet presAssocID="{11EC9FF5-828A-4315-A996-2A5FEDA36117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1A5CF020-44C8-4C61-AB8B-25FDDBC83B5F}" type="pres">
      <dgm:prSet presAssocID="{11EC9FF5-828A-4315-A996-2A5FEDA36117}" presName="connTx" presStyleLbl="parChTrans1D2" presStyleIdx="3" presStyleCnt="4"/>
      <dgm:spPr/>
      <dgm:t>
        <a:bodyPr/>
        <a:lstStyle/>
        <a:p>
          <a:endParaRPr lang="ru-RU"/>
        </a:p>
      </dgm:t>
    </dgm:pt>
    <dgm:pt modelId="{21B94F3A-0E0A-4102-AB9F-F40D2DFC5911}" type="pres">
      <dgm:prSet presAssocID="{A5D85FB6-3502-4B3A-A8A7-4EB426B62540}" presName="root2" presStyleCnt="0"/>
      <dgm:spPr/>
    </dgm:pt>
    <dgm:pt modelId="{C3AA3AF4-55AB-454A-977A-9ED9424E3C34}" type="pres">
      <dgm:prSet presAssocID="{A5D85FB6-3502-4B3A-A8A7-4EB426B62540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F60BAE-65D5-4B30-A00B-79451F60AF78}" type="pres">
      <dgm:prSet presAssocID="{A5D85FB6-3502-4B3A-A8A7-4EB426B62540}" presName="level3hierChild" presStyleCnt="0"/>
      <dgm:spPr/>
    </dgm:pt>
  </dgm:ptLst>
  <dgm:cxnLst>
    <dgm:cxn modelId="{74854AD1-7190-46B6-BF57-5504DFF2872D}" type="presOf" srcId="{3D28C907-FEFF-49E7-8B37-BD0FBDBAB50E}" destId="{CEAB1CE5-649C-4490-A0C8-D4C8D066CCCA}" srcOrd="1" destOrd="0" presId="urn:microsoft.com/office/officeart/2008/layout/HorizontalMultiLevelHierarchy"/>
    <dgm:cxn modelId="{CE737D03-B8E6-4806-8D49-5080AE241291}" srcId="{150AD8CB-933F-43AA-965A-E362910BDABA}" destId="{4B4146FD-0AA3-45CA-AEE8-DE37B66E1F67}" srcOrd="0" destOrd="0" parTransId="{42337343-5573-417A-A935-0C57554B75B2}" sibTransId="{9B613F37-055A-4E6D-B239-BE7E251A65A5}"/>
    <dgm:cxn modelId="{151F051A-EB65-48BB-B7F3-569C996573D9}" srcId="{4B4146FD-0AA3-45CA-AEE8-DE37B66E1F67}" destId="{37CB65F8-0BFE-41C9-A58D-6E9035806C4C}" srcOrd="1" destOrd="0" parTransId="{3D28C907-FEFF-49E7-8B37-BD0FBDBAB50E}" sibTransId="{DA530BBC-9DDE-4E9A-8195-5A8A022CD7AE}"/>
    <dgm:cxn modelId="{302C74CD-7587-4FD8-80B9-A1457375C909}" srcId="{4B4146FD-0AA3-45CA-AEE8-DE37B66E1F67}" destId="{A5D85FB6-3502-4B3A-A8A7-4EB426B62540}" srcOrd="3" destOrd="0" parTransId="{11EC9FF5-828A-4315-A996-2A5FEDA36117}" sibTransId="{44F2F71C-829A-4285-A21A-06F55F3A62F2}"/>
    <dgm:cxn modelId="{7AC7798E-CC00-4B01-8709-1F4194A97A2D}" type="presOf" srcId="{4B4F5C4C-FC92-48C5-9480-F1DE03A7B4C8}" destId="{239033A5-EB00-4462-85B6-94963A3FF2B4}" srcOrd="0" destOrd="0" presId="urn:microsoft.com/office/officeart/2008/layout/HorizontalMultiLevelHierarchy"/>
    <dgm:cxn modelId="{1987E5F7-6CED-47F3-AFC8-F497536E32AC}" srcId="{4B4146FD-0AA3-45CA-AEE8-DE37B66E1F67}" destId="{D17B091F-5539-495A-879B-6C2397EE3BEB}" srcOrd="0" destOrd="0" parTransId="{4B4F5C4C-FC92-48C5-9480-F1DE03A7B4C8}" sibTransId="{C5BE7D36-3A6F-4BC3-8990-F2CB36AE3DB5}"/>
    <dgm:cxn modelId="{6A67E7DA-5A06-491D-A3D6-637465E9740B}" type="presOf" srcId="{60ADDAD5-9AFB-4808-BE85-E1898DB3620A}" destId="{5EFCD722-4FD1-4EFE-981C-317E4112E9F7}" srcOrd="0" destOrd="0" presId="urn:microsoft.com/office/officeart/2008/layout/HorizontalMultiLevelHierarchy"/>
    <dgm:cxn modelId="{03B600BB-C749-4596-906F-6DDEB6DA1423}" type="presOf" srcId="{11EC9FF5-828A-4315-A996-2A5FEDA36117}" destId="{1A5CF020-44C8-4C61-AB8B-25FDDBC83B5F}" srcOrd="1" destOrd="0" presId="urn:microsoft.com/office/officeart/2008/layout/HorizontalMultiLevelHierarchy"/>
    <dgm:cxn modelId="{D2E2F22A-4562-4FEF-BE74-2688DED3FC2E}" type="presOf" srcId="{37CB65F8-0BFE-41C9-A58D-6E9035806C4C}" destId="{60F5A184-7EB1-461D-B9DE-AACFF5CE6E11}" srcOrd="0" destOrd="0" presId="urn:microsoft.com/office/officeart/2008/layout/HorizontalMultiLevelHierarchy"/>
    <dgm:cxn modelId="{FE63A1B4-FE17-404F-B757-AFA999501A35}" type="presOf" srcId="{D17B091F-5539-495A-879B-6C2397EE3BEB}" destId="{B4F398B7-B6A1-423D-9099-4E3BAE8843EC}" srcOrd="0" destOrd="0" presId="urn:microsoft.com/office/officeart/2008/layout/HorizontalMultiLevelHierarchy"/>
    <dgm:cxn modelId="{DF0AE2D9-726D-449E-96C3-C5010F58F329}" srcId="{4B4146FD-0AA3-45CA-AEE8-DE37B66E1F67}" destId="{D470987A-5BD1-424F-8C24-D13DCDFC91C9}" srcOrd="2" destOrd="0" parTransId="{60ADDAD5-9AFB-4808-BE85-E1898DB3620A}" sibTransId="{F9432C5E-F063-47F0-8FC7-C9F65EA4A5BF}"/>
    <dgm:cxn modelId="{66C36DAC-EB26-4ED7-A6FF-F169C14D9240}" type="presOf" srcId="{4B4F5C4C-FC92-48C5-9480-F1DE03A7B4C8}" destId="{D1D6F3C3-A3E6-4749-ADF1-CE5E44C72C66}" srcOrd="1" destOrd="0" presId="urn:microsoft.com/office/officeart/2008/layout/HorizontalMultiLevelHierarchy"/>
    <dgm:cxn modelId="{B57D11AB-2C4B-4415-8DFB-738715377094}" type="presOf" srcId="{3D28C907-FEFF-49E7-8B37-BD0FBDBAB50E}" destId="{F900958E-3792-4189-8D40-8394841FF804}" srcOrd="0" destOrd="0" presId="urn:microsoft.com/office/officeart/2008/layout/HorizontalMultiLevelHierarchy"/>
    <dgm:cxn modelId="{3CAAEF63-815D-4E69-AE3D-78F590D98131}" type="presOf" srcId="{A5D85FB6-3502-4B3A-A8A7-4EB426B62540}" destId="{C3AA3AF4-55AB-454A-977A-9ED9424E3C34}" srcOrd="0" destOrd="0" presId="urn:microsoft.com/office/officeart/2008/layout/HorizontalMultiLevelHierarchy"/>
    <dgm:cxn modelId="{B50727E7-CD80-4CC9-9263-5A6C3C757F8D}" type="presOf" srcId="{150AD8CB-933F-43AA-965A-E362910BDABA}" destId="{7193E313-84BD-4714-B75C-4FB91C0CE210}" srcOrd="0" destOrd="0" presId="urn:microsoft.com/office/officeart/2008/layout/HorizontalMultiLevelHierarchy"/>
    <dgm:cxn modelId="{4D2D5E09-DEBE-4D30-8E4A-7CDCFF7A29FD}" type="presOf" srcId="{4B4146FD-0AA3-45CA-AEE8-DE37B66E1F67}" destId="{AC7000EF-AC4F-4B4E-AA5C-3710CFA3B846}" srcOrd="0" destOrd="0" presId="urn:microsoft.com/office/officeart/2008/layout/HorizontalMultiLevelHierarchy"/>
    <dgm:cxn modelId="{D0103904-F7DB-4264-9589-F73B03E67DE2}" type="presOf" srcId="{11EC9FF5-828A-4315-A996-2A5FEDA36117}" destId="{C8F5D7A2-DF9A-4839-A406-45E38B7A6F16}" srcOrd="0" destOrd="0" presId="urn:microsoft.com/office/officeart/2008/layout/HorizontalMultiLevelHierarchy"/>
    <dgm:cxn modelId="{A036D861-DC7D-4F5E-AC5F-EDC30EB1CF5B}" type="presOf" srcId="{D470987A-5BD1-424F-8C24-D13DCDFC91C9}" destId="{C6308923-C39C-4DBA-AB45-EDAD2535EF54}" srcOrd="0" destOrd="0" presId="urn:microsoft.com/office/officeart/2008/layout/HorizontalMultiLevelHierarchy"/>
    <dgm:cxn modelId="{1643A509-DBE5-4A24-9711-A73B59AA2E89}" type="presOf" srcId="{60ADDAD5-9AFB-4808-BE85-E1898DB3620A}" destId="{47263630-29D1-45CB-A4B1-193647A25A09}" srcOrd="1" destOrd="0" presId="urn:microsoft.com/office/officeart/2008/layout/HorizontalMultiLevelHierarchy"/>
    <dgm:cxn modelId="{4917AD66-35F3-46AD-9664-31083990C7D9}" type="presParOf" srcId="{7193E313-84BD-4714-B75C-4FB91C0CE210}" destId="{46274A47-C812-4E4E-992F-595A4BBA4374}" srcOrd="0" destOrd="0" presId="urn:microsoft.com/office/officeart/2008/layout/HorizontalMultiLevelHierarchy"/>
    <dgm:cxn modelId="{80036391-1E98-4C0B-BEE9-C1BB00BE9F18}" type="presParOf" srcId="{46274A47-C812-4E4E-992F-595A4BBA4374}" destId="{AC7000EF-AC4F-4B4E-AA5C-3710CFA3B846}" srcOrd="0" destOrd="0" presId="urn:microsoft.com/office/officeart/2008/layout/HorizontalMultiLevelHierarchy"/>
    <dgm:cxn modelId="{88968695-0059-4E2F-AFD0-CB377FE3F715}" type="presParOf" srcId="{46274A47-C812-4E4E-992F-595A4BBA4374}" destId="{CEAD1D45-3230-4E4C-8518-EBAFCC3AB903}" srcOrd="1" destOrd="0" presId="urn:microsoft.com/office/officeart/2008/layout/HorizontalMultiLevelHierarchy"/>
    <dgm:cxn modelId="{EB6A3182-93B6-4129-8FD4-45F4E6B22F2D}" type="presParOf" srcId="{CEAD1D45-3230-4E4C-8518-EBAFCC3AB903}" destId="{239033A5-EB00-4462-85B6-94963A3FF2B4}" srcOrd="0" destOrd="0" presId="urn:microsoft.com/office/officeart/2008/layout/HorizontalMultiLevelHierarchy"/>
    <dgm:cxn modelId="{96221076-341C-4AA9-83FC-5E63D1F49561}" type="presParOf" srcId="{239033A5-EB00-4462-85B6-94963A3FF2B4}" destId="{D1D6F3C3-A3E6-4749-ADF1-CE5E44C72C66}" srcOrd="0" destOrd="0" presId="urn:microsoft.com/office/officeart/2008/layout/HorizontalMultiLevelHierarchy"/>
    <dgm:cxn modelId="{1DF029E4-80A9-4C19-BEA7-E42135ED84F5}" type="presParOf" srcId="{CEAD1D45-3230-4E4C-8518-EBAFCC3AB903}" destId="{2B8EE7D5-34C3-4CB7-8BA4-82DA5E40D753}" srcOrd="1" destOrd="0" presId="urn:microsoft.com/office/officeart/2008/layout/HorizontalMultiLevelHierarchy"/>
    <dgm:cxn modelId="{F05D148B-95C4-4B8B-AAFF-6AEBF005CBD9}" type="presParOf" srcId="{2B8EE7D5-34C3-4CB7-8BA4-82DA5E40D753}" destId="{B4F398B7-B6A1-423D-9099-4E3BAE8843EC}" srcOrd="0" destOrd="0" presId="urn:microsoft.com/office/officeart/2008/layout/HorizontalMultiLevelHierarchy"/>
    <dgm:cxn modelId="{4527CA28-CB2B-453C-A5A3-B9278FBE299F}" type="presParOf" srcId="{2B8EE7D5-34C3-4CB7-8BA4-82DA5E40D753}" destId="{015A6A85-B9A5-49D2-92F8-4EF64237130C}" srcOrd="1" destOrd="0" presId="urn:microsoft.com/office/officeart/2008/layout/HorizontalMultiLevelHierarchy"/>
    <dgm:cxn modelId="{123119EB-E903-4A12-A115-2A79FDA2734A}" type="presParOf" srcId="{CEAD1D45-3230-4E4C-8518-EBAFCC3AB903}" destId="{F900958E-3792-4189-8D40-8394841FF804}" srcOrd="2" destOrd="0" presId="urn:microsoft.com/office/officeart/2008/layout/HorizontalMultiLevelHierarchy"/>
    <dgm:cxn modelId="{0E0BA466-AC32-4384-AB55-585DC34B85BC}" type="presParOf" srcId="{F900958E-3792-4189-8D40-8394841FF804}" destId="{CEAB1CE5-649C-4490-A0C8-D4C8D066CCCA}" srcOrd="0" destOrd="0" presId="urn:microsoft.com/office/officeart/2008/layout/HorizontalMultiLevelHierarchy"/>
    <dgm:cxn modelId="{8ABB5E7C-B611-4A17-827E-EE3FB71D41B6}" type="presParOf" srcId="{CEAD1D45-3230-4E4C-8518-EBAFCC3AB903}" destId="{7C27BB71-AC4A-4193-B921-B892B1A394C3}" srcOrd="3" destOrd="0" presId="urn:microsoft.com/office/officeart/2008/layout/HorizontalMultiLevelHierarchy"/>
    <dgm:cxn modelId="{D16DD59F-4B66-4540-83DF-629AC342505D}" type="presParOf" srcId="{7C27BB71-AC4A-4193-B921-B892B1A394C3}" destId="{60F5A184-7EB1-461D-B9DE-AACFF5CE6E11}" srcOrd="0" destOrd="0" presId="urn:microsoft.com/office/officeart/2008/layout/HorizontalMultiLevelHierarchy"/>
    <dgm:cxn modelId="{B03904D7-6913-4576-A113-1746CF746149}" type="presParOf" srcId="{7C27BB71-AC4A-4193-B921-B892B1A394C3}" destId="{14DE384D-521A-4A7D-880B-06A6216450B7}" srcOrd="1" destOrd="0" presId="urn:microsoft.com/office/officeart/2008/layout/HorizontalMultiLevelHierarchy"/>
    <dgm:cxn modelId="{0599BAB4-A6C7-4752-BE04-B49D337DBCAD}" type="presParOf" srcId="{CEAD1D45-3230-4E4C-8518-EBAFCC3AB903}" destId="{5EFCD722-4FD1-4EFE-981C-317E4112E9F7}" srcOrd="4" destOrd="0" presId="urn:microsoft.com/office/officeart/2008/layout/HorizontalMultiLevelHierarchy"/>
    <dgm:cxn modelId="{3A7813DB-98D8-413B-9A5D-81374975B550}" type="presParOf" srcId="{5EFCD722-4FD1-4EFE-981C-317E4112E9F7}" destId="{47263630-29D1-45CB-A4B1-193647A25A09}" srcOrd="0" destOrd="0" presId="urn:microsoft.com/office/officeart/2008/layout/HorizontalMultiLevelHierarchy"/>
    <dgm:cxn modelId="{55A880F4-8629-4BEE-9968-E0DE7CC8512C}" type="presParOf" srcId="{CEAD1D45-3230-4E4C-8518-EBAFCC3AB903}" destId="{AA459ECF-453D-4A1B-8595-B44D5272C139}" srcOrd="5" destOrd="0" presId="urn:microsoft.com/office/officeart/2008/layout/HorizontalMultiLevelHierarchy"/>
    <dgm:cxn modelId="{0BC08F77-488D-4E20-874E-4F33FD44A1B1}" type="presParOf" srcId="{AA459ECF-453D-4A1B-8595-B44D5272C139}" destId="{C6308923-C39C-4DBA-AB45-EDAD2535EF54}" srcOrd="0" destOrd="0" presId="urn:microsoft.com/office/officeart/2008/layout/HorizontalMultiLevelHierarchy"/>
    <dgm:cxn modelId="{76BC7F47-F132-4ACC-B9FD-BC9215996F38}" type="presParOf" srcId="{AA459ECF-453D-4A1B-8595-B44D5272C139}" destId="{C68E0D75-48E9-4B84-B72C-66E7A46882C5}" srcOrd="1" destOrd="0" presId="urn:microsoft.com/office/officeart/2008/layout/HorizontalMultiLevelHierarchy"/>
    <dgm:cxn modelId="{7B6D24AE-8ABF-44EF-8944-75CA5B0E4477}" type="presParOf" srcId="{CEAD1D45-3230-4E4C-8518-EBAFCC3AB903}" destId="{C8F5D7A2-DF9A-4839-A406-45E38B7A6F16}" srcOrd="6" destOrd="0" presId="urn:microsoft.com/office/officeart/2008/layout/HorizontalMultiLevelHierarchy"/>
    <dgm:cxn modelId="{F3D0E19B-F8E7-43ED-A292-C88F57B146FB}" type="presParOf" srcId="{C8F5D7A2-DF9A-4839-A406-45E38B7A6F16}" destId="{1A5CF020-44C8-4C61-AB8B-25FDDBC83B5F}" srcOrd="0" destOrd="0" presId="urn:microsoft.com/office/officeart/2008/layout/HorizontalMultiLevelHierarchy"/>
    <dgm:cxn modelId="{534CD966-C4AA-4E3B-8B2F-F9186C7319D9}" type="presParOf" srcId="{CEAD1D45-3230-4E4C-8518-EBAFCC3AB903}" destId="{21B94F3A-0E0A-4102-AB9F-F40D2DFC5911}" srcOrd="7" destOrd="0" presId="urn:microsoft.com/office/officeart/2008/layout/HorizontalMultiLevelHierarchy"/>
    <dgm:cxn modelId="{11ADFE46-5071-44BA-BD8B-63F17290CB0D}" type="presParOf" srcId="{21B94F3A-0E0A-4102-AB9F-F40D2DFC5911}" destId="{C3AA3AF4-55AB-454A-977A-9ED9424E3C34}" srcOrd="0" destOrd="0" presId="urn:microsoft.com/office/officeart/2008/layout/HorizontalMultiLevelHierarchy"/>
    <dgm:cxn modelId="{6D8DD1F4-A07E-4D23-831A-BB1B60936128}" type="presParOf" srcId="{21B94F3A-0E0A-4102-AB9F-F40D2DFC5911}" destId="{61F60BAE-65D5-4B30-A00B-79451F60AF7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243467-EFB2-46B5-BBA7-2CE79120FB5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FE074B9D-2D5E-4403-889B-D39594FD68A2}">
      <dgm:prSet phldrT="[Текст]"/>
      <dgm:spPr/>
      <dgm:t>
        <a:bodyPr/>
        <a:lstStyle/>
        <a:p>
          <a:r>
            <a:rPr lang="uk-UA" dirty="0" smtClean="0"/>
            <a:t>ІІ рівень</a:t>
          </a:r>
          <a:endParaRPr lang="ru-RU" dirty="0"/>
        </a:p>
      </dgm:t>
    </dgm:pt>
    <dgm:pt modelId="{5FDD774F-8BD7-4C1C-B9A7-AC96E7A2C89C}" type="parTrans" cxnId="{87DECA7D-CA63-4489-8A1A-35AF8EE4EBE5}">
      <dgm:prSet/>
      <dgm:spPr/>
      <dgm:t>
        <a:bodyPr/>
        <a:lstStyle/>
        <a:p>
          <a:endParaRPr lang="ru-RU"/>
        </a:p>
      </dgm:t>
    </dgm:pt>
    <dgm:pt modelId="{61B62FA7-990B-47EC-BAA9-04175339E97E}" type="sibTrans" cxnId="{87DECA7D-CA63-4489-8A1A-35AF8EE4EBE5}">
      <dgm:prSet/>
      <dgm:spPr/>
      <dgm:t>
        <a:bodyPr/>
        <a:lstStyle/>
        <a:p>
          <a:endParaRPr lang="ru-RU"/>
        </a:p>
      </dgm:t>
    </dgm:pt>
    <dgm:pt modelId="{8CBE361C-C860-44DC-86B2-0380847BB553}">
      <dgm:prSet phldrT="[Текст]"/>
      <dgm:spPr/>
      <dgm:t>
        <a:bodyPr/>
        <a:lstStyle/>
        <a:p>
          <a:r>
            <a:rPr lang="uk-UA" dirty="0" smtClean="0"/>
            <a:t>Метод проб і помилок </a:t>
          </a:r>
          <a:endParaRPr lang="ru-RU" dirty="0"/>
        </a:p>
      </dgm:t>
    </dgm:pt>
    <dgm:pt modelId="{25129EB0-7B49-43FB-88A9-57A67981B6B3}" type="parTrans" cxnId="{1D681F15-46E2-4D9C-B418-E38ED8ED880B}">
      <dgm:prSet/>
      <dgm:spPr/>
      <dgm:t>
        <a:bodyPr/>
        <a:lstStyle/>
        <a:p>
          <a:endParaRPr lang="ru-RU"/>
        </a:p>
      </dgm:t>
    </dgm:pt>
    <dgm:pt modelId="{B829B600-7085-4CF3-BB03-8E447B525512}" type="sibTrans" cxnId="{1D681F15-46E2-4D9C-B418-E38ED8ED880B}">
      <dgm:prSet/>
      <dgm:spPr/>
      <dgm:t>
        <a:bodyPr/>
        <a:lstStyle/>
        <a:p>
          <a:endParaRPr lang="ru-RU"/>
        </a:p>
      </dgm:t>
    </dgm:pt>
    <dgm:pt modelId="{2DA762E7-1D6B-4BB1-AF40-CD11E23A6882}">
      <dgm:prSet phldrT="[Текст]"/>
      <dgm:spPr/>
      <dgm:t>
        <a:bodyPr/>
        <a:lstStyle/>
        <a:p>
          <a:r>
            <a:rPr lang="uk-UA" dirty="0" smtClean="0"/>
            <a:t>Формування реакцій </a:t>
          </a:r>
          <a:endParaRPr lang="ru-RU" dirty="0"/>
        </a:p>
      </dgm:t>
    </dgm:pt>
    <dgm:pt modelId="{BA060CEC-E9A9-40A6-A5C4-CE8903A447AA}" type="parTrans" cxnId="{5EDE942E-DD7E-4758-B31B-9DFC8016B1B1}">
      <dgm:prSet/>
      <dgm:spPr/>
      <dgm:t>
        <a:bodyPr/>
        <a:lstStyle/>
        <a:p>
          <a:endParaRPr lang="ru-RU"/>
        </a:p>
      </dgm:t>
    </dgm:pt>
    <dgm:pt modelId="{D9B892CF-273D-4A6C-ADBC-5ED3EC389118}" type="sibTrans" cxnId="{5EDE942E-DD7E-4758-B31B-9DFC8016B1B1}">
      <dgm:prSet/>
      <dgm:spPr/>
      <dgm:t>
        <a:bodyPr/>
        <a:lstStyle/>
        <a:p>
          <a:endParaRPr lang="ru-RU"/>
        </a:p>
      </dgm:t>
    </dgm:pt>
    <dgm:pt modelId="{08A78215-9739-4077-BB49-BAEC93414DA7}">
      <dgm:prSet phldrT="[Текст]"/>
      <dgm:spPr/>
      <dgm:t>
        <a:bodyPr/>
        <a:lstStyle/>
        <a:p>
          <a:r>
            <a:rPr lang="uk-UA" dirty="0" err="1" smtClean="0"/>
            <a:t>Научіння</a:t>
          </a:r>
          <a:r>
            <a:rPr lang="uk-UA" dirty="0" smtClean="0"/>
            <a:t> методом спостереження</a:t>
          </a:r>
          <a:endParaRPr lang="ru-RU" dirty="0"/>
        </a:p>
      </dgm:t>
    </dgm:pt>
    <dgm:pt modelId="{B405E3BE-8DAF-4106-ABB5-68F4073EA5FA}" type="parTrans" cxnId="{72737CF5-6C19-40B7-97A5-E1B49A3CE631}">
      <dgm:prSet/>
      <dgm:spPr/>
      <dgm:t>
        <a:bodyPr/>
        <a:lstStyle/>
        <a:p>
          <a:endParaRPr lang="ru-RU"/>
        </a:p>
      </dgm:t>
    </dgm:pt>
    <dgm:pt modelId="{02644D9C-95E2-4DC1-8249-AF54C2DF6520}" type="sibTrans" cxnId="{72737CF5-6C19-40B7-97A5-E1B49A3CE631}">
      <dgm:prSet/>
      <dgm:spPr/>
      <dgm:t>
        <a:bodyPr/>
        <a:lstStyle/>
        <a:p>
          <a:endParaRPr lang="ru-RU"/>
        </a:p>
      </dgm:t>
    </dgm:pt>
    <dgm:pt modelId="{1469F5D1-F7A1-4247-8964-32DAD0D6EFFB}" type="pres">
      <dgm:prSet presAssocID="{89243467-EFB2-46B5-BBA7-2CE79120FB5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0F1F16-77B0-4F45-8CBF-1DAD398F9C44}" type="pres">
      <dgm:prSet presAssocID="{FE074B9D-2D5E-4403-889B-D39594FD68A2}" presName="root1" presStyleCnt="0"/>
      <dgm:spPr/>
    </dgm:pt>
    <dgm:pt modelId="{3099212B-E5CE-4C39-A6A2-71AF0F24C793}" type="pres">
      <dgm:prSet presAssocID="{FE074B9D-2D5E-4403-889B-D39594FD68A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C9CE91-2E17-45D3-A0DD-52D8A715FFCD}" type="pres">
      <dgm:prSet presAssocID="{FE074B9D-2D5E-4403-889B-D39594FD68A2}" presName="level2hierChild" presStyleCnt="0"/>
      <dgm:spPr/>
    </dgm:pt>
    <dgm:pt modelId="{2CC55385-75CD-4F9B-9855-8EB0363CF3CA}" type="pres">
      <dgm:prSet presAssocID="{25129EB0-7B49-43FB-88A9-57A67981B6B3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F5624E73-B995-4E56-9FE7-52779F1C6C31}" type="pres">
      <dgm:prSet presAssocID="{25129EB0-7B49-43FB-88A9-57A67981B6B3}" presName="connTx" presStyleLbl="parChTrans1D2" presStyleIdx="0" presStyleCnt="3"/>
      <dgm:spPr/>
      <dgm:t>
        <a:bodyPr/>
        <a:lstStyle/>
        <a:p>
          <a:endParaRPr lang="ru-RU"/>
        </a:p>
      </dgm:t>
    </dgm:pt>
    <dgm:pt modelId="{2148502F-C00B-48FA-8152-3C9B0235C0DC}" type="pres">
      <dgm:prSet presAssocID="{8CBE361C-C860-44DC-86B2-0380847BB553}" presName="root2" presStyleCnt="0"/>
      <dgm:spPr/>
    </dgm:pt>
    <dgm:pt modelId="{00B993FF-1E71-4DCE-B865-84B5B1E13CDE}" type="pres">
      <dgm:prSet presAssocID="{8CBE361C-C860-44DC-86B2-0380847BB55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99EC0D-7FE0-452B-9BCD-83590EF679D3}" type="pres">
      <dgm:prSet presAssocID="{8CBE361C-C860-44DC-86B2-0380847BB553}" presName="level3hierChild" presStyleCnt="0"/>
      <dgm:spPr/>
    </dgm:pt>
    <dgm:pt modelId="{E1222A5C-C084-490C-B39C-4578479F216D}" type="pres">
      <dgm:prSet presAssocID="{BA060CEC-E9A9-40A6-A5C4-CE8903A447AA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DBFC0750-6007-4FCB-86B1-7E8D56D8747F}" type="pres">
      <dgm:prSet presAssocID="{BA060CEC-E9A9-40A6-A5C4-CE8903A447AA}" presName="connTx" presStyleLbl="parChTrans1D2" presStyleIdx="1" presStyleCnt="3"/>
      <dgm:spPr/>
      <dgm:t>
        <a:bodyPr/>
        <a:lstStyle/>
        <a:p>
          <a:endParaRPr lang="ru-RU"/>
        </a:p>
      </dgm:t>
    </dgm:pt>
    <dgm:pt modelId="{D44FCB22-1251-4B45-B9AE-3B219A278B2A}" type="pres">
      <dgm:prSet presAssocID="{2DA762E7-1D6B-4BB1-AF40-CD11E23A6882}" presName="root2" presStyleCnt="0"/>
      <dgm:spPr/>
    </dgm:pt>
    <dgm:pt modelId="{A0FC4628-1F6E-4288-AF76-BEC9AA4660FA}" type="pres">
      <dgm:prSet presAssocID="{2DA762E7-1D6B-4BB1-AF40-CD11E23A6882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663D68-E93A-430B-9560-992B5694B2CF}" type="pres">
      <dgm:prSet presAssocID="{2DA762E7-1D6B-4BB1-AF40-CD11E23A6882}" presName="level3hierChild" presStyleCnt="0"/>
      <dgm:spPr/>
    </dgm:pt>
    <dgm:pt modelId="{9707CE54-2188-465A-B7FE-5591951F5803}" type="pres">
      <dgm:prSet presAssocID="{B405E3BE-8DAF-4106-ABB5-68F4073EA5FA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B2CD449-D26A-44FB-B66B-2D87F8ABBD15}" type="pres">
      <dgm:prSet presAssocID="{B405E3BE-8DAF-4106-ABB5-68F4073EA5FA}" presName="connTx" presStyleLbl="parChTrans1D2" presStyleIdx="2" presStyleCnt="3"/>
      <dgm:spPr/>
      <dgm:t>
        <a:bodyPr/>
        <a:lstStyle/>
        <a:p>
          <a:endParaRPr lang="ru-RU"/>
        </a:p>
      </dgm:t>
    </dgm:pt>
    <dgm:pt modelId="{FD636AE3-7DFE-4F8F-BCA4-479882E002C0}" type="pres">
      <dgm:prSet presAssocID="{08A78215-9739-4077-BB49-BAEC93414DA7}" presName="root2" presStyleCnt="0"/>
      <dgm:spPr/>
    </dgm:pt>
    <dgm:pt modelId="{E7456ABE-5C85-4265-B0F0-B8540976A989}" type="pres">
      <dgm:prSet presAssocID="{08A78215-9739-4077-BB49-BAEC93414DA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7AED09-0B79-4365-91EE-65F5A17558D6}" type="pres">
      <dgm:prSet presAssocID="{08A78215-9739-4077-BB49-BAEC93414DA7}" presName="level3hierChild" presStyleCnt="0"/>
      <dgm:spPr/>
    </dgm:pt>
  </dgm:ptLst>
  <dgm:cxnLst>
    <dgm:cxn modelId="{D611C134-0ED0-4469-BF3C-E4696851C662}" type="presOf" srcId="{89243467-EFB2-46B5-BBA7-2CE79120FB52}" destId="{1469F5D1-F7A1-4247-8964-32DAD0D6EFFB}" srcOrd="0" destOrd="0" presId="urn:microsoft.com/office/officeart/2008/layout/HorizontalMultiLevelHierarchy"/>
    <dgm:cxn modelId="{A011FBD1-6930-44AF-A3CE-A02E29655A87}" type="presOf" srcId="{B405E3BE-8DAF-4106-ABB5-68F4073EA5FA}" destId="{DB2CD449-D26A-44FB-B66B-2D87F8ABBD15}" srcOrd="1" destOrd="0" presId="urn:microsoft.com/office/officeart/2008/layout/HorizontalMultiLevelHierarchy"/>
    <dgm:cxn modelId="{004612E7-CD01-4FC2-97B9-97B15C167542}" type="presOf" srcId="{FE074B9D-2D5E-4403-889B-D39594FD68A2}" destId="{3099212B-E5CE-4C39-A6A2-71AF0F24C793}" srcOrd="0" destOrd="0" presId="urn:microsoft.com/office/officeart/2008/layout/HorizontalMultiLevelHierarchy"/>
    <dgm:cxn modelId="{87DECA7D-CA63-4489-8A1A-35AF8EE4EBE5}" srcId="{89243467-EFB2-46B5-BBA7-2CE79120FB52}" destId="{FE074B9D-2D5E-4403-889B-D39594FD68A2}" srcOrd="0" destOrd="0" parTransId="{5FDD774F-8BD7-4C1C-B9A7-AC96E7A2C89C}" sibTransId="{61B62FA7-990B-47EC-BAA9-04175339E97E}"/>
    <dgm:cxn modelId="{14B4D4A8-C1E7-43AB-8500-697166635AB6}" type="presOf" srcId="{8CBE361C-C860-44DC-86B2-0380847BB553}" destId="{00B993FF-1E71-4DCE-B865-84B5B1E13CDE}" srcOrd="0" destOrd="0" presId="urn:microsoft.com/office/officeart/2008/layout/HorizontalMultiLevelHierarchy"/>
    <dgm:cxn modelId="{CAA2253B-E59A-4259-A7F3-24BE1ADFC77E}" type="presOf" srcId="{BA060CEC-E9A9-40A6-A5C4-CE8903A447AA}" destId="{DBFC0750-6007-4FCB-86B1-7E8D56D8747F}" srcOrd="1" destOrd="0" presId="urn:microsoft.com/office/officeart/2008/layout/HorizontalMultiLevelHierarchy"/>
    <dgm:cxn modelId="{C4280FF4-4F2D-43A9-B398-832CE1B274BF}" type="presOf" srcId="{2DA762E7-1D6B-4BB1-AF40-CD11E23A6882}" destId="{A0FC4628-1F6E-4288-AF76-BEC9AA4660FA}" srcOrd="0" destOrd="0" presId="urn:microsoft.com/office/officeart/2008/layout/HorizontalMultiLevelHierarchy"/>
    <dgm:cxn modelId="{1D681F15-46E2-4D9C-B418-E38ED8ED880B}" srcId="{FE074B9D-2D5E-4403-889B-D39594FD68A2}" destId="{8CBE361C-C860-44DC-86B2-0380847BB553}" srcOrd="0" destOrd="0" parTransId="{25129EB0-7B49-43FB-88A9-57A67981B6B3}" sibTransId="{B829B600-7085-4CF3-BB03-8E447B525512}"/>
    <dgm:cxn modelId="{5EDE942E-DD7E-4758-B31B-9DFC8016B1B1}" srcId="{FE074B9D-2D5E-4403-889B-D39594FD68A2}" destId="{2DA762E7-1D6B-4BB1-AF40-CD11E23A6882}" srcOrd="1" destOrd="0" parTransId="{BA060CEC-E9A9-40A6-A5C4-CE8903A447AA}" sibTransId="{D9B892CF-273D-4A6C-ADBC-5ED3EC389118}"/>
    <dgm:cxn modelId="{E755930D-A7D5-440F-9D7D-B019D8B91706}" type="presOf" srcId="{08A78215-9739-4077-BB49-BAEC93414DA7}" destId="{E7456ABE-5C85-4265-B0F0-B8540976A989}" srcOrd="0" destOrd="0" presId="urn:microsoft.com/office/officeart/2008/layout/HorizontalMultiLevelHierarchy"/>
    <dgm:cxn modelId="{72737CF5-6C19-40B7-97A5-E1B49A3CE631}" srcId="{FE074B9D-2D5E-4403-889B-D39594FD68A2}" destId="{08A78215-9739-4077-BB49-BAEC93414DA7}" srcOrd="2" destOrd="0" parTransId="{B405E3BE-8DAF-4106-ABB5-68F4073EA5FA}" sibTransId="{02644D9C-95E2-4DC1-8249-AF54C2DF6520}"/>
    <dgm:cxn modelId="{B3BE16B4-111D-4323-929B-330C89586ED1}" type="presOf" srcId="{25129EB0-7B49-43FB-88A9-57A67981B6B3}" destId="{2CC55385-75CD-4F9B-9855-8EB0363CF3CA}" srcOrd="0" destOrd="0" presId="urn:microsoft.com/office/officeart/2008/layout/HorizontalMultiLevelHierarchy"/>
    <dgm:cxn modelId="{69C3F0E5-FEF1-4049-BA40-00EC5E6F9FC5}" type="presOf" srcId="{B405E3BE-8DAF-4106-ABB5-68F4073EA5FA}" destId="{9707CE54-2188-465A-B7FE-5591951F5803}" srcOrd="0" destOrd="0" presId="urn:microsoft.com/office/officeart/2008/layout/HorizontalMultiLevelHierarchy"/>
    <dgm:cxn modelId="{3544E382-A450-46FD-9F9E-1FC36CAA58D8}" type="presOf" srcId="{BA060CEC-E9A9-40A6-A5C4-CE8903A447AA}" destId="{E1222A5C-C084-490C-B39C-4578479F216D}" srcOrd="0" destOrd="0" presId="urn:microsoft.com/office/officeart/2008/layout/HorizontalMultiLevelHierarchy"/>
    <dgm:cxn modelId="{DB178B02-F2B4-4E38-89FD-7D48C090152F}" type="presOf" srcId="{25129EB0-7B49-43FB-88A9-57A67981B6B3}" destId="{F5624E73-B995-4E56-9FE7-52779F1C6C31}" srcOrd="1" destOrd="0" presId="urn:microsoft.com/office/officeart/2008/layout/HorizontalMultiLevelHierarchy"/>
    <dgm:cxn modelId="{B116E8BD-59DB-4E8C-AA5B-3F51F8114A5D}" type="presParOf" srcId="{1469F5D1-F7A1-4247-8964-32DAD0D6EFFB}" destId="{100F1F16-77B0-4F45-8CBF-1DAD398F9C44}" srcOrd="0" destOrd="0" presId="urn:microsoft.com/office/officeart/2008/layout/HorizontalMultiLevelHierarchy"/>
    <dgm:cxn modelId="{A4A0BCC2-6E16-46E7-B11B-DB43CDD2C856}" type="presParOf" srcId="{100F1F16-77B0-4F45-8CBF-1DAD398F9C44}" destId="{3099212B-E5CE-4C39-A6A2-71AF0F24C793}" srcOrd="0" destOrd="0" presId="urn:microsoft.com/office/officeart/2008/layout/HorizontalMultiLevelHierarchy"/>
    <dgm:cxn modelId="{FFCAE7B8-AB8E-49CA-ACCC-62005AD12522}" type="presParOf" srcId="{100F1F16-77B0-4F45-8CBF-1DAD398F9C44}" destId="{25C9CE91-2E17-45D3-A0DD-52D8A715FFCD}" srcOrd="1" destOrd="0" presId="urn:microsoft.com/office/officeart/2008/layout/HorizontalMultiLevelHierarchy"/>
    <dgm:cxn modelId="{DD0919AC-15D8-4F82-A773-E37D5F10C383}" type="presParOf" srcId="{25C9CE91-2E17-45D3-A0DD-52D8A715FFCD}" destId="{2CC55385-75CD-4F9B-9855-8EB0363CF3CA}" srcOrd="0" destOrd="0" presId="urn:microsoft.com/office/officeart/2008/layout/HorizontalMultiLevelHierarchy"/>
    <dgm:cxn modelId="{111FDB69-EEA8-4092-9DF7-8CC897AE24CE}" type="presParOf" srcId="{2CC55385-75CD-4F9B-9855-8EB0363CF3CA}" destId="{F5624E73-B995-4E56-9FE7-52779F1C6C31}" srcOrd="0" destOrd="0" presId="urn:microsoft.com/office/officeart/2008/layout/HorizontalMultiLevelHierarchy"/>
    <dgm:cxn modelId="{A847AE1B-EC13-4684-B398-6B51E5B1F5A5}" type="presParOf" srcId="{25C9CE91-2E17-45D3-A0DD-52D8A715FFCD}" destId="{2148502F-C00B-48FA-8152-3C9B0235C0DC}" srcOrd="1" destOrd="0" presId="urn:microsoft.com/office/officeart/2008/layout/HorizontalMultiLevelHierarchy"/>
    <dgm:cxn modelId="{D9BE2573-CB8D-4CFB-B199-67770A86DACF}" type="presParOf" srcId="{2148502F-C00B-48FA-8152-3C9B0235C0DC}" destId="{00B993FF-1E71-4DCE-B865-84B5B1E13CDE}" srcOrd="0" destOrd="0" presId="urn:microsoft.com/office/officeart/2008/layout/HorizontalMultiLevelHierarchy"/>
    <dgm:cxn modelId="{52439651-9B50-4E98-88CF-A3A776852994}" type="presParOf" srcId="{2148502F-C00B-48FA-8152-3C9B0235C0DC}" destId="{1599EC0D-7FE0-452B-9BCD-83590EF679D3}" srcOrd="1" destOrd="0" presId="urn:microsoft.com/office/officeart/2008/layout/HorizontalMultiLevelHierarchy"/>
    <dgm:cxn modelId="{F2F0BB50-F386-4DB2-8CA6-F2484CD017CA}" type="presParOf" srcId="{25C9CE91-2E17-45D3-A0DD-52D8A715FFCD}" destId="{E1222A5C-C084-490C-B39C-4578479F216D}" srcOrd="2" destOrd="0" presId="urn:microsoft.com/office/officeart/2008/layout/HorizontalMultiLevelHierarchy"/>
    <dgm:cxn modelId="{B781AF38-FC55-44E0-A7D6-81280705DD48}" type="presParOf" srcId="{E1222A5C-C084-490C-B39C-4578479F216D}" destId="{DBFC0750-6007-4FCB-86B1-7E8D56D8747F}" srcOrd="0" destOrd="0" presId="urn:microsoft.com/office/officeart/2008/layout/HorizontalMultiLevelHierarchy"/>
    <dgm:cxn modelId="{49BB6090-CFC1-4377-98DE-0529328829E6}" type="presParOf" srcId="{25C9CE91-2E17-45D3-A0DD-52D8A715FFCD}" destId="{D44FCB22-1251-4B45-B9AE-3B219A278B2A}" srcOrd="3" destOrd="0" presId="urn:microsoft.com/office/officeart/2008/layout/HorizontalMultiLevelHierarchy"/>
    <dgm:cxn modelId="{79DFFCE1-CA86-470D-88DA-78EB2030DF99}" type="presParOf" srcId="{D44FCB22-1251-4B45-B9AE-3B219A278B2A}" destId="{A0FC4628-1F6E-4288-AF76-BEC9AA4660FA}" srcOrd="0" destOrd="0" presId="urn:microsoft.com/office/officeart/2008/layout/HorizontalMultiLevelHierarchy"/>
    <dgm:cxn modelId="{5D1185AE-D1DE-4773-9D18-05255987F7B2}" type="presParOf" srcId="{D44FCB22-1251-4B45-B9AE-3B219A278B2A}" destId="{11663D68-E93A-430B-9560-992B5694B2CF}" srcOrd="1" destOrd="0" presId="urn:microsoft.com/office/officeart/2008/layout/HorizontalMultiLevelHierarchy"/>
    <dgm:cxn modelId="{123A9674-AE88-4E92-9992-9C9C02BE19D5}" type="presParOf" srcId="{25C9CE91-2E17-45D3-A0DD-52D8A715FFCD}" destId="{9707CE54-2188-465A-B7FE-5591951F5803}" srcOrd="4" destOrd="0" presId="urn:microsoft.com/office/officeart/2008/layout/HorizontalMultiLevelHierarchy"/>
    <dgm:cxn modelId="{AFE40382-1610-42AB-88A6-D8EEA205FA9B}" type="presParOf" srcId="{9707CE54-2188-465A-B7FE-5591951F5803}" destId="{DB2CD449-D26A-44FB-B66B-2D87F8ABBD15}" srcOrd="0" destOrd="0" presId="urn:microsoft.com/office/officeart/2008/layout/HorizontalMultiLevelHierarchy"/>
    <dgm:cxn modelId="{7F1193DF-9D89-43C4-82C7-3F93AAF48548}" type="presParOf" srcId="{25C9CE91-2E17-45D3-A0DD-52D8A715FFCD}" destId="{FD636AE3-7DFE-4F8F-BCA4-479882E002C0}" srcOrd="5" destOrd="0" presId="urn:microsoft.com/office/officeart/2008/layout/HorizontalMultiLevelHierarchy"/>
    <dgm:cxn modelId="{CCD2972D-6757-4BA3-931E-E91DBC7B791C}" type="presParOf" srcId="{FD636AE3-7DFE-4F8F-BCA4-479882E002C0}" destId="{E7456ABE-5C85-4265-B0F0-B8540976A989}" srcOrd="0" destOrd="0" presId="urn:microsoft.com/office/officeart/2008/layout/HorizontalMultiLevelHierarchy"/>
    <dgm:cxn modelId="{E9D49066-2338-4863-B613-85019BDBA1ED}" type="presParOf" srcId="{FD636AE3-7DFE-4F8F-BCA4-479882E002C0}" destId="{DE7AED09-0B79-4365-91EE-65F5A17558D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105832-9C51-492C-89D8-651042C6BD0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BCB8BD49-8BD6-4858-BAC7-08F6B749C671}">
      <dgm:prSet phldrT="[Текст]"/>
      <dgm:spPr/>
      <dgm:t>
        <a:bodyPr/>
        <a:lstStyle/>
        <a:p>
          <a:r>
            <a:rPr lang="uk-UA" dirty="0" smtClean="0"/>
            <a:t>ІІІ рівень</a:t>
          </a:r>
          <a:endParaRPr lang="ru-RU" dirty="0"/>
        </a:p>
      </dgm:t>
    </dgm:pt>
    <dgm:pt modelId="{681E1186-DB0E-42B9-A97A-CC4AC8A3344D}" type="parTrans" cxnId="{2EBAFAEB-3EFE-4E39-95A3-C7A860CB97FD}">
      <dgm:prSet/>
      <dgm:spPr/>
      <dgm:t>
        <a:bodyPr/>
        <a:lstStyle/>
        <a:p>
          <a:endParaRPr lang="ru-RU"/>
        </a:p>
      </dgm:t>
    </dgm:pt>
    <dgm:pt modelId="{4606DAA4-9AB8-491B-9EA2-DAFBBAD44565}" type="sibTrans" cxnId="{2EBAFAEB-3EFE-4E39-95A3-C7A860CB97FD}">
      <dgm:prSet/>
      <dgm:spPr/>
      <dgm:t>
        <a:bodyPr/>
        <a:lstStyle/>
        <a:p>
          <a:endParaRPr lang="ru-RU"/>
        </a:p>
      </dgm:t>
    </dgm:pt>
    <dgm:pt modelId="{B5215C24-BC1F-4967-B654-4C7D77806EDA}">
      <dgm:prSet phldrT="[Текст]"/>
      <dgm:spPr/>
      <dgm:t>
        <a:bodyPr/>
        <a:lstStyle/>
        <a:p>
          <a:r>
            <a:rPr lang="uk-UA" u="none" dirty="0" smtClean="0"/>
            <a:t>Латентне </a:t>
          </a:r>
          <a:r>
            <a:rPr lang="uk-UA" u="none" dirty="0" err="1" smtClean="0"/>
            <a:t>научіння</a:t>
          </a:r>
          <a:r>
            <a:rPr lang="uk-UA" dirty="0" smtClean="0"/>
            <a:t> </a:t>
          </a:r>
          <a:endParaRPr lang="ru-RU" dirty="0"/>
        </a:p>
      </dgm:t>
    </dgm:pt>
    <dgm:pt modelId="{8D3DB542-57E0-4108-A2FF-183804125161}" type="parTrans" cxnId="{AA29E832-AE9F-4938-BD32-D897A0DA7CBF}">
      <dgm:prSet/>
      <dgm:spPr/>
      <dgm:t>
        <a:bodyPr/>
        <a:lstStyle/>
        <a:p>
          <a:endParaRPr lang="ru-RU"/>
        </a:p>
      </dgm:t>
    </dgm:pt>
    <dgm:pt modelId="{980DD3D0-1AD7-42C1-BCE5-2DF018C7BB61}" type="sibTrans" cxnId="{AA29E832-AE9F-4938-BD32-D897A0DA7CBF}">
      <dgm:prSet/>
      <dgm:spPr/>
      <dgm:t>
        <a:bodyPr/>
        <a:lstStyle/>
        <a:p>
          <a:endParaRPr lang="ru-RU"/>
        </a:p>
      </dgm:t>
    </dgm:pt>
    <dgm:pt modelId="{0C81229D-563B-446A-83B3-94840A624FF2}">
      <dgm:prSet phldrT="[Текст]"/>
      <dgm:spPr/>
      <dgm:t>
        <a:bodyPr/>
        <a:lstStyle/>
        <a:p>
          <a:r>
            <a:rPr lang="uk-UA" u="none" dirty="0" err="1" smtClean="0"/>
            <a:t>Научіння</a:t>
          </a:r>
          <a:r>
            <a:rPr lang="uk-UA" u="none" dirty="0" smtClean="0"/>
            <a:t> складним психомоторним навичкам </a:t>
          </a:r>
          <a:endParaRPr lang="ru-RU" u="none" dirty="0"/>
        </a:p>
      </dgm:t>
    </dgm:pt>
    <dgm:pt modelId="{D056C797-87FC-4399-9DAB-94F116DA36A1}" type="parTrans" cxnId="{BA38EC2E-8095-4C65-A66B-F6C22222813B}">
      <dgm:prSet/>
      <dgm:spPr/>
      <dgm:t>
        <a:bodyPr/>
        <a:lstStyle/>
        <a:p>
          <a:endParaRPr lang="ru-RU"/>
        </a:p>
      </dgm:t>
    </dgm:pt>
    <dgm:pt modelId="{BF792A3C-95C5-420C-9C91-D412206263CF}" type="sibTrans" cxnId="{BA38EC2E-8095-4C65-A66B-F6C22222813B}">
      <dgm:prSet/>
      <dgm:spPr/>
      <dgm:t>
        <a:bodyPr/>
        <a:lstStyle/>
        <a:p>
          <a:endParaRPr lang="ru-RU"/>
        </a:p>
      </dgm:t>
    </dgm:pt>
    <dgm:pt modelId="{9D53398A-9F38-4129-9629-261AEA95C9D6}">
      <dgm:prSet phldrT="[Текст]"/>
      <dgm:spPr/>
      <dgm:t>
        <a:bodyPr/>
        <a:lstStyle/>
        <a:p>
          <a:r>
            <a:rPr lang="uk-UA" u="none" dirty="0" err="1" smtClean="0"/>
            <a:t>Научіння</a:t>
          </a:r>
          <a:r>
            <a:rPr lang="uk-UA" u="none" dirty="0" smtClean="0"/>
            <a:t> шляхом інсайту</a:t>
          </a:r>
          <a:r>
            <a:rPr lang="uk-UA" dirty="0" smtClean="0"/>
            <a:t> </a:t>
          </a:r>
          <a:endParaRPr lang="ru-RU" dirty="0"/>
        </a:p>
      </dgm:t>
    </dgm:pt>
    <dgm:pt modelId="{1DF8967C-8508-41D9-B5D4-49EBC8FF5620}" type="parTrans" cxnId="{73CC8AF6-83A7-4A80-B89E-67A2F11B1E97}">
      <dgm:prSet/>
      <dgm:spPr/>
      <dgm:t>
        <a:bodyPr/>
        <a:lstStyle/>
        <a:p>
          <a:endParaRPr lang="ru-RU"/>
        </a:p>
      </dgm:t>
    </dgm:pt>
    <dgm:pt modelId="{DCB6AE01-AA56-4D26-AD67-FA9E0F344E7F}" type="sibTrans" cxnId="{73CC8AF6-83A7-4A80-B89E-67A2F11B1E97}">
      <dgm:prSet/>
      <dgm:spPr/>
      <dgm:t>
        <a:bodyPr/>
        <a:lstStyle/>
        <a:p>
          <a:endParaRPr lang="ru-RU"/>
        </a:p>
      </dgm:t>
    </dgm:pt>
    <dgm:pt modelId="{071C8564-E4A4-4850-91F1-15678B3AA2B2}">
      <dgm:prSet/>
      <dgm:spPr/>
      <dgm:t>
        <a:bodyPr/>
        <a:lstStyle/>
        <a:p>
          <a:r>
            <a:rPr lang="uk-UA" u="none" dirty="0" err="1" smtClean="0"/>
            <a:t>Научіння</a:t>
          </a:r>
          <a:r>
            <a:rPr lang="uk-UA" u="none" dirty="0" smtClean="0"/>
            <a:t> шляхом роздумів</a:t>
          </a:r>
          <a:r>
            <a:rPr lang="uk-UA" dirty="0" smtClean="0"/>
            <a:t> </a:t>
          </a:r>
          <a:endParaRPr lang="ru-RU" dirty="0"/>
        </a:p>
      </dgm:t>
    </dgm:pt>
    <dgm:pt modelId="{386BB246-46FE-4393-9A34-CC430FB3FD48}" type="parTrans" cxnId="{6E5AEF2E-51CE-4049-87F3-95C030F87283}">
      <dgm:prSet/>
      <dgm:spPr/>
      <dgm:t>
        <a:bodyPr/>
        <a:lstStyle/>
        <a:p>
          <a:endParaRPr lang="ru-RU"/>
        </a:p>
      </dgm:t>
    </dgm:pt>
    <dgm:pt modelId="{86FF7FA4-49F1-46E5-A4F5-1D0177165FF8}" type="sibTrans" cxnId="{6E5AEF2E-51CE-4049-87F3-95C030F87283}">
      <dgm:prSet/>
      <dgm:spPr/>
      <dgm:t>
        <a:bodyPr/>
        <a:lstStyle/>
        <a:p>
          <a:endParaRPr lang="ru-RU"/>
        </a:p>
      </dgm:t>
    </dgm:pt>
    <dgm:pt modelId="{ABD41BA3-4BC7-4253-8DDA-5F4EDE602270}" type="pres">
      <dgm:prSet presAssocID="{67105832-9C51-492C-89D8-651042C6BD0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5A1B87-08FF-47C5-B71C-31FCEAA8F301}" type="pres">
      <dgm:prSet presAssocID="{BCB8BD49-8BD6-4858-BAC7-08F6B749C671}" presName="root1" presStyleCnt="0"/>
      <dgm:spPr/>
    </dgm:pt>
    <dgm:pt modelId="{F647D84C-80FD-4393-97C6-7A70824B210B}" type="pres">
      <dgm:prSet presAssocID="{BCB8BD49-8BD6-4858-BAC7-08F6B749C67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CA473D-F06F-443A-9073-1D183CEBBCF8}" type="pres">
      <dgm:prSet presAssocID="{BCB8BD49-8BD6-4858-BAC7-08F6B749C671}" presName="level2hierChild" presStyleCnt="0"/>
      <dgm:spPr/>
    </dgm:pt>
    <dgm:pt modelId="{0DE38629-86BA-4657-A8AB-8E22FE169166}" type="pres">
      <dgm:prSet presAssocID="{8D3DB542-57E0-4108-A2FF-183804125161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A62E91F4-7753-4108-AEEC-56B96D208321}" type="pres">
      <dgm:prSet presAssocID="{8D3DB542-57E0-4108-A2FF-183804125161}" presName="connTx" presStyleLbl="parChTrans1D2" presStyleIdx="0" presStyleCnt="4"/>
      <dgm:spPr/>
      <dgm:t>
        <a:bodyPr/>
        <a:lstStyle/>
        <a:p>
          <a:endParaRPr lang="ru-RU"/>
        </a:p>
      </dgm:t>
    </dgm:pt>
    <dgm:pt modelId="{4548285C-1F44-4B08-BED8-FFEA286742FB}" type="pres">
      <dgm:prSet presAssocID="{B5215C24-BC1F-4967-B654-4C7D77806EDA}" presName="root2" presStyleCnt="0"/>
      <dgm:spPr/>
    </dgm:pt>
    <dgm:pt modelId="{F81AAFE1-7586-4202-B2AC-D431DC845748}" type="pres">
      <dgm:prSet presAssocID="{B5215C24-BC1F-4967-B654-4C7D77806EDA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6E5211-DFA9-4F7D-8802-4A832FF9D745}" type="pres">
      <dgm:prSet presAssocID="{B5215C24-BC1F-4967-B654-4C7D77806EDA}" presName="level3hierChild" presStyleCnt="0"/>
      <dgm:spPr/>
    </dgm:pt>
    <dgm:pt modelId="{0C465B88-CF30-4C81-B8D1-329BD6E878C6}" type="pres">
      <dgm:prSet presAssocID="{D056C797-87FC-4399-9DAB-94F116DA36A1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999CB131-E08C-462B-9390-AA8FE541A1FE}" type="pres">
      <dgm:prSet presAssocID="{D056C797-87FC-4399-9DAB-94F116DA36A1}" presName="connTx" presStyleLbl="parChTrans1D2" presStyleIdx="1" presStyleCnt="4"/>
      <dgm:spPr/>
      <dgm:t>
        <a:bodyPr/>
        <a:lstStyle/>
        <a:p>
          <a:endParaRPr lang="ru-RU"/>
        </a:p>
      </dgm:t>
    </dgm:pt>
    <dgm:pt modelId="{1C49A2EA-2277-4249-8011-259D21E17E37}" type="pres">
      <dgm:prSet presAssocID="{0C81229D-563B-446A-83B3-94840A624FF2}" presName="root2" presStyleCnt="0"/>
      <dgm:spPr/>
    </dgm:pt>
    <dgm:pt modelId="{01BCC65B-3BFB-4281-AE56-7AFC24C865B2}" type="pres">
      <dgm:prSet presAssocID="{0C81229D-563B-446A-83B3-94840A624FF2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358C74-71B7-41C3-95E4-15DF80480E4C}" type="pres">
      <dgm:prSet presAssocID="{0C81229D-563B-446A-83B3-94840A624FF2}" presName="level3hierChild" presStyleCnt="0"/>
      <dgm:spPr/>
    </dgm:pt>
    <dgm:pt modelId="{DFD9B69D-C86A-4C1C-BD11-D174902048FC}" type="pres">
      <dgm:prSet presAssocID="{1DF8967C-8508-41D9-B5D4-49EBC8FF5620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6F94724C-5E40-457F-969A-A38D3A4214BE}" type="pres">
      <dgm:prSet presAssocID="{1DF8967C-8508-41D9-B5D4-49EBC8FF5620}" presName="connTx" presStyleLbl="parChTrans1D2" presStyleIdx="2" presStyleCnt="4"/>
      <dgm:spPr/>
      <dgm:t>
        <a:bodyPr/>
        <a:lstStyle/>
        <a:p>
          <a:endParaRPr lang="ru-RU"/>
        </a:p>
      </dgm:t>
    </dgm:pt>
    <dgm:pt modelId="{E9BAF31E-9DF2-4359-8DD3-A8F37E0C08E3}" type="pres">
      <dgm:prSet presAssocID="{9D53398A-9F38-4129-9629-261AEA95C9D6}" presName="root2" presStyleCnt="0"/>
      <dgm:spPr/>
    </dgm:pt>
    <dgm:pt modelId="{FB756C54-3368-4193-A7B3-0BF58586A0BA}" type="pres">
      <dgm:prSet presAssocID="{9D53398A-9F38-4129-9629-261AEA95C9D6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80AC48-704F-4879-947C-9D1706767E55}" type="pres">
      <dgm:prSet presAssocID="{9D53398A-9F38-4129-9629-261AEA95C9D6}" presName="level3hierChild" presStyleCnt="0"/>
      <dgm:spPr/>
    </dgm:pt>
    <dgm:pt modelId="{1EE087C2-34F1-42E7-9D77-B5ACE5D0C8FA}" type="pres">
      <dgm:prSet presAssocID="{386BB246-46FE-4393-9A34-CC430FB3FD48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3F7DFE5E-71CE-4707-99A8-9F8687E97C31}" type="pres">
      <dgm:prSet presAssocID="{386BB246-46FE-4393-9A34-CC430FB3FD48}" presName="connTx" presStyleLbl="parChTrans1D2" presStyleIdx="3" presStyleCnt="4"/>
      <dgm:spPr/>
      <dgm:t>
        <a:bodyPr/>
        <a:lstStyle/>
        <a:p>
          <a:endParaRPr lang="ru-RU"/>
        </a:p>
      </dgm:t>
    </dgm:pt>
    <dgm:pt modelId="{AB5164C7-E297-4995-99F1-A53E524A933B}" type="pres">
      <dgm:prSet presAssocID="{071C8564-E4A4-4850-91F1-15678B3AA2B2}" presName="root2" presStyleCnt="0"/>
      <dgm:spPr/>
    </dgm:pt>
    <dgm:pt modelId="{A0D43675-62DF-4FD3-968C-44894C4C7C78}" type="pres">
      <dgm:prSet presAssocID="{071C8564-E4A4-4850-91F1-15678B3AA2B2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2C1633-A15F-4236-8291-982DBB1C7843}" type="pres">
      <dgm:prSet presAssocID="{071C8564-E4A4-4850-91F1-15678B3AA2B2}" presName="level3hierChild" presStyleCnt="0"/>
      <dgm:spPr/>
    </dgm:pt>
  </dgm:ptLst>
  <dgm:cxnLst>
    <dgm:cxn modelId="{E7962A70-1857-4E5D-A7C1-AA3520FCA07D}" type="presOf" srcId="{D056C797-87FC-4399-9DAB-94F116DA36A1}" destId="{999CB131-E08C-462B-9390-AA8FE541A1FE}" srcOrd="1" destOrd="0" presId="urn:microsoft.com/office/officeart/2008/layout/HorizontalMultiLevelHierarchy"/>
    <dgm:cxn modelId="{6E5AEF2E-51CE-4049-87F3-95C030F87283}" srcId="{BCB8BD49-8BD6-4858-BAC7-08F6B749C671}" destId="{071C8564-E4A4-4850-91F1-15678B3AA2B2}" srcOrd="3" destOrd="0" parTransId="{386BB246-46FE-4393-9A34-CC430FB3FD48}" sibTransId="{86FF7FA4-49F1-46E5-A4F5-1D0177165FF8}"/>
    <dgm:cxn modelId="{2EBAFAEB-3EFE-4E39-95A3-C7A860CB97FD}" srcId="{67105832-9C51-492C-89D8-651042C6BD06}" destId="{BCB8BD49-8BD6-4858-BAC7-08F6B749C671}" srcOrd="0" destOrd="0" parTransId="{681E1186-DB0E-42B9-A97A-CC4AC8A3344D}" sibTransId="{4606DAA4-9AB8-491B-9EA2-DAFBBAD44565}"/>
    <dgm:cxn modelId="{2AE40C91-C694-4D23-A72E-7109A4B361FF}" type="presOf" srcId="{386BB246-46FE-4393-9A34-CC430FB3FD48}" destId="{1EE087C2-34F1-42E7-9D77-B5ACE5D0C8FA}" srcOrd="0" destOrd="0" presId="urn:microsoft.com/office/officeart/2008/layout/HorizontalMultiLevelHierarchy"/>
    <dgm:cxn modelId="{19EF21C3-AABF-45B6-BD02-E802292982F3}" type="presOf" srcId="{1DF8967C-8508-41D9-B5D4-49EBC8FF5620}" destId="{DFD9B69D-C86A-4C1C-BD11-D174902048FC}" srcOrd="0" destOrd="0" presId="urn:microsoft.com/office/officeart/2008/layout/HorizontalMultiLevelHierarchy"/>
    <dgm:cxn modelId="{814652EB-8057-464A-942F-37770A1E1897}" type="presOf" srcId="{8D3DB542-57E0-4108-A2FF-183804125161}" destId="{0DE38629-86BA-4657-A8AB-8E22FE169166}" srcOrd="0" destOrd="0" presId="urn:microsoft.com/office/officeart/2008/layout/HorizontalMultiLevelHierarchy"/>
    <dgm:cxn modelId="{52C1E337-3D9F-4B0C-87C3-ED472A4A82FC}" type="presOf" srcId="{67105832-9C51-492C-89D8-651042C6BD06}" destId="{ABD41BA3-4BC7-4253-8DDA-5F4EDE602270}" srcOrd="0" destOrd="0" presId="urn:microsoft.com/office/officeart/2008/layout/HorizontalMultiLevelHierarchy"/>
    <dgm:cxn modelId="{ED0EC6EC-6EE2-47D3-B205-5BBA019DCC63}" type="presOf" srcId="{9D53398A-9F38-4129-9629-261AEA95C9D6}" destId="{FB756C54-3368-4193-A7B3-0BF58586A0BA}" srcOrd="0" destOrd="0" presId="urn:microsoft.com/office/officeart/2008/layout/HorizontalMultiLevelHierarchy"/>
    <dgm:cxn modelId="{819FC168-7894-4303-BE9E-EA6DD5281FFE}" type="presOf" srcId="{0C81229D-563B-446A-83B3-94840A624FF2}" destId="{01BCC65B-3BFB-4281-AE56-7AFC24C865B2}" srcOrd="0" destOrd="0" presId="urn:microsoft.com/office/officeart/2008/layout/HorizontalMultiLevelHierarchy"/>
    <dgm:cxn modelId="{FF62E4D9-DB2C-49C8-9151-EAF248D01E93}" type="presOf" srcId="{386BB246-46FE-4393-9A34-CC430FB3FD48}" destId="{3F7DFE5E-71CE-4707-99A8-9F8687E97C31}" srcOrd="1" destOrd="0" presId="urn:microsoft.com/office/officeart/2008/layout/HorizontalMultiLevelHierarchy"/>
    <dgm:cxn modelId="{AD8E3DEC-1B4F-4F60-A31F-41CAE21B44C0}" type="presOf" srcId="{8D3DB542-57E0-4108-A2FF-183804125161}" destId="{A62E91F4-7753-4108-AEEC-56B96D208321}" srcOrd="1" destOrd="0" presId="urn:microsoft.com/office/officeart/2008/layout/HorizontalMultiLevelHierarchy"/>
    <dgm:cxn modelId="{73CC8AF6-83A7-4A80-B89E-67A2F11B1E97}" srcId="{BCB8BD49-8BD6-4858-BAC7-08F6B749C671}" destId="{9D53398A-9F38-4129-9629-261AEA95C9D6}" srcOrd="2" destOrd="0" parTransId="{1DF8967C-8508-41D9-B5D4-49EBC8FF5620}" sibTransId="{DCB6AE01-AA56-4D26-AD67-FA9E0F344E7F}"/>
    <dgm:cxn modelId="{40C1E382-C3B8-486C-890C-CF7EA1327020}" type="presOf" srcId="{071C8564-E4A4-4850-91F1-15678B3AA2B2}" destId="{A0D43675-62DF-4FD3-968C-44894C4C7C78}" srcOrd="0" destOrd="0" presId="urn:microsoft.com/office/officeart/2008/layout/HorizontalMultiLevelHierarchy"/>
    <dgm:cxn modelId="{D96A380A-A6A2-4656-B4D8-76C2154B14A7}" type="presOf" srcId="{BCB8BD49-8BD6-4858-BAC7-08F6B749C671}" destId="{F647D84C-80FD-4393-97C6-7A70824B210B}" srcOrd="0" destOrd="0" presId="urn:microsoft.com/office/officeart/2008/layout/HorizontalMultiLevelHierarchy"/>
    <dgm:cxn modelId="{AA29E832-AE9F-4938-BD32-D897A0DA7CBF}" srcId="{BCB8BD49-8BD6-4858-BAC7-08F6B749C671}" destId="{B5215C24-BC1F-4967-B654-4C7D77806EDA}" srcOrd="0" destOrd="0" parTransId="{8D3DB542-57E0-4108-A2FF-183804125161}" sibTransId="{980DD3D0-1AD7-42C1-BCE5-2DF018C7BB61}"/>
    <dgm:cxn modelId="{295DCDA3-D022-4B50-B4E5-D9178C2D8A9F}" type="presOf" srcId="{B5215C24-BC1F-4967-B654-4C7D77806EDA}" destId="{F81AAFE1-7586-4202-B2AC-D431DC845748}" srcOrd="0" destOrd="0" presId="urn:microsoft.com/office/officeart/2008/layout/HorizontalMultiLevelHierarchy"/>
    <dgm:cxn modelId="{BA38EC2E-8095-4C65-A66B-F6C22222813B}" srcId="{BCB8BD49-8BD6-4858-BAC7-08F6B749C671}" destId="{0C81229D-563B-446A-83B3-94840A624FF2}" srcOrd="1" destOrd="0" parTransId="{D056C797-87FC-4399-9DAB-94F116DA36A1}" sibTransId="{BF792A3C-95C5-420C-9C91-D412206263CF}"/>
    <dgm:cxn modelId="{3BD64E1E-9B5C-4D59-85F3-AC680810EB34}" type="presOf" srcId="{D056C797-87FC-4399-9DAB-94F116DA36A1}" destId="{0C465B88-CF30-4C81-B8D1-329BD6E878C6}" srcOrd="0" destOrd="0" presId="urn:microsoft.com/office/officeart/2008/layout/HorizontalMultiLevelHierarchy"/>
    <dgm:cxn modelId="{68B93B65-3E06-4663-A7A4-B1FD94B1DDA4}" type="presOf" srcId="{1DF8967C-8508-41D9-B5D4-49EBC8FF5620}" destId="{6F94724C-5E40-457F-969A-A38D3A4214BE}" srcOrd="1" destOrd="0" presId="urn:microsoft.com/office/officeart/2008/layout/HorizontalMultiLevelHierarchy"/>
    <dgm:cxn modelId="{61BFBD43-4B20-447E-8DE2-902847F0F44A}" type="presParOf" srcId="{ABD41BA3-4BC7-4253-8DDA-5F4EDE602270}" destId="{E85A1B87-08FF-47C5-B71C-31FCEAA8F301}" srcOrd="0" destOrd="0" presId="urn:microsoft.com/office/officeart/2008/layout/HorizontalMultiLevelHierarchy"/>
    <dgm:cxn modelId="{52AE0025-960D-4F54-BB18-A3DC08CC9A64}" type="presParOf" srcId="{E85A1B87-08FF-47C5-B71C-31FCEAA8F301}" destId="{F647D84C-80FD-4393-97C6-7A70824B210B}" srcOrd="0" destOrd="0" presId="urn:microsoft.com/office/officeart/2008/layout/HorizontalMultiLevelHierarchy"/>
    <dgm:cxn modelId="{DF02874D-543C-44BA-A873-E4C9CF2F7466}" type="presParOf" srcId="{E85A1B87-08FF-47C5-B71C-31FCEAA8F301}" destId="{E8CA473D-F06F-443A-9073-1D183CEBBCF8}" srcOrd="1" destOrd="0" presId="urn:microsoft.com/office/officeart/2008/layout/HorizontalMultiLevelHierarchy"/>
    <dgm:cxn modelId="{3692F114-0E58-4E86-84B7-75E9154E544B}" type="presParOf" srcId="{E8CA473D-F06F-443A-9073-1D183CEBBCF8}" destId="{0DE38629-86BA-4657-A8AB-8E22FE169166}" srcOrd="0" destOrd="0" presId="urn:microsoft.com/office/officeart/2008/layout/HorizontalMultiLevelHierarchy"/>
    <dgm:cxn modelId="{004289FC-1748-49A6-ABDB-B107143EF545}" type="presParOf" srcId="{0DE38629-86BA-4657-A8AB-8E22FE169166}" destId="{A62E91F4-7753-4108-AEEC-56B96D208321}" srcOrd="0" destOrd="0" presId="urn:microsoft.com/office/officeart/2008/layout/HorizontalMultiLevelHierarchy"/>
    <dgm:cxn modelId="{6BEBEA6A-7892-4FE9-A360-11BD2599DB1A}" type="presParOf" srcId="{E8CA473D-F06F-443A-9073-1D183CEBBCF8}" destId="{4548285C-1F44-4B08-BED8-FFEA286742FB}" srcOrd="1" destOrd="0" presId="urn:microsoft.com/office/officeart/2008/layout/HorizontalMultiLevelHierarchy"/>
    <dgm:cxn modelId="{03E9D61D-A6A5-4F5E-A4C3-AE0EC486B3BE}" type="presParOf" srcId="{4548285C-1F44-4B08-BED8-FFEA286742FB}" destId="{F81AAFE1-7586-4202-B2AC-D431DC845748}" srcOrd="0" destOrd="0" presId="urn:microsoft.com/office/officeart/2008/layout/HorizontalMultiLevelHierarchy"/>
    <dgm:cxn modelId="{F80C0DC8-8314-4781-888A-738A9BF36A7C}" type="presParOf" srcId="{4548285C-1F44-4B08-BED8-FFEA286742FB}" destId="{BA6E5211-DFA9-4F7D-8802-4A832FF9D745}" srcOrd="1" destOrd="0" presId="urn:microsoft.com/office/officeart/2008/layout/HorizontalMultiLevelHierarchy"/>
    <dgm:cxn modelId="{93C1536B-935D-4C26-B9C8-7C28FD397F7F}" type="presParOf" srcId="{E8CA473D-F06F-443A-9073-1D183CEBBCF8}" destId="{0C465B88-CF30-4C81-B8D1-329BD6E878C6}" srcOrd="2" destOrd="0" presId="urn:microsoft.com/office/officeart/2008/layout/HorizontalMultiLevelHierarchy"/>
    <dgm:cxn modelId="{998306F7-89E0-4B04-BB7D-3DA175B7B40E}" type="presParOf" srcId="{0C465B88-CF30-4C81-B8D1-329BD6E878C6}" destId="{999CB131-E08C-462B-9390-AA8FE541A1FE}" srcOrd="0" destOrd="0" presId="urn:microsoft.com/office/officeart/2008/layout/HorizontalMultiLevelHierarchy"/>
    <dgm:cxn modelId="{5415B335-D508-4B81-A33D-B2D329043A30}" type="presParOf" srcId="{E8CA473D-F06F-443A-9073-1D183CEBBCF8}" destId="{1C49A2EA-2277-4249-8011-259D21E17E37}" srcOrd="3" destOrd="0" presId="urn:microsoft.com/office/officeart/2008/layout/HorizontalMultiLevelHierarchy"/>
    <dgm:cxn modelId="{80659E65-B58F-4540-AF00-E4CF4649E5E2}" type="presParOf" srcId="{1C49A2EA-2277-4249-8011-259D21E17E37}" destId="{01BCC65B-3BFB-4281-AE56-7AFC24C865B2}" srcOrd="0" destOrd="0" presId="urn:microsoft.com/office/officeart/2008/layout/HorizontalMultiLevelHierarchy"/>
    <dgm:cxn modelId="{C9B394BC-921E-4D51-90FD-B5AFEE591A4A}" type="presParOf" srcId="{1C49A2EA-2277-4249-8011-259D21E17E37}" destId="{33358C74-71B7-41C3-95E4-15DF80480E4C}" srcOrd="1" destOrd="0" presId="urn:microsoft.com/office/officeart/2008/layout/HorizontalMultiLevelHierarchy"/>
    <dgm:cxn modelId="{BCECAEFA-0B8D-435B-A537-5C5FAC2962B8}" type="presParOf" srcId="{E8CA473D-F06F-443A-9073-1D183CEBBCF8}" destId="{DFD9B69D-C86A-4C1C-BD11-D174902048FC}" srcOrd="4" destOrd="0" presId="urn:microsoft.com/office/officeart/2008/layout/HorizontalMultiLevelHierarchy"/>
    <dgm:cxn modelId="{EBBA1907-1433-417F-B81D-3FFE2808BD4C}" type="presParOf" srcId="{DFD9B69D-C86A-4C1C-BD11-D174902048FC}" destId="{6F94724C-5E40-457F-969A-A38D3A4214BE}" srcOrd="0" destOrd="0" presId="urn:microsoft.com/office/officeart/2008/layout/HorizontalMultiLevelHierarchy"/>
    <dgm:cxn modelId="{1D209973-6552-402D-BCEB-6DD1A35D030C}" type="presParOf" srcId="{E8CA473D-F06F-443A-9073-1D183CEBBCF8}" destId="{E9BAF31E-9DF2-4359-8DD3-A8F37E0C08E3}" srcOrd="5" destOrd="0" presId="urn:microsoft.com/office/officeart/2008/layout/HorizontalMultiLevelHierarchy"/>
    <dgm:cxn modelId="{31B26AB3-12D3-4C11-9E43-1A1ECE0B85A4}" type="presParOf" srcId="{E9BAF31E-9DF2-4359-8DD3-A8F37E0C08E3}" destId="{FB756C54-3368-4193-A7B3-0BF58586A0BA}" srcOrd="0" destOrd="0" presId="urn:microsoft.com/office/officeart/2008/layout/HorizontalMultiLevelHierarchy"/>
    <dgm:cxn modelId="{E33AE09A-C4AD-4B76-8306-F4688FC4851F}" type="presParOf" srcId="{E9BAF31E-9DF2-4359-8DD3-A8F37E0C08E3}" destId="{B980AC48-704F-4879-947C-9D1706767E55}" srcOrd="1" destOrd="0" presId="urn:microsoft.com/office/officeart/2008/layout/HorizontalMultiLevelHierarchy"/>
    <dgm:cxn modelId="{2C3D9E01-C386-40A2-8FC4-730D8415DDB9}" type="presParOf" srcId="{E8CA473D-F06F-443A-9073-1D183CEBBCF8}" destId="{1EE087C2-34F1-42E7-9D77-B5ACE5D0C8FA}" srcOrd="6" destOrd="0" presId="urn:microsoft.com/office/officeart/2008/layout/HorizontalMultiLevelHierarchy"/>
    <dgm:cxn modelId="{905A02A9-5D66-459E-8242-56369A35CBF3}" type="presParOf" srcId="{1EE087C2-34F1-42E7-9D77-B5ACE5D0C8FA}" destId="{3F7DFE5E-71CE-4707-99A8-9F8687E97C31}" srcOrd="0" destOrd="0" presId="urn:microsoft.com/office/officeart/2008/layout/HorizontalMultiLevelHierarchy"/>
    <dgm:cxn modelId="{ECDC9DAF-9CEE-45C1-90E6-998626C844F0}" type="presParOf" srcId="{E8CA473D-F06F-443A-9073-1D183CEBBCF8}" destId="{AB5164C7-E297-4995-99F1-A53E524A933B}" srcOrd="7" destOrd="0" presId="urn:microsoft.com/office/officeart/2008/layout/HorizontalMultiLevelHierarchy"/>
    <dgm:cxn modelId="{3FFCACA1-E387-443E-BB7C-D45ECEBE3598}" type="presParOf" srcId="{AB5164C7-E297-4995-99F1-A53E524A933B}" destId="{A0D43675-62DF-4FD3-968C-44894C4C7C78}" srcOrd="0" destOrd="0" presId="urn:microsoft.com/office/officeart/2008/layout/HorizontalMultiLevelHierarchy"/>
    <dgm:cxn modelId="{6F3B6132-1C70-4ABB-9B7B-6591E4EE9C12}" type="presParOf" srcId="{AB5164C7-E297-4995-99F1-A53E524A933B}" destId="{4F2C1633-A15F-4236-8291-982DBB1C784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E23DAC-B654-42A0-8710-7F461F044CBB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0A9E73E-ECE0-475F-854F-693D78E25FBB}">
      <dgm:prSet phldrT="[Текст]" phldr="1"/>
      <dgm:spPr/>
      <dgm:t>
        <a:bodyPr/>
        <a:lstStyle/>
        <a:p>
          <a:endParaRPr lang="ru-RU"/>
        </a:p>
      </dgm:t>
    </dgm:pt>
    <dgm:pt modelId="{952A4958-12EB-4C29-9874-8CB083068748}" type="parTrans" cxnId="{64E2E525-8E24-47C3-81BD-BD2AD3A30A8A}">
      <dgm:prSet/>
      <dgm:spPr/>
      <dgm:t>
        <a:bodyPr/>
        <a:lstStyle/>
        <a:p>
          <a:endParaRPr lang="ru-RU"/>
        </a:p>
      </dgm:t>
    </dgm:pt>
    <dgm:pt modelId="{119BB4EF-42C4-40C8-8F51-01223B896639}" type="sibTrans" cxnId="{64E2E525-8E24-47C3-81BD-BD2AD3A30A8A}">
      <dgm:prSet/>
      <dgm:spPr/>
      <dgm:t>
        <a:bodyPr/>
        <a:lstStyle/>
        <a:p>
          <a:endParaRPr lang="ru-RU"/>
        </a:p>
      </dgm:t>
    </dgm:pt>
    <dgm:pt modelId="{34947112-72B1-4ED6-BE0E-0948357D8CE7}">
      <dgm:prSet phldrT="[Текст]"/>
      <dgm:spPr/>
      <dgm:t>
        <a:bodyPr/>
        <a:lstStyle/>
        <a:p>
          <a:r>
            <a:rPr lang="uk-UA" dirty="0" smtClean="0"/>
            <a:t>за предметним змістом </a:t>
          </a:r>
          <a:endParaRPr lang="ru-RU" dirty="0"/>
        </a:p>
      </dgm:t>
    </dgm:pt>
    <dgm:pt modelId="{EBE6513F-4696-4AE4-85C5-EA3C40E73BEF}" type="parTrans" cxnId="{5302C33A-531D-4EBF-B792-7470A4197D17}">
      <dgm:prSet/>
      <dgm:spPr/>
      <dgm:t>
        <a:bodyPr/>
        <a:lstStyle/>
        <a:p>
          <a:endParaRPr lang="ru-RU"/>
        </a:p>
      </dgm:t>
    </dgm:pt>
    <dgm:pt modelId="{85471E32-35F3-472D-A33D-6CEABC236D4C}" type="sibTrans" cxnId="{5302C33A-531D-4EBF-B792-7470A4197D17}">
      <dgm:prSet/>
      <dgm:spPr/>
      <dgm:t>
        <a:bodyPr/>
        <a:lstStyle/>
        <a:p>
          <a:endParaRPr lang="ru-RU"/>
        </a:p>
      </dgm:t>
    </dgm:pt>
    <dgm:pt modelId="{C1305A40-EE63-4E7B-A215-D694EF1CAC3A}">
      <dgm:prSet phldrT="[Текст]" phldr="1"/>
      <dgm:spPr/>
      <dgm:t>
        <a:bodyPr/>
        <a:lstStyle/>
        <a:p>
          <a:endParaRPr lang="ru-RU"/>
        </a:p>
      </dgm:t>
    </dgm:pt>
    <dgm:pt modelId="{4248A548-11BB-4048-84D1-B97521DF77F4}" type="parTrans" cxnId="{54A5CD32-FFF7-4E89-B9B7-73A6C35401C1}">
      <dgm:prSet/>
      <dgm:spPr/>
      <dgm:t>
        <a:bodyPr/>
        <a:lstStyle/>
        <a:p>
          <a:endParaRPr lang="ru-RU"/>
        </a:p>
      </dgm:t>
    </dgm:pt>
    <dgm:pt modelId="{474B0D91-C7AC-41D3-A285-0287002EF484}" type="sibTrans" cxnId="{54A5CD32-FFF7-4E89-B9B7-73A6C35401C1}">
      <dgm:prSet/>
      <dgm:spPr/>
      <dgm:t>
        <a:bodyPr/>
        <a:lstStyle/>
        <a:p>
          <a:endParaRPr lang="ru-RU"/>
        </a:p>
      </dgm:t>
    </dgm:pt>
    <dgm:pt modelId="{ED91BFA7-5AD4-4EF4-9D49-2473C5ABE995}">
      <dgm:prSet phldrT="[Текст]"/>
      <dgm:spPr/>
      <dgm:t>
        <a:bodyPr/>
        <a:lstStyle/>
        <a:p>
          <a:r>
            <a:rPr lang="uk-UA" dirty="0" smtClean="0"/>
            <a:t>за структурою досвіду</a:t>
          </a:r>
          <a:endParaRPr lang="ru-RU" dirty="0"/>
        </a:p>
      </dgm:t>
    </dgm:pt>
    <dgm:pt modelId="{19EBE389-B821-4877-9996-4CA6573DFD37}" type="parTrans" cxnId="{BA1265D9-D821-46E3-9D93-C11406F6CD2B}">
      <dgm:prSet/>
      <dgm:spPr/>
      <dgm:t>
        <a:bodyPr/>
        <a:lstStyle/>
        <a:p>
          <a:endParaRPr lang="ru-RU"/>
        </a:p>
      </dgm:t>
    </dgm:pt>
    <dgm:pt modelId="{3303B912-1064-45EF-96FE-A2FA9C34A16A}" type="sibTrans" cxnId="{BA1265D9-D821-46E3-9D93-C11406F6CD2B}">
      <dgm:prSet/>
      <dgm:spPr/>
      <dgm:t>
        <a:bodyPr/>
        <a:lstStyle/>
        <a:p>
          <a:endParaRPr lang="ru-RU"/>
        </a:p>
      </dgm:t>
    </dgm:pt>
    <dgm:pt modelId="{671C094B-B048-42C3-9302-BC409337CEA5}">
      <dgm:prSet phldrT="[Текст]" phldr="1"/>
      <dgm:spPr/>
      <dgm:t>
        <a:bodyPr/>
        <a:lstStyle/>
        <a:p>
          <a:endParaRPr lang="ru-RU"/>
        </a:p>
      </dgm:t>
    </dgm:pt>
    <dgm:pt modelId="{64B9C810-67C8-400A-842E-830B90F2262E}" type="parTrans" cxnId="{033A4595-2933-4F2F-84D7-5F3064326C62}">
      <dgm:prSet/>
      <dgm:spPr/>
      <dgm:t>
        <a:bodyPr/>
        <a:lstStyle/>
        <a:p>
          <a:endParaRPr lang="ru-RU"/>
        </a:p>
      </dgm:t>
    </dgm:pt>
    <dgm:pt modelId="{12B54CE8-8F4E-4B18-ADED-8A688855D5F4}" type="sibTrans" cxnId="{033A4595-2933-4F2F-84D7-5F3064326C62}">
      <dgm:prSet/>
      <dgm:spPr/>
      <dgm:t>
        <a:bodyPr/>
        <a:lstStyle/>
        <a:p>
          <a:endParaRPr lang="ru-RU"/>
        </a:p>
      </dgm:t>
    </dgm:pt>
    <dgm:pt modelId="{786A67D9-31BC-41E9-9A1E-76D9EC17A2E5}">
      <dgm:prSet phldrT="[Текст]"/>
      <dgm:spPr/>
      <dgm:t>
        <a:bodyPr/>
        <a:lstStyle/>
        <a:p>
          <a:r>
            <a:rPr lang="uk-UA" dirty="0" smtClean="0"/>
            <a:t>за організацією способу навчання</a:t>
          </a:r>
          <a:endParaRPr lang="ru-RU" dirty="0"/>
        </a:p>
      </dgm:t>
    </dgm:pt>
    <dgm:pt modelId="{62901D01-0ACD-4F3F-B316-08244F3CFB88}" type="parTrans" cxnId="{5DD9D80A-1CD0-4A63-917C-ACE0CCA70B09}">
      <dgm:prSet/>
      <dgm:spPr/>
      <dgm:t>
        <a:bodyPr/>
        <a:lstStyle/>
        <a:p>
          <a:endParaRPr lang="ru-RU"/>
        </a:p>
      </dgm:t>
    </dgm:pt>
    <dgm:pt modelId="{7EE80165-884C-45C7-B66A-E9CDE9F9A10A}" type="sibTrans" cxnId="{5DD9D80A-1CD0-4A63-917C-ACE0CCA70B09}">
      <dgm:prSet/>
      <dgm:spPr/>
      <dgm:t>
        <a:bodyPr/>
        <a:lstStyle/>
        <a:p>
          <a:endParaRPr lang="ru-RU"/>
        </a:p>
      </dgm:t>
    </dgm:pt>
    <dgm:pt modelId="{A5B8E10D-7DF2-42D7-A4D6-E21265D879A3}" type="pres">
      <dgm:prSet presAssocID="{D4E23DAC-B654-42A0-8710-7F461F044CB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BA671B-6125-4431-B18A-4348DC1942C7}" type="pres">
      <dgm:prSet presAssocID="{D0A9E73E-ECE0-475F-854F-693D78E25FBB}" presName="composite" presStyleCnt="0"/>
      <dgm:spPr/>
    </dgm:pt>
    <dgm:pt modelId="{B3DE8C16-716A-4BAA-96D1-9C3C447DAB48}" type="pres">
      <dgm:prSet presAssocID="{D0A9E73E-ECE0-475F-854F-693D78E25FB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5709C-9E49-4D9F-89F1-AE9607DD18D6}" type="pres">
      <dgm:prSet presAssocID="{D0A9E73E-ECE0-475F-854F-693D78E25FB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F2509-73A7-4940-8FC6-E25F3B8AA484}" type="pres">
      <dgm:prSet presAssocID="{119BB4EF-42C4-40C8-8F51-01223B896639}" presName="sp" presStyleCnt="0"/>
      <dgm:spPr/>
    </dgm:pt>
    <dgm:pt modelId="{0C98E85A-511A-4EEA-A420-84B627AAE641}" type="pres">
      <dgm:prSet presAssocID="{C1305A40-EE63-4E7B-A215-D694EF1CAC3A}" presName="composite" presStyleCnt="0"/>
      <dgm:spPr/>
    </dgm:pt>
    <dgm:pt modelId="{214BF9A0-14A8-44EA-A312-0CAC16C6AED9}" type="pres">
      <dgm:prSet presAssocID="{C1305A40-EE63-4E7B-A215-D694EF1CAC3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B7AB5-2C48-4903-9382-F64C4D3C5928}" type="pres">
      <dgm:prSet presAssocID="{C1305A40-EE63-4E7B-A215-D694EF1CAC3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2E37E-D698-4D1B-B8CC-141EC4B71AC6}" type="pres">
      <dgm:prSet presAssocID="{474B0D91-C7AC-41D3-A285-0287002EF484}" presName="sp" presStyleCnt="0"/>
      <dgm:spPr/>
    </dgm:pt>
    <dgm:pt modelId="{643F8F93-B5E8-4BC2-AE1D-18039A76E743}" type="pres">
      <dgm:prSet presAssocID="{671C094B-B048-42C3-9302-BC409337CEA5}" presName="composite" presStyleCnt="0"/>
      <dgm:spPr/>
    </dgm:pt>
    <dgm:pt modelId="{0FB30CEB-0F84-4AEB-885F-955A25C40DD7}" type="pres">
      <dgm:prSet presAssocID="{671C094B-B048-42C3-9302-BC409337CEA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E83B3-0775-4FFE-BFF1-A36110A1AA88}" type="pres">
      <dgm:prSet presAssocID="{671C094B-B048-42C3-9302-BC409337CEA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CE32C5-A4FE-4DA3-8F0A-3D46DFED1F5F}" type="presOf" srcId="{D4E23DAC-B654-42A0-8710-7F461F044CBB}" destId="{A5B8E10D-7DF2-42D7-A4D6-E21265D879A3}" srcOrd="0" destOrd="0" presId="urn:microsoft.com/office/officeart/2005/8/layout/chevron2"/>
    <dgm:cxn modelId="{361EE2F8-03B8-4123-BAA4-19864F7937C7}" type="presOf" srcId="{ED91BFA7-5AD4-4EF4-9D49-2473C5ABE995}" destId="{854B7AB5-2C48-4903-9382-F64C4D3C5928}" srcOrd="0" destOrd="0" presId="urn:microsoft.com/office/officeart/2005/8/layout/chevron2"/>
    <dgm:cxn modelId="{5302C33A-531D-4EBF-B792-7470A4197D17}" srcId="{D0A9E73E-ECE0-475F-854F-693D78E25FBB}" destId="{34947112-72B1-4ED6-BE0E-0948357D8CE7}" srcOrd="0" destOrd="0" parTransId="{EBE6513F-4696-4AE4-85C5-EA3C40E73BEF}" sibTransId="{85471E32-35F3-472D-A33D-6CEABC236D4C}"/>
    <dgm:cxn modelId="{5DD9D80A-1CD0-4A63-917C-ACE0CCA70B09}" srcId="{671C094B-B048-42C3-9302-BC409337CEA5}" destId="{786A67D9-31BC-41E9-9A1E-76D9EC17A2E5}" srcOrd="0" destOrd="0" parTransId="{62901D01-0ACD-4F3F-B316-08244F3CFB88}" sibTransId="{7EE80165-884C-45C7-B66A-E9CDE9F9A10A}"/>
    <dgm:cxn modelId="{8A930B6F-DF4E-4B89-8F49-87E1D4C095EE}" type="presOf" srcId="{34947112-72B1-4ED6-BE0E-0948357D8CE7}" destId="{2E35709C-9E49-4D9F-89F1-AE9607DD18D6}" srcOrd="0" destOrd="0" presId="urn:microsoft.com/office/officeart/2005/8/layout/chevron2"/>
    <dgm:cxn modelId="{033A4595-2933-4F2F-84D7-5F3064326C62}" srcId="{D4E23DAC-B654-42A0-8710-7F461F044CBB}" destId="{671C094B-B048-42C3-9302-BC409337CEA5}" srcOrd="2" destOrd="0" parTransId="{64B9C810-67C8-400A-842E-830B90F2262E}" sibTransId="{12B54CE8-8F4E-4B18-ADED-8A688855D5F4}"/>
    <dgm:cxn modelId="{54A5CD32-FFF7-4E89-B9B7-73A6C35401C1}" srcId="{D4E23DAC-B654-42A0-8710-7F461F044CBB}" destId="{C1305A40-EE63-4E7B-A215-D694EF1CAC3A}" srcOrd="1" destOrd="0" parTransId="{4248A548-11BB-4048-84D1-B97521DF77F4}" sibTransId="{474B0D91-C7AC-41D3-A285-0287002EF484}"/>
    <dgm:cxn modelId="{251F813C-5FA5-4E5D-8544-28543113EF09}" type="presOf" srcId="{C1305A40-EE63-4E7B-A215-D694EF1CAC3A}" destId="{214BF9A0-14A8-44EA-A312-0CAC16C6AED9}" srcOrd="0" destOrd="0" presId="urn:microsoft.com/office/officeart/2005/8/layout/chevron2"/>
    <dgm:cxn modelId="{BA1265D9-D821-46E3-9D93-C11406F6CD2B}" srcId="{C1305A40-EE63-4E7B-A215-D694EF1CAC3A}" destId="{ED91BFA7-5AD4-4EF4-9D49-2473C5ABE995}" srcOrd="0" destOrd="0" parTransId="{19EBE389-B821-4877-9996-4CA6573DFD37}" sibTransId="{3303B912-1064-45EF-96FE-A2FA9C34A16A}"/>
    <dgm:cxn modelId="{85754F2D-C9B3-40B1-9A6C-EA561588674F}" type="presOf" srcId="{786A67D9-31BC-41E9-9A1E-76D9EC17A2E5}" destId="{C28E83B3-0775-4FFE-BFF1-A36110A1AA88}" srcOrd="0" destOrd="0" presId="urn:microsoft.com/office/officeart/2005/8/layout/chevron2"/>
    <dgm:cxn modelId="{64E2E525-8E24-47C3-81BD-BD2AD3A30A8A}" srcId="{D4E23DAC-B654-42A0-8710-7F461F044CBB}" destId="{D0A9E73E-ECE0-475F-854F-693D78E25FBB}" srcOrd="0" destOrd="0" parTransId="{952A4958-12EB-4C29-9874-8CB083068748}" sibTransId="{119BB4EF-42C4-40C8-8F51-01223B896639}"/>
    <dgm:cxn modelId="{04B1B9A1-FDE7-4CB3-BEE3-C5C51202EA74}" type="presOf" srcId="{671C094B-B048-42C3-9302-BC409337CEA5}" destId="{0FB30CEB-0F84-4AEB-885F-955A25C40DD7}" srcOrd="0" destOrd="0" presId="urn:microsoft.com/office/officeart/2005/8/layout/chevron2"/>
    <dgm:cxn modelId="{FA3D07AE-A7E3-468B-82A5-E7A7587E10D4}" type="presOf" srcId="{D0A9E73E-ECE0-475F-854F-693D78E25FBB}" destId="{B3DE8C16-716A-4BAA-96D1-9C3C447DAB48}" srcOrd="0" destOrd="0" presId="urn:microsoft.com/office/officeart/2005/8/layout/chevron2"/>
    <dgm:cxn modelId="{59F1D685-4092-468F-A8F9-F2B415E540AA}" type="presParOf" srcId="{A5B8E10D-7DF2-42D7-A4D6-E21265D879A3}" destId="{1BBA671B-6125-4431-B18A-4348DC1942C7}" srcOrd="0" destOrd="0" presId="urn:microsoft.com/office/officeart/2005/8/layout/chevron2"/>
    <dgm:cxn modelId="{A5898535-EF95-401A-9970-41EA98EDB293}" type="presParOf" srcId="{1BBA671B-6125-4431-B18A-4348DC1942C7}" destId="{B3DE8C16-716A-4BAA-96D1-9C3C447DAB48}" srcOrd="0" destOrd="0" presId="urn:microsoft.com/office/officeart/2005/8/layout/chevron2"/>
    <dgm:cxn modelId="{8D524493-8A5E-464A-8D5E-5C5C401A38E1}" type="presParOf" srcId="{1BBA671B-6125-4431-B18A-4348DC1942C7}" destId="{2E35709C-9E49-4D9F-89F1-AE9607DD18D6}" srcOrd="1" destOrd="0" presId="urn:microsoft.com/office/officeart/2005/8/layout/chevron2"/>
    <dgm:cxn modelId="{40A2E985-6C82-4509-A4DF-95891F8CCB2A}" type="presParOf" srcId="{A5B8E10D-7DF2-42D7-A4D6-E21265D879A3}" destId="{B5CF2509-73A7-4940-8FC6-E25F3B8AA484}" srcOrd="1" destOrd="0" presId="urn:microsoft.com/office/officeart/2005/8/layout/chevron2"/>
    <dgm:cxn modelId="{2F283511-993F-44F8-87D6-CDDB6FEA50EE}" type="presParOf" srcId="{A5B8E10D-7DF2-42D7-A4D6-E21265D879A3}" destId="{0C98E85A-511A-4EEA-A420-84B627AAE641}" srcOrd="2" destOrd="0" presId="urn:microsoft.com/office/officeart/2005/8/layout/chevron2"/>
    <dgm:cxn modelId="{8B98832A-B8A9-4D01-8ABE-40AE1E171382}" type="presParOf" srcId="{0C98E85A-511A-4EEA-A420-84B627AAE641}" destId="{214BF9A0-14A8-44EA-A312-0CAC16C6AED9}" srcOrd="0" destOrd="0" presId="urn:microsoft.com/office/officeart/2005/8/layout/chevron2"/>
    <dgm:cxn modelId="{223771BF-E6B5-4877-98B4-82BF17D85C21}" type="presParOf" srcId="{0C98E85A-511A-4EEA-A420-84B627AAE641}" destId="{854B7AB5-2C48-4903-9382-F64C4D3C5928}" srcOrd="1" destOrd="0" presId="urn:microsoft.com/office/officeart/2005/8/layout/chevron2"/>
    <dgm:cxn modelId="{254BDF0A-EE3B-46C7-B5D4-7F5D76079295}" type="presParOf" srcId="{A5B8E10D-7DF2-42D7-A4D6-E21265D879A3}" destId="{03A2E37E-D698-4D1B-B8CC-141EC4B71AC6}" srcOrd="3" destOrd="0" presId="urn:microsoft.com/office/officeart/2005/8/layout/chevron2"/>
    <dgm:cxn modelId="{714B8145-4B1F-463E-90BE-89ADC08CB15D}" type="presParOf" srcId="{A5B8E10D-7DF2-42D7-A4D6-E21265D879A3}" destId="{643F8F93-B5E8-4BC2-AE1D-18039A76E743}" srcOrd="4" destOrd="0" presId="urn:microsoft.com/office/officeart/2005/8/layout/chevron2"/>
    <dgm:cxn modelId="{BB389801-8E60-4673-A4D8-9F6FD72119D7}" type="presParOf" srcId="{643F8F93-B5E8-4BC2-AE1D-18039A76E743}" destId="{0FB30CEB-0F84-4AEB-885F-955A25C40DD7}" srcOrd="0" destOrd="0" presId="urn:microsoft.com/office/officeart/2005/8/layout/chevron2"/>
    <dgm:cxn modelId="{A3760522-1CF3-49DE-84D1-61827CF77A4E}" type="presParOf" srcId="{643F8F93-B5E8-4BC2-AE1D-18039A76E743}" destId="{C28E83B3-0775-4FFE-BFF1-A36110A1AA8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5D7A2-DF9A-4839-A406-45E38B7A6F16}">
      <dsp:nvSpPr>
        <dsp:cNvPr id="0" name=""/>
        <dsp:cNvSpPr/>
      </dsp:nvSpPr>
      <dsp:spPr>
        <a:xfrm>
          <a:off x="3176691" y="3429000"/>
          <a:ext cx="854781" cy="2443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7390" y="0"/>
              </a:lnTo>
              <a:lnTo>
                <a:pt x="427390" y="2443162"/>
              </a:lnTo>
              <a:lnTo>
                <a:pt x="854781" y="2443162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539372" y="4585871"/>
        <a:ext cx="129418" cy="129418"/>
      </dsp:txXfrm>
    </dsp:sp>
    <dsp:sp modelId="{5EFCD722-4FD1-4EFE-981C-317E4112E9F7}">
      <dsp:nvSpPr>
        <dsp:cNvPr id="0" name=""/>
        <dsp:cNvSpPr/>
      </dsp:nvSpPr>
      <dsp:spPr>
        <a:xfrm>
          <a:off x="3176691" y="3429000"/>
          <a:ext cx="854781" cy="814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7390" y="0"/>
              </a:lnTo>
              <a:lnTo>
                <a:pt x="427390" y="814387"/>
              </a:lnTo>
              <a:lnTo>
                <a:pt x="854781" y="814387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74566" y="3806678"/>
        <a:ext cx="59031" cy="59031"/>
      </dsp:txXfrm>
    </dsp:sp>
    <dsp:sp modelId="{F900958E-3792-4189-8D40-8394841FF804}">
      <dsp:nvSpPr>
        <dsp:cNvPr id="0" name=""/>
        <dsp:cNvSpPr/>
      </dsp:nvSpPr>
      <dsp:spPr>
        <a:xfrm>
          <a:off x="3176691" y="2614612"/>
          <a:ext cx="854781" cy="814387"/>
        </a:xfrm>
        <a:custGeom>
          <a:avLst/>
          <a:gdLst/>
          <a:ahLst/>
          <a:cxnLst/>
          <a:rect l="0" t="0" r="0" b="0"/>
          <a:pathLst>
            <a:path>
              <a:moveTo>
                <a:pt x="0" y="814387"/>
              </a:moveTo>
              <a:lnTo>
                <a:pt x="427390" y="814387"/>
              </a:lnTo>
              <a:lnTo>
                <a:pt x="427390" y="0"/>
              </a:lnTo>
              <a:lnTo>
                <a:pt x="854781" y="0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74566" y="2992290"/>
        <a:ext cx="59031" cy="59031"/>
      </dsp:txXfrm>
    </dsp:sp>
    <dsp:sp modelId="{239033A5-EB00-4462-85B6-94963A3FF2B4}">
      <dsp:nvSpPr>
        <dsp:cNvPr id="0" name=""/>
        <dsp:cNvSpPr/>
      </dsp:nvSpPr>
      <dsp:spPr>
        <a:xfrm>
          <a:off x="3176691" y="985837"/>
          <a:ext cx="854781" cy="2443162"/>
        </a:xfrm>
        <a:custGeom>
          <a:avLst/>
          <a:gdLst/>
          <a:ahLst/>
          <a:cxnLst/>
          <a:rect l="0" t="0" r="0" b="0"/>
          <a:pathLst>
            <a:path>
              <a:moveTo>
                <a:pt x="0" y="2443162"/>
              </a:moveTo>
              <a:lnTo>
                <a:pt x="427390" y="2443162"/>
              </a:lnTo>
              <a:lnTo>
                <a:pt x="427390" y="0"/>
              </a:lnTo>
              <a:lnTo>
                <a:pt x="854781" y="0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539372" y="2142709"/>
        <a:ext cx="129418" cy="129418"/>
      </dsp:txXfrm>
    </dsp:sp>
    <dsp:sp modelId="{AC7000EF-AC4F-4B4E-AA5C-3710CFA3B846}">
      <dsp:nvSpPr>
        <dsp:cNvPr id="0" name=""/>
        <dsp:cNvSpPr/>
      </dsp:nvSpPr>
      <dsp:spPr>
        <a:xfrm rot="16200000">
          <a:off x="-903818" y="2777490"/>
          <a:ext cx="6858000" cy="1303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І рівень</a:t>
          </a:r>
          <a:endParaRPr lang="ru-RU" sz="6500" kern="1200" dirty="0"/>
        </a:p>
      </dsp:txBody>
      <dsp:txXfrm>
        <a:off x="-903818" y="2777490"/>
        <a:ext cx="6858000" cy="1303020"/>
      </dsp:txXfrm>
    </dsp:sp>
    <dsp:sp modelId="{B4F398B7-B6A1-423D-9099-4E3BAE8843EC}">
      <dsp:nvSpPr>
        <dsp:cNvPr id="0" name=""/>
        <dsp:cNvSpPr/>
      </dsp:nvSpPr>
      <dsp:spPr>
        <a:xfrm>
          <a:off x="4031472" y="334327"/>
          <a:ext cx="4273905" cy="1303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Звикання</a:t>
          </a:r>
          <a:endParaRPr lang="ru-RU" sz="4400" kern="1200" dirty="0"/>
        </a:p>
      </dsp:txBody>
      <dsp:txXfrm>
        <a:off x="4031472" y="334327"/>
        <a:ext cx="4273905" cy="1303020"/>
      </dsp:txXfrm>
    </dsp:sp>
    <dsp:sp modelId="{60F5A184-7EB1-461D-B9DE-AACFF5CE6E11}">
      <dsp:nvSpPr>
        <dsp:cNvPr id="0" name=""/>
        <dsp:cNvSpPr/>
      </dsp:nvSpPr>
      <dsp:spPr>
        <a:xfrm>
          <a:off x="4031472" y="1963102"/>
          <a:ext cx="4273905" cy="1303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Сенсибілізація</a:t>
          </a:r>
          <a:endParaRPr lang="ru-RU" sz="4400" kern="1200" dirty="0"/>
        </a:p>
      </dsp:txBody>
      <dsp:txXfrm>
        <a:off x="4031472" y="1963102"/>
        <a:ext cx="4273905" cy="1303020"/>
      </dsp:txXfrm>
    </dsp:sp>
    <dsp:sp modelId="{C6308923-C39C-4DBA-AB45-EDAD2535EF54}">
      <dsp:nvSpPr>
        <dsp:cNvPr id="0" name=""/>
        <dsp:cNvSpPr/>
      </dsp:nvSpPr>
      <dsp:spPr>
        <a:xfrm>
          <a:off x="4031472" y="3591877"/>
          <a:ext cx="4273905" cy="1303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cap="none" spc="0" dirty="0" err="1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Імпринтінг</a:t>
          </a:r>
          <a:endParaRPr lang="ru-RU" sz="4400" kern="1200" dirty="0"/>
        </a:p>
      </dsp:txBody>
      <dsp:txXfrm>
        <a:off x="4031472" y="3591877"/>
        <a:ext cx="4273905" cy="1303020"/>
      </dsp:txXfrm>
    </dsp:sp>
    <dsp:sp modelId="{C3AA3AF4-55AB-454A-977A-9ED9424E3C34}">
      <dsp:nvSpPr>
        <dsp:cNvPr id="0" name=""/>
        <dsp:cNvSpPr/>
      </dsp:nvSpPr>
      <dsp:spPr>
        <a:xfrm>
          <a:off x="4031472" y="5220652"/>
          <a:ext cx="4273905" cy="1303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Умовні</a:t>
          </a:r>
          <a:r>
            <a:rPr lang="uk-UA" sz="4400" kern="1200" dirty="0" smtClean="0"/>
            <a:t> </a:t>
          </a:r>
          <a:r>
            <a:rPr lang="uk-UA" sz="44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рефлекси</a:t>
          </a:r>
          <a:endParaRPr lang="ru-RU" sz="4400" kern="1200" dirty="0"/>
        </a:p>
      </dsp:txBody>
      <dsp:txXfrm>
        <a:off x="4031472" y="5220652"/>
        <a:ext cx="4273905" cy="13030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7CE54-2188-465A-B7FE-5591951F5803}">
      <dsp:nvSpPr>
        <dsp:cNvPr id="0" name=""/>
        <dsp:cNvSpPr/>
      </dsp:nvSpPr>
      <dsp:spPr>
        <a:xfrm>
          <a:off x="3176691" y="3429000"/>
          <a:ext cx="854781" cy="1628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7390" y="0"/>
              </a:lnTo>
              <a:lnTo>
                <a:pt x="427390" y="1628775"/>
              </a:lnTo>
              <a:lnTo>
                <a:pt x="854781" y="1628775"/>
              </a:lnTo>
            </a:path>
          </a:pathLst>
        </a:custGeom>
        <a:noFill/>
        <a:ln w="12700" cap="flat" cmpd="sng" algn="in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558096" y="4197401"/>
        <a:ext cx="91972" cy="91972"/>
      </dsp:txXfrm>
    </dsp:sp>
    <dsp:sp modelId="{E1222A5C-C084-490C-B39C-4578479F216D}">
      <dsp:nvSpPr>
        <dsp:cNvPr id="0" name=""/>
        <dsp:cNvSpPr/>
      </dsp:nvSpPr>
      <dsp:spPr>
        <a:xfrm>
          <a:off x="3176691" y="3383280"/>
          <a:ext cx="8547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54781" y="45720"/>
              </a:lnTo>
            </a:path>
          </a:pathLst>
        </a:custGeom>
        <a:noFill/>
        <a:ln w="12700" cap="flat" cmpd="sng" algn="in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82712" y="3407630"/>
        <a:ext cx="42739" cy="42739"/>
      </dsp:txXfrm>
    </dsp:sp>
    <dsp:sp modelId="{2CC55385-75CD-4F9B-9855-8EB0363CF3CA}">
      <dsp:nvSpPr>
        <dsp:cNvPr id="0" name=""/>
        <dsp:cNvSpPr/>
      </dsp:nvSpPr>
      <dsp:spPr>
        <a:xfrm>
          <a:off x="3176691" y="1800224"/>
          <a:ext cx="854781" cy="1628775"/>
        </a:xfrm>
        <a:custGeom>
          <a:avLst/>
          <a:gdLst/>
          <a:ahLst/>
          <a:cxnLst/>
          <a:rect l="0" t="0" r="0" b="0"/>
          <a:pathLst>
            <a:path>
              <a:moveTo>
                <a:pt x="0" y="1628775"/>
              </a:moveTo>
              <a:lnTo>
                <a:pt x="427390" y="1628775"/>
              </a:lnTo>
              <a:lnTo>
                <a:pt x="427390" y="0"/>
              </a:lnTo>
              <a:lnTo>
                <a:pt x="854781" y="0"/>
              </a:lnTo>
            </a:path>
          </a:pathLst>
        </a:custGeom>
        <a:noFill/>
        <a:ln w="12700" cap="flat" cmpd="sng" algn="in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558096" y="2568626"/>
        <a:ext cx="91972" cy="91972"/>
      </dsp:txXfrm>
    </dsp:sp>
    <dsp:sp modelId="{3099212B-E5CE-4C39-A6A2-71AF0F24C793}">
      <dsp:nvSpPr>
        <dsp:cNvPr id="0" name=""/>
        <dsp:cNvSpPr/>
      </dsp:nvSpPr>
      <dsp:spPr>
        <a:xfrm rot="16200000">
          <a:off x="-903818" y="2777490"/>
          <a:ext cx="6858000" cy="1303020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ІІ рівень</a:t>
          </a:r>
          <a:endParaRPr lang="ru-RU" sz="6500" kern="1200" dirty="0"/>
        </a:p>
      </dsp:txBody>
      <dsp:txXfrm>
        <a:off x="-903818" y="2777490"/>
        <a:ext cx="6858000" cy="1303020"/>
      </dsp:txXfrm>
    </dsp:sp>
    <dsp:sp modelId="{00B993FF-1E71-4DCE-B865-84B5B1E13CDE}">
      <dsp:nvSpPr>
        <dsp:cNvPr id="0" name=""/>
        <dsp:cNvSpPr/>
      </dsp:nvSpPr>
      <dsp:spPr>
        <a:xfrm>
          <a:off x="4031472" y="1148714"/>
          <a:ext cx="4273905" cy="1303020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200" kern="1200" dirty="0" smtClean="0"/>
            <a:t>Метод проб і помилок </a:t>
          </a:r>
          <a:endParaRPr lang="ru-RU" sz="4200" kern="1200" dirty="0"/>
        </a:p>
      </dsp:txBody>
      <dsp:txXfrm>
        <a:off x="4031472" y="1148714"/>
        <a:ext cx="4273905" cy="1303020"/>
      </dsp:txXfrm>
    </dsp:sp>
    <dsp:sp modelId="{A0FC4628-1F6E-4288-AF76-BEC9AA4660FA}">
      <dsp:nvSpPr>
        <dsp:cNvPr id="0" name=""/>
        <dsp:cNvSpPr/>
      </dsp:nvSpPr>
      <dsp:spPr>
        <a:xfrm>
          <a:off x="4031472" y="2777490"/>
          <a:ext cx="4273905" cy="1303020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200" kern="1200" dirty="0" smtClean="0"/>
            <a:t>Формування реакцій </a:t>
          </a:r>
          <a:endParaRPr lang="ru-RU" sz="4200" kern="1200" dirty="0"/>
        </a:p>
      </dsp:txBody>
      <dsp:txXfrm>
        <a:off x="4031472" y="2777490"/>
        <a:ext cx="4273905" cy="1303020"/>
      </dsp:txXfrm>
    </dsp:sp>
    <dsp:sp modelId="{E7456ABE-5C85-4265-B0F0-B8540976A989}">
      <dsp:nvSpPr>
        <dsp:cNvPr id="0" name=""/>
        <dsp:cNvSpPr/>
      </dsp:nvSpPr>
      <dsp:spPr>
        <a:xfrm>
          <a:off x="4031472" y="4406265"/>
          <a:ext cx="4273905" cy="1303020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200" kern="1200" dirty="0" err="1" smtClean="0"/>
            <a:t>Научіння</a:t>
          </a:r>
          <a:r>
            <a:rPr lang="uk-UA" sz="4200" kern="1200" dirty="0" smtClean="0"/>
            <a:t> методом спостереження</a:t>
          </a:r>
          <a:endParaRPr lang="ru-RU" sz="4200" kern="1200" dirty="0"/>
        </a:p>
      </dsp:txBody>
      <dsp:txXfrm>
        <a:off x="4031472" y="4406265"/>
        <a:ext cx="4273905" cy="13030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E087C2-34F1-42E7-9D77-B5ACE5D0C8FA}">
      <dsp:nvSpPr>
        <dsp:cNvPr id="0" name=""/>
        <dsp:cNvSpPr/>
      </dsp:nvSpPr>
      <dsp:spPr>
        <a:xfrm>
          <a:off x="3176691" y="3429000"/>
          <a:ext cx="854781" cy="2443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7390" y="0"/>
              </a:lnTo>
              <a:lnTo>
                <a:pt x="427390" y="2443162"/>
              </a:lnTo>
              <a:lnTo>
                <a:pt x="854781" y="2443162"/>
              </a:lnTo>
            </a:path>
          </a:pathLst>
        </a:custGeom>
        <a:noFill/>
        <a:ln w="12700" cap="flat" cmpd="sng" algn="in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539372" y="4585871"/>
        <a:ext cx="129418" cy="129418"/>
      </dsp:txXfrm>
    </dsp:sp>
    <dsp:sp modelId="{DFD9B69D-C86A-4C1C-BD11-D174902048FC}">
      <dsp:nvSpPr>
        <dsp:cNvPr id="0" name=""/>
        <dsp:cNvSpPr/>
      </dsp:nvSpPr>
      <dsp:spPr>
        <a:xfrm>
          <a:off x="3176691" y="3429000"/>
          <a:ext cx="854781" cy="814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7390" y="0"/>
              </a:lnTo>
              <a:lnTo>
                <a:pt x="427390" y="814387"/>
              </a:lnTo>
              <a:lnTo>
                <a:pt x="854781" y="814387"/>
              </a:lnTo>
            </a:path>
          </a:pathLst>
        </a:custGeom>
        <a:noFill/>
        <a:ln w="12700" cap="flat" cmpd="sng" algn="in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74566" y="3806678"/>
        <a:ext cx="59031" cy="59031"/>
      </dsp:txXfrm>
    </dsp:sp>
    <dsp:sp modelId="{0C465B88-CF30-4C81-B8D1-329BD6E878C6}">
      <dsp:nvSpPr>
        <dsp:cNvPr id="0" name=""/>
        <dsp:cNvSpPr/>
      </dsp:nvSpPr>
      <dsp:spPr>
        <a:xfrm>
          <a:off x="3176691" y="2614612"/>
          <a:ext cx="854781" cy="814387"/>
        </a:xfrm>
        <a:custGeom>
          <a:avLst/>
          <a:gdLst/>
          <a:ahLst/>
          <a:cxnLst/>
          <a:rect l="0" t="0" r="0" b="0"/>
          <a:pathLst>
            <a:path>
              <a:moveTo>
                <a:pt x="0" y="814387"/>
              </a:moveTo>
              <a:lnTo>
                <a:pt x="427390" y="814387"/>
              </a:lnTo>
              <a:lnTo>
                <a:pt x="427390" y="0"/>
              </a:lnTo>
              <a:lnTo>
                <a:pt x="854781" y="0"/>
              </a:lnTo>
            </a:path>
          </a:pathLst>
        </a:custGeom>
        <a:noFill/>
        <a:ln w="12700" cap="flat" cmpd="sng" algn="in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74566" y="2992290"/>
        <a:ext cx="59031" cy="59031"/>
      </dsp:txXfrm>
    </dsp:sp>
    <dsp:sp modelId="{0DE38629-86BA-4657-A8AB-8E22FE169166}">
      <dsp:nvSpPr>
        <dsp:cNvPr id="0" name=""/>
        <dsp:cNvSpPr/>
      </dsp:nvSpPr>
      <dsp:spPr>
        <a:xfrm>
          <a:off x="3176691" y="985837"/>
          <a:ext cx="854781" cy="2443162"/>
        </a:xfrm>
        <a:custGeom>
          <a:avLst/>
          <a:gdLst/>
          <a:ahLst/>
          <a:cxnLst/>
          <a:rect l="0" t="0" r="0" b="0"/>
          <a:pathLst>
            <a:path>
              <a:moveTo>
                <a:pt x="0" y="2443162"/>
              </a:moveTo>
              <a:lnTo>
                <a:pt x="427390" y="2443162"/>
              </a:lnTo>
              <a:lnTo>
                <a:pt x="427390" y="0"/>
              </a:lnTo>
              <a:lnTo>
                <a:pt x="854781" y="0"/>
              </a:lnTo>
            </a:path>
          </a:pathLst>
        </a:custGeom>
        <a:noFill/>
        <a:ln w="12700" cap="flat" cmpd="sng" algn="in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539372" y="2142709"/>
        <a:ext cx="129418" cy="129418"/>
      </dsp:txXfrm>
    </dsp:sp>
    <dsp:sp modelId="{F647D84C-80FD-4393-97C6-7A70824B210B}">
      <dsp:nvSpPr>
        <dsp:cNvPr id="0" name=""/>
        <dsp:cNvSpPr/>
      </dsp:nvSpPr>
      <dsp:spPr>
        <a:xfrm rot="16200000">
          <a:off x="-903818" y="2777490"/>
          <a:ext cx="6858000" cy="1303020"/>
        </a:xfrm>
        <a:prstGeom prst="rect">
          <a:avLst/>
        </a:prstGeom>
        <a:solidFill>
          <a:schemeClr val="accent6">
            <a:shade val="6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ІІІ рівень</a:t>
          </a:r>
          <a:endParaRPr lang="ru-RU" sz="6500" kern="1200" dirty="0"/>
        </a:p>
      </dsp:txBody>
      <dsp:txXfrm>
        <a:off x="-903818" y="2777490"/>
        <a:ext cx="6858000" cy="1303020"/>
      </dsp:txXfrm>
    </dsp:sp>
    <dsp:sp modelId="{F81AAFE1-7586-4202-B2AC-D431DC845748}">
      <dsp:nvSpPr>
        <dsp:cNvPr id="0" name=""/>
        <dsp:cNvSpPr/>
      </dsp:nvSpPr>
      <dsp:spPr>
        <a:xfrm>
          <a:off x="4031472" y="334327"/>
          <a:ext cx="4273905" cy="130302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u="none" kern="1200" dirty="0" smtClean="0"/>
            <a:t>Латентне </a:t>
          </a:r>
          <a:r>
            <a:rPr lang="uk-UA" sz="3000" u="none" kern="1200" dirty="0" err="1" smtClean="0"/>
            <a:t>научіння</a:t>
          </a:r>
          <a:r>
            <a:rPr lang="uk-UA" sz="3000" kern="1200" dirty="0" smtClean="0"/>
            <a:t> </a:t>
          </a:r>
          <a:endParaRPr lang="ru-RU" sz="3000" kern="1200" dirty="0"/>
        </a:p>
      </dsp:txBody>
      <dsp:txXfrm>
        <a:off x="4031472" y="334327"/>
        <a:ext cx="4273905" cy="1303020"/>
      </dsp:txXfrm>
    </dsp:sp>
    <dsp:sp modelId="{01BCC65B-3BFB-4281-AE56-7AFC24C865B2}">
      <dsp:nvSpPr>
        <dsp:cNvPr id="0" name=""/>
        <dsp:cNvSpPr/>
      </dsp:nvSpPr>
      <dsp:spPr>
        <a:xfrm>
          <a:off x="4031472" y="1963102"/>
          <a:ext cx="4273905" cy="130302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u="none" kern="1200" dirty="0" err="1" smtClean="0"/>
            <a:t>Научіння</a:t>
          </a:r>
          <a:r>
            <a:rPr lang="uk-UA" sz="3000" u="none" kern="1200" dirty="0" smtClean="0"/>
            <a:t> складним психомоторним навичкам </a:t>
          </a:r>
          <a:endParaRPr lang="ru-RU" sz="3000" u="none" kern="1200" dirty="0"/>
        </a:p>
      </dsp:txBody>
      <dsp:txXfrm>
        <a:off x="4031472" y="1963102"/>
        <a:ext cx="4273905" cy="1303020"/>
      </dsp:txXfrm>
    </dsp:sp>
    <dsp:sp modelId="{FB756C54-3368-4193-A7B3-0BF58586A0BA}">
      <dsp:nvSpPr>
        <dsp:cNvPr id="0" name=""/>
        <dsp:cNvSpPr/>
      </dsp:nvSpPr>
      <dsp:spPr>
        <a:xfrm>
          <a:off x="4031472" y="3591877"/>
          <a:ext cx="4273905" cy="130302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u="none" kern="1200" dirty="0" err="1" smtClean="0"/>
            <a:t>Научіння</a:t>
          </a:r>
          <a:r>
            <a:rPr lang="uk-UA" sz="3000" u="none" kern="1200" dirty="0" smtClean="0"/>
            <a:t> шляхом інсайту</a:t>
          </a:r>
          <a:r>
            <a:rPr lang="uk-UA" sz="3000" kern="1200" dirty="0" smtClean="0"/>
            <a:t> </a:t>
          </a:r>
          <a:endParaRPr lang="ru-RU" sz="3000" kern="1200" dirty="0"/>
        </a:p>
      </dsp:txBody>
      <dsp:txXfrm>
        <a:off x="4031472" y="3591877"/>
        <a:ext cx="4273905" cy="1303020"/>
      </dsp:txXfrm>
    </dsp:sp>
    <dsp:sp modelId="{A0D43675-62DF-4FD3-968C-44894C4C7C78}">
      <dsp:nvSpPr>
        <dsp:cNvPr id="0" name=""/>
        <dsp:cNvSpPr/>
      </dsp:nvSpPr>
      <dsp:spPr>
        <a:xfrm>
          <a:off x="4031472" y="5220652"/>
          <a:ext cx="4273905" cy="130302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u="none" kern="1200" dirty="0" err="1" smtClean="0"/>
            <a:t>Научіння</a:t>
          </a:r>
          <a:r>
            <a:rPr lang="uk-UA" sz="3000" u="none" kern="1200" dirty="0" smtClean="0"/>
            <a:t> шляхом роздумів</a:t>
          </a:r>
          <a:r>
            <a:rPr lang="uk-UA" sz="3000" kern="1200" dirty="0" smtClean="0"/>
            <a:t> </a:t>
          </a:r>
          <a:endParaRPr lang="ru-RU" sz="3000" kern="1200" dirty="0"/>
        </a:p>
      </dsp:txBody>
      <dsp:txXfrm>
        <a:off x="4031472" y="5220652"/>
        <a:ext cx="4273905" cy="1303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E8C16-716A-4BAA-96D1-9C3C447DAB48}">
      <dsp:nvSpPr>
        <dsp:cNvPr id="0" name=""/>
        <dsp:cNvSpPr/>
      </dsp:nvSpPr>
      <dsp:spPr>
        <a:xfrm rot="5400000">
          <a:off x="-237657" y="239015"/>
          <a:ext cx="1584383" cy="110906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-5400000">
        <a:off x="1" y="555891"/>
        <a:ext cx="1109068" cy="475315"/>
      </dsp:txXfrm>
    </dsp:sp>
    <dsp:sp modelId="{2E35709C-9E49-4D9F-89F1-AE9607DD18D6}">
      <dsp:nvSpPr>
        <dsp:cNvPr id="0" name=""/>
        <dsp:cNvSpPr/>
      </dsp:nvSpPr>
      <dsp:spPr>
        <a:xfrm rot="5400000">
          <a:off x="5129134" y="-4018708"/>
          <a:ext cx="1029849" cy="9069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040" tIns="28575" rIns="28575" bIns="28575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500" kern="1200" dirty="0" smtClean="0"/>
            <a:t>за предметним змістом </a:t>
          </a:r>
          <a:endParaRPr lang="ru-RU" sz="4500" kern="1200" dirty="0"/>
        </a:p>
      </dsp:txBody>
      <dsp:txXfrm rot="-5400000">
        <a:off x="1109069" y="51630"/>
        <a:ext cx="9019708" cy="929303"/>
      </dsp:txXfrm>
    </dsp:sp>
    <dsp:sp modelId="{214BF9A0-14A8-44EA-A312-0CAC16C6AED9}">
      <dsp:nvSpPr>
        <dsp:cNvPr id="0" name=""/>
        <dsp:cNvSpPr/>
      </dsp:nvSpPr>
      <dsp:spPr>
        <a:xfrm rot="5400000">
          <a:off x="-237657" y="1629057"/>
          <a:ext cx="1584383" cy="1109068"/>
        </a:xfrm>
        <a:prstGeom prst="chevron">
          <a:avLst/>
        </a:prstGeom>
        <a:solidFill>
          <a:schemeClr val="accent2">
            <a:hueOff val="3119331"/>
            <a:satOff val="17752"/>
            <a:lumOff val="5490"/>
            <a:alphaOff val="0"/>
          </a:schemeClr>
        </a:solidFill>
        <a:ln w="12700" cap="flat" cmpd="sng" algn="in">
          <a:solidFill>
            <a:schemeClr val="accent2">
              <a:hueOff val="3119331"/>
              <a:satOff val="17752"/>
              <a:lumOff val="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-5400000">
        <a:off x="1" y="1945933"/>
        <a:ext cx="1109068" cy="475315"/>
      </dsp:txXfrm>
    </dsp:sp>
    <dsp:sp modelId="{854B7AB5-2C48-4903-9382-F64C4D3C5928}">
      <dsp:nvSpPr>
        <dsp:cNvPr id="0" name=""/>
        <dsp:cNvSpPr/>
      </dsp:nvSpPr>
      <dsp:spPr>
        <a:xfrm rot="5400000">
          <a:off x="5129134" y="-2628665"/>
          <a:ext cx="1029849" cy="9069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3119331"/>
              <a:satOff val="17752"/>
              <a:lumOff val="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040" tIns="28575" rIns="28575" bIns="28575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500" kern="1200" dirty="0" smtClean="0"/>
            <a:t>за структурою досвіду</a:t>
          </a:r>
          <a:endParaRPr lang="ru-RU" sz="4500" kern="1200" dirty="0"/>
        </a:p>
      </dsp:txBody>
      <dsp:txXfrm rot="-5400000">
        <a:off x="1109069" y="1441673"/>
        <a:ext cx="9019708" cy="929303"/>
      </dsp:txXfrm>
    </dsp:sp>
    <dsp:sp modelId="{0FB30CEB-0F84-4AEB-885F-955A25C40DD7}">
      <dsp:nvSpPr>
        <dsp:cNvPr id="0" name=""/>
        <dsp:cNvSpPr/>
      </dsp:nvSpPr>
      <dsp:spPr>
        <a:xfrm rot="5400000">
          <a:off x="-237657" y="3019100"/>
          <a:ext cx="1584383" cy="1109068"/>
        </a:xfrm>
        <a:prstGeom prst="chevron">
          <a:avLst/>
        </a:prstGeom>
        <a:solidFill>
          <a:schemeClr val="accent2">
            <a:hueOff val="6238661"/>
            <a:satOff val="35504"/>
            <a:lumOff val="10980"/>
            <a:alphaOff val="0"/>
          </a:schemeClr>
        </a:solidFill>
        <a:ln w="12700" cap="flat" cmpd="sng" algn="in">
          <a:solidFill>
            <a:schemeClr val="accent2">
              <a:hueOff val="6238661"/>
              <a:satOff val="35504"/>
              <a:lumOff val="10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-5400000">
        <a:off x="1" y="3335976"/>
        <a:ext cx="1109068" cy="475315"/>
      </dsp:txXfrm>
    </dsp:sp>
    <dsp:sp modelId="{C28E83B3-0775-4FFE-BFF1-A36110A1AA88}">
      <dsp:nvSpPr>
        <dsp:cNvPr id="0" name=""/>
        <dsp:cNvSpPr/>
      </dsp:nvSpPr>
      <dsp:spPr>
        <a:xfrm rot="5400000">
          <a:off x="5129134" y="-1238623"/>
          <a:ext cx="1029849" cy="9069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6238661"/>
              <a:satOff val="35504"/>
              <a:lumOff val="10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040" tIns="28575" rIns="28575" bIns="28575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500" kern="1200" dirty="0" smtClean="0"/>
            <a:t>за організацією способу навчання</a:t>
          </a:r>
          <a:endParaRPr lang="ru-RU" sz="4500" kern="1200" dirty="0"/>
        </a:p>
      </dsp:txBody>
      <dsp:txXfrm rot="-5400000">
        <a:off x="1109069" y="2831715"/>
        <a:ext cx="9019708" cy="929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3BE16-8DD6-498E-B8B0-5723E86E213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D6DF6-49A6-4F3F-BDC9-84E2AD4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635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Научіння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відбувається на різних рівнях. Одні форми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научіння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здійснюються автоматично і мимовільно. </a:t>
            </a: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Звикання - процес, в результаті якого організм змінюється на рівні рецепторів, научається ігнорувати повторний або постійний подразник.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Сенсибілізація - процес, протилежний звиканню. Підвищення чутливості нервової системи до подразників. У результаті подразник починає провокувати певну поведінку.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Імпринтінг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спадково запрограмоване формування прив'язаності новонародженої тварини до першого об'єкту, який рухається.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Умовні рефлекси, що виникають в результаті формування зв'язку між специфічним стимулом, який викликає той або інший вроджений рефлекс, і якимось індиферентним стимулом. Через що індиферентний подразник сам по собі починає викликати цей рефлекс.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D6DF6-49A6-4F3F-BDC9-84E2AD4F501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144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Типи </a:t>
            </a:r>
            <a:r>
              <a:rPr lang="uk-UA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научіння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на цьому рівні: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Метод проб і помилок - індивід, зустрічаючись із перешкодами, відмовляється від неефективних дій, знаходить вірне рішення.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Формування реакцій - поведінка формується в результаті дії підкріплюючого фактору.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Научіння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методом спостереження: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а) наслідування - це спосіб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научіння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при якому організм відтворює дії моделі, не завжди розуміючи їх значення;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б) вікарне на учіння - засвоєння форми поведінки іншої особи, включаючи розуміння наслідків цієї поведінки.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D6DF6-49A6-4F3F-BDC9-84E2AD4F501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932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3-ій </a:t>
            </a:r>
            <a:r>
              <a:rPr lang="uk-U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рівень - когнітивне </a:t>
            </a:r>
            <a:r>
              <a:rPr lang="uk-UA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научіння</a:t>
            </a:r>
            <a:r>
              <a:rPr lang="uk-U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Оцінка ситуації здійснюється з врахуванням минулого досвіду і можливих її наслідків.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</a:t>
            </a:r>
            <a:r>
              <a:rPr lang="uk-U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Латентне </a:t>
            </a:r>
            <a:r>
              <a:rPr lang="uk-UA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научіння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(Всі сигнали дійсності обробляються мозком. Мозок створює когнітивні карти, за допомогою яких організм визначає найбільш адекватні реакції).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2. </a:t>
            </a:r>
            <a:r>
              <a:rPr lang="uk-UA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Научіння</a:t>
            </a:r>
            <a:r>
              <a:rPr lang="uk-U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складним психомоторним навичкам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(Вироблення когнітивних стратегій, спрямованих на вироблення строгих послідовних рухів і на їх програмування, залежно від бажаного результату; покращення координації та інтеграція різних елементів навички; високий рівень уміння, навичок стає автоматичним).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3. </a:t>
            </a:r>
            <a:r>
              <a:rPr lang="uk-UA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Научіння</a:t>
            </a:r>
            <a:r>
              <a:rPr lang="uk-U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шляхом інсайту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(Прийняття спонтанного рішення. Певна інформація, розкидана в пам'яті, немов би об'єднується і використовується в новій ситуації).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4. </a:t>
            </a:r>
            <a:r>
              <a:rPr lang="uk-UA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Научіння</a:t>
            </a:r>
            <a:r>
              <a:rPr lang="uk-U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шляхом роздумів.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Розглядаються дані, між ними встановлюються зв'язки, будуються гіпотези :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</a:t>
            </a:r>
            <a:r>
              <a:rPr lang="uk-UA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перцептивне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научіння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як довгострокова зміна сприймання якого-небудь об'єкта або події в результаті попереднього сприймання цього ж об'єкта, шляхом висунення гіпотез;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</a:t>
            </a:r>
            <a:r>
              <a:rPr lang="uk-U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концептуальне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на учіння як на учіння, в якому беруть участь два процеси: абстрагування і узагальнення.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D6DF6-49A6-4F3F-BDC9-84E2AD4F501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484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Учбова діяльність також охоплює спілкування учнів з учителем і між собою, ставить свої вимоги до уважності, свідомої вольової регуляції дій, наполегливості у переборенні труднощів. Отже, можна виділити такі </a:t>
            </a:r>
            <a:r>
              <a:rPr lang="uk-U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складові компоненти учбової діяльності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Спонукальна складова (потреби, мотиви, смисли учіння). </a:t>
            </a:r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Г.С.Костюк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зазначає, що особливості мотивації учбової діяльності істотно впливають на якість її освітніх і виховних результатів. Специфічною потребою і мотивом учбової діяльності школяра є теоретичне ставлення до дійсності та відповідні йому способи орієнтації. Для розгортання повноцінної учбової діяльності, яка має адекватну учбовим задачам структуру, учень повинен мати учбово-пізнавальний мотив, повну орієнтацію в завданнях і певну операційну базу.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Програмовано-цільова складова (цілі, задачі). Істотною характеристикою учбових задач є оволодіння узагальненим способом вирішення певного класу конкретних задач. Учбові задачі -навчання навичкам виконання певної дії (правильно писати, орієнтуватися за картою); вимагають уміння відрізняти правильне виконання дії від неправильного) та визначати і пояснювати, обґрунтовувати істотні ознаки правильного виконання дій.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uk-U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Дієво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-операційна складова (учбові дії, операції, прийоми). Учбові дії - активність особистості, спрямована на вирішення учбових задач.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Результати - зміна самого суб'єкта учбової діяльності, розширення можливостей у розвитку його здібностей, засвоєння нових способів дій з науковими поняттями.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D6DF6-49A6-4F3F-BDC9-84E2AD4F501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415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 такі види навчання: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за предметним змістом - навчання фізиці, математиці, іноземній мові тощо;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за структурою досвіду, що засвоюється: навчання знанням і поняттям, формування умінь і навичок;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за організацією способу навчання: проблемне, програмоване.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D6DF6-49A6-4F3F-BDC9-84E2AD4F501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75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51871" y="1927654"/>
            <a:ext cx="414408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Психологія</a:t>
            </a:r>
          </a:p>
          <a:p>
            <a:r>
              <a:rPr lang="uk-UA" sz="8800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 навчання</a:t>
            </a:r>
            <a:endParaRPr lang="ru-RU" sz="8800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0" y="0"/>
            <a:ext cx="3400945" cy="29731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4694888"/>
            <a:ext cx="4286250" cy="2171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99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59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8798" y="532016"/>
            <a:ext cx="10178322" cy="5879592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2800" b="1" i="1" u="sng" dirty="0" err="1">
                <a:solidFill>
                  <a:srgbClr val="FF0000"/>
                </a:solidFill>
              </a:rPr>
              <a:t>Научіння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- </a:t>
            </a:r>
            <a:r>
              <a:rPr lang="ru-RU" sz="2800" dirty="0" err="1"/>
              <a:t>процес</a:t>
            </a:r>
            <a:r>
              <a:rPr lang="ru-RU" sz="2800" dirty="0"/>
              <a:t> і результат </a:t>
            </a:r>
            <a:r>
              <a:rPr lang="ru-RU" sz="2800" dirty="0" err="1"/>
              <a:t>здобування</a:t>
            </a:r>
            <a:r>
              <a:rPr lang="ru-RU" sz="2800" dirty="0"/>
              <a:t> </a:t>
            </a:r>
            <a:r>
              <a:rPr lang="ru-RU" sz="2800" dirty="0" err="1"/>
              <a:t>індивідуального</a:t>
            </a:r>
            <a:r>
              <a:rPr lang="ru-RU" sz="2800" dirty="0"/>
              <a:t> </a:t>
            </a:r>
            <a:r>
              <a:rPr lang="ru-RU" sz="2800" dirty="0" err="1"/>
              <a:t>досвіду</a:t>
            </a:r>
            <a:r>
              <a:rPr lang="ru-RU" sz="2800" dirty="0"/>
              <a:t>. </a:t>
            </a:r>
            <a:endParaRPr lang="ru-RU" sz="2800" dirty="0" smtClean="0"/>
          </a:p>
          <a:p>
            <a:pPr lvl="0">
              <a:buFont typeface="Wingdings" panose="05000000000000000000" pitchFamily="2" charset="2"/>
              <a:buChar char="v"/>
            </a:pPr>
            <a:endParaRPr lang="ru-RU" sz="28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800" b="1" i="1" u="sng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Навчання</a:t>
            </a:r>
            <a:r>
              <a:rPr lang="ru-RU" sz="2800" dirty="0"/>
              <a:t> - </a:t>
            </a:r>
            <a:r>
              <a:rPr lang="ru-RU" sz="2800" dirty="0" err="1"/>
              <a:t>цілеспрямовано</a:t>
            </a:r>
            <a:r>
              <a:rPr lang="ru-RU" sz="2800" dirty="0"/>
              <a:t> </a:t>
            </a:r>
            <a:r>
              <a:rPr lang="ru-RU" sz="2800" dirty="0" err="1"/>
              <a:t>організоване</a:t>
            </a:r>
            <a:r>
              <a:rPr lang="ru-RU" sz="2800" dirty="0"/>
              <a:t> </a:t>
            </a:r>
            <a:r>
              <a:rPr lang="ru-RU" sz="2800" dirty="0" err="1"/>
              <a:t>научіння</a:t>
            </a:r>
            <a:r>
              <a:rPr lang="ru-RU" sz="2800" dirty="0"/>
              <a:t>.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процес</a:t>
            </a:r>
            <a:r>
              <a:rPr lang="ru-RU" sz="2800" dirty="0"/>
              <a:t> </a:t>
            </a:r>
            <a:r>
              <a:rPr lang="ru-RU" sz="2800" dirty="0" err="1"/>
              <a:t>взаємодії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</a:t>
            </a:r>
            <a:r>
              <a:rPr lang="ru-RU" sz="2800" dirty="0" err="1"/>
              <a:t>тим</a:t>
            </a:r>
            <a:r>
              <a:rPr lang="ru-RU" sz="2800" dirty="0"/>
              <a:t>, </a:t>
            </a:r>
            <a:r>
              <a:rPr lang="ru-RU" sz="2800" dirty="0" err="1"/>
              <a:t>хто</a:t>
            </a:r>
            <a:r>
              <a:rPr lang="ru-RU" sz="2800" dirty="0"/>
              <a:t> </a:t>
            </a:r>
            <a:r>
              <a:rPr lang="ru-RU" sz="2800" dirty="0" err="1"/>
              <a:t>навчає</a:t>
            </a:r>
            <a:r>
              <a:rPr lang="ru-RU" sz="2800" dirty="0"/>
              <a:t> і </a:t>
            </a:r>
            <a:r>
              <a:rPr lang="ru-RU" sz="2800" dirty="0" err="1"/>
              <a:t>тим</a:t>
            </a:r>
            <a:r>
              <a:rPr lang="ru-RU" sz="2800" dirty="0"/>
              <a:t>, кого </a:t>
            </a:r>
            <a:r>
              <a:rPr lang="ru-RU" sz="2800" dirty="0" err="1"/>
              <a:t>навчають</a:t>
            </a:r>
            <a:r>
              <a:rPr lang="ru-RU" sz="2800" dirty="0"/>
              <a:t>, в </a:t>
            </a:r>
            <a:r>
              <a:rPr lang="ru-RU" sz="2800" dirty="0" err="1"/>
              <a:t>результаті</a:t>
            </a:r>
            <a:r>
              <a:rPr lang="ru-RU" sz="2800" dirty="0"/>
              <a:t> </a:t>
            </a:r>
            <a:r>
              <a:rPr lang="ru-RU" sz="2800" dirty="0" err="1"/>
              <a:t>якого</a:t>
            </a:r>
            <a:r>
              <a:rPr lang="ru-RU" sz="2800" dirty="0"/>
              <a:t> </a:t>
            </a:r>
            <a:r>
              <a:rPr lang="ru-RU" sz="2800" dirty="0" err="1"/>
              <a:t>появляються</a:t>
            </a:r>
            <a:r>
              <a:rPr lang="ru-RU" sz="2800" dirty="0"/>
              <a:t> </a:t>
            </a:r>
            <a:r>
              <a:rPr lang="ru-RU" sz="2800" dirty="0" err="1"/>
              <a:t>знання</a:t>
            </a:r>
            <a:r>
              <a:rPr lang="ru-RU" sz="2800" dirty="0"/>
              <a:t>, </a:t>
            </a:r>
            <a:r>
              <a:rPr lang="ru-RU" sz="2800" dirty="0" err="1"/>
              <a:t>уміння</a:t>
            </a:r>
            <a:r>
              <a:rPr lang="ru-RU" sz="2800" dirty="0"/>
              <a:t>, </a:t>
            </a:r>
            <a:r>
              <a:rPr lang="ru-RU" sz="2800" dirty="0" err="1"/>
              <a:t>навички</a:t>
            </a:r>
            <a:r>
              <a:rPr lang="ru-RU" sz="2800" dirty="0"/>
              <a:t>, </a:t>
            </a:r>
            <a:r>
              <a:rPr lang="ru-RU" sz="2800" dirty="0" err="1"/>
              <a:t>здійснюється</a:t>
            </a:r>
            <a:r>
              <a:rPr lang="ru-RU" sz="2800" dirty="0"/>
              <a:t> </a:t>
            </a:r>
            <a:r>
              <a:rPr lang="ru-RU" sz="2800" dirty="0" err="1"/>
              <a:t>психічний</a:t>
            </a:r>
            <a:r>
              <a:rPr lang="ru-RU" sz="2800" dirty="0"/>
              <a:t> і </a:t>
            </a:r>
            <a:r>
              <a:rPr lang="ru-RU" sz="2800" dirty="0" err="1"/>
              <a:t>особистісний</a:t>
            </a:r>
            <a:r>
              <a:rPr lang="ru-RU" sz="2800" dirty="0"/>
              <a:t> </a:t>
            </a:r>
            <a:r>
              <a:rPr lang="ru-RU" sz="2800" dirty="0" err="1"/>
              <a:t>розвиток</a:t>
            </a:r>
            <a:r>
              <a:rPr lang="ru-RU" sz="2800" dirty="0"/>
              <a:t> </a:t>
            </a:r>
            <a:r>
              <a:rPr lang="ru-RU" sz="2800" dirty="0" err="1"/>
              <a:t>учнів</a:t>
            </a:r>
            <a:r>
              <a:rPr lang="ru-RU" sz="2800" dirty="0"/>
              <a:t>; </a:t>
            </a:r>
            <a:r>
              <a:rPr lang="ru-RU" sz="2800" dirty="0" err="1"/>
              <a:t>цілеспрямована</a:t>
            </a:r>
            <a:r>
              <a:rPr lang="ru-RU" sz="2800" dirty="0"/>
              <a:t> передача </a:t>
            </a:r>
            <a:r>
              <a:rPr lang="ru-RU" sz="2800" dirty="0" err="1"/>
              <a:t>підростаючому</a:t>
            </a:r>
            <a:r>
              <a:rPr lang="ru-RU" sz="2800" dirty="0"/>
              <a:t> </a:t>
            </a:r>
            <a:r>
              <a:rPr lang="ru-RU" sz="2800" dirty="0" err="1"/>
              <a:t>поколінню</a:t>
            </a:r>
            <a:r>
              <a:rPr lang="ru-RU" sz="2800" dirty="0"/>
              <a:t> </a:t>
            </a:r>
            <a:r>
              <a:rPr lang="ru-RU" sz="2800" dirty="0" err="1"/>
              <a:t>інтелектуального</a:t>
            </a:r>
            <a:r>
              <a:rPr lang="ru-RU" sz="2800" dirty="0"/>
              <a:t> і </a:t>
            </a:r>
            <a:r>
              <a:rPr lang="ru-RU" sz="2800" dirty="0" err="1"/>
              <a:t>професійного</a:t>
            </a:r>
            <a:r>
              <a:rPr lang="ru-RU" sz="2800" dirty="0"/>
              <a:t> </a:t>
            </a:r>
            <a:r>
              <a:rPr lang="ru-RU" sz="2800" dirty="0" err="1"/>
              <a:t>досвіду</a:t>
            </a:r>
            <a:r>
              <a:rPr lang="ru-RU" sz="2800" dirty="0" smtClean="0"/>
              <a:t>.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ru-RU" sz="28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800" b="1" i="1" u="sng" dirty="0" err="1">
                <a:solidFill>
                  <a:srgbClr val="00B0F0"/>
                </a:solidFill>
              </a:rPr>
              <a:t>Учіння</a:t>
            </a:r>
            <a:r>
              <a:rPr lang="ru-RU" sz="2800" dirty="0">
                <a:solidFill>
                  <a:srgbClr val="00B0F0"/>
                </a:solidFill>
              </a:rPr>
              <a:t> </a:t>
            </a:r>
            <a:r>
              <a:rPr lang="ru-RU" sz="2800" dirty="0"/>
              <a:t>- </a:t>
            </a:r>
            <a:r>
              <a:rPr lang="ru-RU" sz="2800" dirty="0" err="1"/>
              <a:t>цілеспрямоване</a:t>
            </a:r>
            <a:r>
              <a:rPr lang="ru-RU" sz="2800" dirty="0"/>
              <a:t> </a:t>
            </a:r>
            <a:r>
              <a:rPr lang="ru-RU" sz="2800" dirty="0" err="1"/>
              <a:t>засвоєння</a:t>
            </a:r>
            <a:r>
              <a:rPr lang="ru-RU" sz="2800" dirty="0"/>
              <a:t> </a:t>
            </a:r>
            <a:r>
              <a:rPr lang="ru-RU" sz="2800" dirty="0" err="1"/>
              <a:t>соціального</a:t>
            </a:r>
            <a:r>
              <a:rPr lang="ru-RU" sz="2800" dirty="0"/>
              <a:t> </a:t>
            </a:r>
            <a:r>
              <a:rPr lang="ru-RU" sz="2800" dirty="0" err="1"/>
              <a:t>досвіду</a:t>
            </a:r>
            <a:r>
              <a:rPr lang="ru-RU" sz="2800" dirty="0"/>
              <a:t>,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діяльність</a:t>
            </a:r>
            <a:r>
              <a:rPr lang="ru-RU" sz="2800" dirty="0"/>
              <a:t> </a:t>
            </a:r>
            <a:r>
              <a:rPr lang="ru-RU" sz="2800" dirty="0" err="1"/>
              <a:t>особистості</a:t>
            </a:r>
            <a:r>
              <a:rPr lang="ru-RU" sz="2800" dirty="0"/>
              <a:t>, </a:t>
            </a:r>
            <a:r>
              <a:rPr lang="ru-RU" sz="2800" dirty="0" err="1"/>
              <a:t>ціль</a:t>
            </a:r>
            <a:r>
              <a:rPr lang="ru-RU" sz="2800" dirty="0"/>
              <a:t> </a:t>
            </a:r>
            <a:r>
              <a:rPr lang="ru-RU" sz="2800" dirty="0" err="1"/>
              <a:t>якої</a:t>
            </a:r>
            <a:r>
              <a:rPr lang="ru-RU" sz="2800" dirty="0"/>
              <a:t> </a:t>
            </a:r>
            <a:r>
              <a:rPr lang="ru-RU" sz="2800" dirty="0" err="1"/>
              <a:t>научіння</a:t>
            </a:r>
            <a:r>
              <a:rPr lang="ru-RU" sz="2800" dirty="0"/>
              <a:t>; </a:t>
            </a:r>
            <a:r>
              <a:rPr lang="ru-RU" sz="2800" dirty="0" err="1"/>
              <a:t>діяльність</a:t>
            </a:r>
            <a:r>
              <a:rPr lang="ru-RU" sz="2800" dirty="0"/>
              <a:t> активна, гностична. </a:t>
            </a:r>
            <a:endParaRPr lang="ru-RU" sz="2800" dirty="0" smtClean="0"/>
          </a:p>
          <a:p>
            <a:pPr lvl="0">
              <a:buFont typeface="Wingdings" panose="05000000000000000000" pitchFamily="2" charset="2"/>
              <a:buChar char="v"/>
            </a:pPr>
            <a:endParaRPr lang="ru-RU" sz="28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800" b="1" i="1" u="sng" dirty="0" err="1">
                <a:solidFill>
                  <a:srgbClr val="7030A0"/>
                </a:solidFill>
              </a:rPr>
              <a:t>Учбова</a:t>
            </a:r>
            <a:r>
              <a:rPr lang="ru-RU" sz="2800" b="1" i="1" u="sng" dirty="0">
                <a:solidFill>
                  <a:srgbClr val="7030A0"/>
                </a:solidFill>
              </a:rPr>
              <a:t> </a:t>
            </a:r>
            <a:r>
              <a:rPr lang="ru-RU" sz="2800" b="1" i="1" u="sng" dirty="0" err="1">
                <a:solidFill>
                  <a:srgbClr val="7030A0"/>
                </a:solidFill>
              </a:rPr>
              <a:t>діяльність</a:t>
            </a:r>
            <a:r>
              <a:rPr lang="ru-RU" sz="2800" b="1" i="1" u="sng" dirty="0">
                <a:solidFill>
                  <a:srgbClr val="7030A0"/>
                </a:solidFill>
              </a:rPr>
              <a:t> </a:t>
            </a:r>
            <a:r>
              <a:rPr lang="ru-RU" sz="2800" dirty="0"/>
              <a:t>-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учіння</a:t>
            </a:r>
            <a:r>
              <a:rPr lang="ru-RU" sz="2800" dirty="0"/>
              <a:t> школяра,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відбувається</a:t>
            </a:r>
            <a:r>
              <a:rPr lang="ru-RU" sz="2800" dirty="0"/>
              <a:t> в </a:t>
            </a:r>
            <a:r>
              <a:rPr lang="ru-RU" sz="2800" dirty="0" err="1"/>
              <a:t>умовах</a:t>
            </a:r>
            <a:r>
              <a:rPr lang="ru-RU" sz="2800" dirty="0"/>
              <a:t> </a:t>
            </a:r>
            <a:r>
              <a:rPr lang="ru-RU" sz="2800" dirty="0" err="1"/>
              <a:t>навчання</a:t>
            </a:r>
            <a:r>
              <a:rPr lang="ru-RU" sz="2800" dirty="0"/>
              <a:t>. </a:t>
            </a:r>
            <a:r>
              <a:rPr lang="ru-RU" sz="2800" dirty="0" err="1"/>
              <a:t>Учбова</a:t>
            </a:r>
            <a:r>
              <a:rPr lang="ru-RU" sz="2800" dirty="0"/>
              <a:t> </a:t>
            </a:r>
            <a:r>
              <a:rPr lang="ru-RU" sz="2800" dirty="0" err="1"/>
              <a:t>діяльність</a:t>
            </a:r>
            <a:r>
              <a:rPr lang="ru-RU" sz="2800" dirty="0"/>
              <a:t> </a:t>
            </a:r>
            <a:r>
              <a:rPr lang="ru-RU" sz="2800" dirty="0" err="1"/>
              <a:t>формується</a:t>
            </a:r>
            <a:r>
              <a:rPr lang="ru-RU" sz="2800" dirty="0"/>
              <a:t> в </a:t>
            </a:r>
            <a:r>
              <a:rPr lang="ru-RU" sz="2800" dirty="0" err="1"/>
              <a:t>процесі</a:t>
            </a:r>
            <a:r>
              <a:rPr lang="ru-RU" sz="2800" dirty="0"/>
              <a:t> </a:t>
            </a:r>
            <a:r>
              <a:rPr lang="ru-RU" sz="2800" dirty="0" err="1"/>
              <a:t>навчання</a:t>
            </a:r>
            <a:r>
              <a:rPr lang="ru-RU" sz="28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7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Ключові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теми: </a:t>
            </a:r>
            <a:r>
              <a:rPr lang="ru-RU" dirty="0" err="1" smtClean="0"/>
              <a:t>научіння</a:t>
            </a:r>
            <a:r>
              <a:rPr lang="ru-RU" dirty="0" smtClean="0"/>
              <a:t>, </a:t>
            </a:r>
            <a:r>
              <a:rPr lang="ru-RU" dirty="0" err="1" smtClean="0"/>
              <a:t>учіння</a:t>
            </a:r>
            <a:r>
              <a:rPr lang="ru-RU" dirty="0" smtClean="0"/>
              <a:t>, </a:t>
            </a:r>
            <a:r>
              <a:rPr lang="ru-RU" dirty="0" err="1" smtClean="0"/>
              <a:t>навчання</a:t>
            </a:r>
            <a:r>
              <a:rPr lang="ru-RU" dirty="0" smtClean="0"/>
              <a:t>, </a:t>
            </a:r>
            <a:r>
              <a:rPr lang="ru-RU" dirty="0" err="1" smtClean="0"/>
              <a:t>учбова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</a:t>
            </a:r>
          </a:p>
          <a:p>
            <a:r>
              <a:rPr lang="uk-UA" dirty="0" smtClean="0"/>
              <a:t>Рівні </a:t>
            </a:r>
            <a:r>
              <a:rPr lang="uk-UA" dirty="0" err="1" smtClean="0"/>
              <a:t>научіння</a:t>
            </a:r>
            <a:r>
              <a:rPr lang="uk-UA" dirty="0" smtClean="0"/>
              <a:t>.</a:t>
            </a:r>
          </a:p>
          <a:p>
            <a:r>
              <a:rPr lang="uk-UA" dirty="0" smtClean="0"/>
              <a:t>Характеристика учбової діяльності.</a:t>
            </a:r>
          </a:p>
          <a:p>
            <a:r>
              <a:rPr lang="uk-UA" dirty="0" smtClean="0"/>
              <a:t>Види і типи навчання.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37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105746"/>
              </p:ext>
            </p:extLst>
          </p:nvPr>
        </p:nvGraphicFramePr>
        <p:xfrm>
          <a:off x="1250950" y="0"/>
          <a:ext cx="1017905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06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86914"/>
              </p:ext>
            </p:extLst>
          </p:nvPr>
        </p:nvGraphicFramePr>
        <p:xfrm>
          <a:off x="1284201" y="0"/>
          <a:ext cx="1017905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505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093754"/>
              </p:ext>
            </p:extLst>
          </p:nvPr>
        </p:nvGraphicFramePr>
        <p:xfrm>
          <a:off x="1250950" y="0"/>
          <a:ext cx="1017905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992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0"/>
            <a:ext cx="10178322" cy="6857999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формування учбової діяльності проходить три стадії</a:t>
            </a:r>
            <a:r>
              <a:rPr lang="uk-UA" sz="28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ru-RU" sz="2800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solidFill>
                  <a:srgbClr val="00B050"/>
                </a:solidFill>
              </a:rPr>
              <a:t>Засвоєння окремих учбових дій. Учбова діяльність можлива лише при взаємодії з учителем</a:t>
            </a:r>
            <a:r>
              <a:rPr lang="uk-UA" sz="2400" dirty="0" smtClean="0">
                <a:solidFill>
                  <a:srgbClr val="00B050"/>
                </a:solidFill>
              </a:rPr>
              <a:t>.</a:t>
            </a:r>
          </a:p>
          <a:p>
            <a:pPr lvl="0"/>
            <a:endParaRPr lang="ru-RU" sz="2400" dirty="0"/>
          </a:p>
          <a:p>
            <a:pPr lvl="0"/>
            <a:r>
              <a:rPr lang="uk-UA" sz="2400" dirty="0" smtClean="0">
                <a:solidFill>
                  <a:srgbClr val="C00000"/>
                </a:solidFill>
              </a:rPr>
              <a:t>Учбові </a:t>
            </a:r>
            <a:r>
              <a:rPr lang="uk-UA" sz="2400" dirty="0">
                <a:solidFill>
                  <a:srgbClr val="C00000"/>
                </a:solidFill>
              </a:rPr>
              <a:t>дії об'єднуються в цілісні акти діяльності, підпорядковані досягненню більш віддаленої мети; пізнавальний інтерес набуває стійкого характеру, починаючи виконувати функцію </a:t>
            </a:r>
            <a:r>
              <a:rPr lang="uk-UA" sz="2400" dirty="0" err="1">
                <a:solidFill>
                  <a:srgbClr val="C00000"/>
                </a:solidFill>
              </a:rPr>
              <a:t>смислоутворюючого</a:t>
            </a:r>
            <a:r>
              <a:rPr lang="uk-UA" sz="2400" dirty="0">
                <a:solidFill>
                  <a:srgbClr val="C00000"/>
                </a:solidFill>
              </a:rPr>
              <a:t> мотиву; формується дія контролю і оцінки</a:t>
            </a:r>
            <a:r>
              <a:rPr lang="uk-UA" sz="2400" dirty="0" smtClean="0">
                <a:solidFill>
                  <a:srgbClr val="C00000"/>
                </a:solidFill>
              </a:rPr>
              <a:t>.</a:t>
            </a:r>
          </a:p>
          <a:p>
            <a:pPr marL="0" lvl="0" indent="0">
              <a:buNone/>
            </a:pPr>
            <a:endParaRPr lang="ru-RU" sz="2400" dirty="0"/>
          </a:p>
          <a:p>
            <a:pPr lvl="0"/>
            <a:r>
              <a:rPr lang="uk-UA" sz="2400" dirty="0" smtClean="0">
                <a:solidFill>
                  <a:srgbClr val="0070C0"/>
                </a:solidFill>
              </a:rPr>
              <a:t>Об'єднання </a:t>
            </a:r>
            <a:r>
              <a:rPr lang="uk-UA" sz="2400" dirty="0">
                <a:solidFill>
                  <a:srgbClr val="0070C0"/>
                </a:solidFill>
              </a:rPr>
              <a:t>окремих актів учбової діяльності в цілісні системи; пізнавальний інтерес характеризується узагальненістю, стійкістю і вибірковістю, починає виконувати функцію спонукального мотиву діяльності.</a:t>
            </a:r>
            <a:endParaRPr lang="ru-RU" sz="24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04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0"/>
            <a:ext cx="10178322" cy="6857999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u="sng" dirty="0">
                <a:solidFill>
                  <a:srgbClr val="C00000"/>
                </a:solidFill>
              </a:rPr>
              <a:t>С</a:t>
            </a:r>
            <a:r>
              <a:rPr lang="uk-UA" sz="2800" b="1" u="sng" dirty="0" smtClean="0">
                <a:solidFill>
                  <a:srgbClr val="C00000"/>
                </a:solidFill>
              </a:rPr>
              <a:t>кладові </a:t>
            </a:r>
            <a:r>
              <a:rPr lang="uk-UA" sz="2800" b="1" u="sng" dirty="0">
                <a:solidFill>
                  <a:srgbClr val="C00000"/>
                </a:solidFill>
              </a:rPr>
              <a:t>компоненти учбової діяльності</a:t>
            </a:r>
            <a:r>
              <a:rPr lang="uk-UA" sz="2800" u="sng" dirty="0" smtClean="0">
                <a:solidFill>
                  <a:srgbClr val="C00000"/>
                </a:solidFill>
              </a:rPr>
              <a:t>:</a:t>
            </a:r>
          </a:p>
          <a:p>
            <a:pPr marL="0" indent="0" algn="ctr">
              <a:buNone/>
            </a:pPr>
            <a:endParaRPr lang="ru-RU" sz="2800" u="sng" dirty="0">
              <a:solidFill>
                <a:srgbClr val="C00000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B050"/>
                </a:solidFill>
              </a:rPr>
              <a:t>Спонукальна складова </a:t>
            </a:r>
            <a:r>
              <a:rPr lang="uk-UA" sz="2800" dirty="0">
                <a:solidFill>
                  <a:schemeClr val="tx1"/>
                </a:solidFill>
              </a:rPr>
              <a:t>(потреби, мотиви, смисли учіння). </a:t>
            </a:r>
            <a:endParaRPr lang="uk-UA" sz="2800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uk-UA" sz="28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srgbClr val="00B050"/>
                </a:solidFill>
              </a:rPr>
              <a:t>Програмовано-цільова </a:t>
            </a:r>
            <a:r>
              <a:rPr lang="uk-UA" sz="2800" dirty="0">
                <a:solidFill>
                  <a:srgbClr val="00B050"/>
                </a:solidFill>
              </a:rPr>
              <a:t>складова </a:t>
            </a:r>
            <a:r>
              <a:rPr lang="uk-UA" sz="2800" dirty="0">
                <a:solidFill>
                  <a:schemeClr val="tx1"/>
                </a:solidFill>
              </a:rPr>
              <a:t>(цілі, </a:t>
            </a:r>
            <a:r>
              <a:rPr lang="uk-UA" sz="2800" dirty="0" smtClean="0">
                <a:solidFill>
                  <a:schemeClr val="tx1"/>
                </a:solidFill>
              </a:rPr>
              <a:t>задачі).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uk-UA" sz="28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2800" dirty="0" err="1" smtClean="0">
                <a:solidFill>
                  <a:srgbClr val="00B050"/>
                </a:solidFill>
              </a:rPr>
              <a:t>Дієво</a:t>
            </a:r>
            <a:r>
              <a:rPr lang="uk-UA" sz="2800" dirty="0" smtClean="0">
                <a:solidFill>
                  <a:srgbClr val="00B050"/>
                </a:solidFill>
              </a:rPr>
              <a:t>-операційна </a:t>
            </a:r>
            <a:r>
              <a:rPr lang="uk-UA" sz="2800" dirty="0">
                <a:solidFill>
                  <a:srgbClr val="00B050"/>
                </a:solidFill>
              </a:rPr>
              <a:t>складова </a:t>
            </a:r>
            <a:r>
              <a:rPr lang="uk-UA" sz="2800" dirty="0">
                <a:solidFill>
                  <a:schemeClr val="tx1"/>
                </a:solidFill>
              </a:rPr>
              <a:t>(учбові дії, операції, прийоми). </a:t>
            </a:r>
            <a:endParaRPr lang="uk-UA" sz="2800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ru-RU" sz="28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B050"/>
                </a:solidFill>
              </a:rPr>
              <a:t>Результати</a:t>
            </a:r>
            <a:r>
              <a:rPr lang="uk-UA" sz="2800" dirty="0"/>
              <a:t> </a:t>
            </a:r>
            <a:r>
              <a:rPr lang="uk-UA" sz="2800" dirty="0">
                <a:solidFill>
                  <a:schemeClr val="tx1"/>
                </a:solidFill>
              </a:rPr>
              <a:t>- зміна самого суб'єкта учбової діяльності, розширення можливостей у розвитку його здібностей, засвоєння нових способів дій з науковими поняттями.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94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Види навчання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170023"/>
              </p:ext>
            </p:extLst>
          </p:nvPr>
        </p:nvGraphicFramePr>
        <p:xfrm>
          <a:off x="1250950" y="1512916"/>
          <a:ext cx="10179050" cy="4367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07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545</TotalTime>
  <Words>690</Words>
  <Application>Microsoft Office PowerPoint</Application>
  <PresentationFormat>Широкоэкранный</PresentationFormat>
  <Paragraphs>80</Paragraphs>
  <Slides>10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Corbel</vt:lpstr>
      <vt:lpstr>Gabriola</vt:lpstr>
      <vt:lpstr>Gill Sans MT</vt:lpstr>
      <vt:lpstr>Impact</vt:lpstr>
      <vt:lpstr>Times New Roman</vt:lpstr>
      <vt:lpstr>Wingdings</vt:lpstr>
      <vt:lpstr>Badge</vt:lpstr>
      <vt:lpstr>Презентация PowerPoint</vt:lpstr>
      <vt:lpstr>Презентация PowerPoint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Види навчання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вести себе у кабінеті інформатики?</dc:title>
  <dc:creator>Юля</dc:creator>
  <cp:lastModifiedBy>38066</cp:lastModifiedBy>
  <cp:revision>22</cp:revision>
  <dcterms:created xsi:type="dcterms:W3CDTF">2020-03-01T22:25:18Z</dcterms:created>
  <dcterms:modified xsi:type="dcterms:W3CDTF">2021-03-22T09:14:20Z</dcterms:modified>
</cp:coreProperties>
</file>