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73" r:id="rId5"/>
    <p:sldId id="276" r:id="rId6"/>
    <p:sldId id="264" r:id="rId7"/>
    <p:sldId id="277" r:id="rId8"/>
    <p:sldId id="261" r:id="rId9"/>
    <p:sldId id="275" r:id="rId10"/>
    <p:sldId id="272" r:id="rId11"/>
    <p:sldId id="271" r:id="rId12"/>
    <p:sldId id="265" r:id="rId13"/>
    <p:sldId id="257" r:id="rId14"/>
    <p:sldId id="259" r:id="rId15"/>
    <p:sldId id="263" r:id="rId16"/>
    <p:sldId id="262" r:id="rId17"/>
    <p:sldId id="258" r:id="rId18"/>
    <p:sldId id="266" r:id="rId19"/>
    <p:sldId id="268" r:id="rId20"/>
    <p:sldId id="280" r:id="rId21"/>
    <p:sldId id="269" r:id="rId22"/>
    <p:sldId id="267" r:id="rId23"/>
    <p:sldId id="281" r:id="rId24"/>
    <p:sldId id="278" r:id="rId25"/>
    <p:sldId id="279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A060E-63DF-4566-8B70-609F5B018A6B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FEA0D-3246-4FC1-B6BA-E0ACB3EE2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ori-0005731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536" y="836712"/>
            <a:ext cx="9144000" cy="1470025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МЕБЛІ, ОСНАЩЕННЯ,</a:t>
            </a:r>
            <a:b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ДОПОМІЖНІ ЗАСОБИ</a:t>
            </a:r>
            <a:b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ПЕРЕНОСУ</a:t>
            </a:r>
            <a:b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ПІДЙОМУ.</a:t>
            </a:r>
            <a:endParaRPr lang="ru-RU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88640"/>
            <a:ext cx="5194920" cy="1354162"/>
          </a:xfrm>
        </p:spPr>
        <p:txBody>
          <a:bodyPr>
            <a:no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Забезпечення зручності під час самостійного підйому особи з лежачого положення при самообслуговуванні в побуті.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7"/>
            <a:ext cx="20168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644628"/>
            <a:ext cx="3059832" cy="321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4008" y="121856"/>
            <a:ext cx="4499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Забезпечення надання правильного положення голові та хребту під час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відпочинку (сну).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65920"/>
            <a:ext cx="5400600" cy="1143000"/>
          </a:xfrm>
        </p:spPr>
        <p:txBody>
          <a:bodyPr>
            <a:noAutofit/>
          </a:bodyPr>
          <a:lstStyle/>
          <a:p>
            <a:pPr algn="l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Забезпечення можливості приймання їжі, малювання, читання тощо у ліжку.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Допомога, яка включає використання реабілітаційних процедур.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Стан одужання.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Залежність від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механизмів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та пристроїв, які підтримують життєдіяльність.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rikrovatnaya-tumbo4ka-nati-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996952"/>
            <a:ext cx="3810000" cy="381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158" y="1"/>
            <a:ext cx="289384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005064"/>
            <a:ext cx="231074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МЕБЛІ ДЛЯ СИДІННЯ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Закріплення у дітей навичок знаходження у сидячому положенні.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 </a:t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Спинальна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м`язова атрофія та схожі синдроми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Захворювання нервово-м`язового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синапса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 та м`язів.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Церебральний параліч та інші паралітичні синдроми.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689" y="4437113"/>
            <a:ext cx="267461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437112"/>
            <a:ext cx="230425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1604" y="4437112"/>
            <a:ext cx="190239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6182"/>
            <a:ext cx="2339752" cy="29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352928" cy="1143000"/>
          </a:xfrm>
        </p:spPr>
        <p:txBody>
          <a:bodyPr>
            <a:no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Полегшення життєдіяльності в період тривалого лікування або реабілітаційного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процесу.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Стан одужання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Залежність від механізмів та пристроїв, які підтримують життєдіяльність.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643" y="3429000"/>
            <a:ext cx="521935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07904" y="18864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ЛІЖКА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437112"/>
            <a:ext cx="4781817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502" y="0"/>
            <a:ext cx="2625650" cy="291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19" y="-27384"/>
            <a:ext cx="3528392" cy="360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0"/>
            <a:ext cx="3347864" cy="389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746150"/>
            <a:ext cx="3131840" cy="311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СТІНКИ ШВЕДСЬКІ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Укріплення усіх груп м'язів, удосконалення локомоторного акту ходьби, розвитку вестибулярного апарата в процесі виконання фізичних вправ.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8752" y="1844824"/>
            <a:ext cx="2339752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4b414176a3191643a4105426b6603eb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2276872"/>
            <a:ext cx="4067944" cy="45123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616624" cy="2506290"/>
          </a:xfrm>
        </p:spPr>
        <p:txBody>
          <a:bodyPr>
            <a:no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МАТРАЦИ ПРОТИПРОЛЕЖНЕВІ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ВИКОНУВАНЯ ФУНКЦІЯ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Полегшення життєдіяльності в період тривалого лікування або реабілітаційного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процесу. Матрац ROHO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Prodigysys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призначений для профілактики та лікування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пролежневих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ран до 2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ступіню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включно.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21796" y="102941"/>
            <a:ext cx="371703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04456"/>
            <a:ext cx="4558333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3dc3b606b9f18839a7e0683901b03a8433bd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005064"/>
            <a:ext cx="4392488" cy="292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5626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ВИКОНУВАНА ФУНКЦІЯ 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Придбання у дітей навичок ходьби на протезах і в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ортезах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, розвиток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локомоторного акту в цілому.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 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Уточнений вид наступної ортопедичної допомоги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Лікування, яке включає інші види реабілітаційних процедур.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Стан одужання після лікування </a:t>
            </a:r>
            <a:r>
              <a:rPr lang="uk-UA" sz="2700" dirty="0" err="1" smtClean="0">
                <a:latin typeface="Times New Roman" pitchFamily="18" charset="0"/>
                <a:cs typeface="Times New Roman" pitchFamily="18" charset="0"/>
              </a:rPr>
              <a:t>перелома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Стан одужання після комбінованого лікування.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48450"/>
            <a:ext cx="3491880" cy="283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86444"/>
            <a:ext cx="3563888" cy="267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-27384"/>
            <a:ext cx="5674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ПІДТРИМУЮЧІ ПРИСТРОЇ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2800" b="1" kern="600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 Забезпечення додаткової опори при самообслуговуванні в побуті.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kern="600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</a:t>
            </a:r>
            <a:r>
              <a:rPr lang="uk-UA" sz="2800" b="1" kern="600" dirty="0" smtClean="0"/>
              <a:t> </a:t>
            </a: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Спадкоємна атаксія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err="1" smtClean="0">
                <a:latin typeface="Times New Roman" pitchFamily="18" charset="0"/>
                <a:cs typeface="Times New Roman" pitchFamily="18" charset="0"/>
              </a:rPr>
              <a:t>Спинальна</a:t>
            </a: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 м`язова атрофія та схожі синдроми.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Захворювання нервово-м`язового </a:t>
            </a:r>
            <a:r>
              <a:rPr lang="uk-UA" sz="2800" kern="600" dirty="0" err="1" smtClean="0">
                <a:latin typeface="Times New Roman" pitchFamily="18" charset="0"/>
                <a:cs typeface="Times New Roman" pitchFamily="18" charset="0"/>
              </a:rPr>
              <a:t>синапса</a:t>
            </a: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 та м`язів.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Церебральний параліч.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Вади, які укорочують нижню кінцівку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Інші вроджені аномалії (пороки розвитку) кінцівок.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Набута відсутність кінцівки.</a:t>
            </a:r>
            <a:b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kern="600" dirty="0" smtClean="0">
                <a:latin typeface="Times New Roman" pitchFamily="18" charset="0"/>
                <a:cs typeface="Times New Roman" pitchFamily="18" charset="0"/>
              </a:rPr>
              <a:t>Залежність від механізмів та пристроїв, які підтримують життєдіяльність. </a:t>
            </a:r>
            <a:endParaRPr lang="uk-UA" sz="2800" kern="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-1"/>
            <a:ext cx="3419872" cy="368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4" y="3792438"/>
            <a:ext cx="4858862" cy="294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2597" y="2215881"/>
            <a:ext cx="2371403" cy="4669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1904" y="41399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Столи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908720"/>
            <a:ext cx="30963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Текст 25"/>
          <p:cNvSpPr txBox="1">
            <a:spLocks noGrp="1"/>
          </p:cNvSpPr>
          <p:nvPr>
            <p:ph type="body" sz="half" idx="2"/>
          </p:nvPr>
        </p:nvSpPr>
        <p:spPr>
          <a:xfrm>
            <a:off x="2555776" y="3789040"/>
            <a:ext cx="49685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Забезпечення комфортного стану дитини в процесі гри.</a:t>
            </a:r>
          </a:p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ПОКАЗАННЯ ЩОДО ПРИЗНАЧЕННЯ</a:t>
            </a:r>
          </a:p>
          <a:p>
            <a:pPr algn="just"/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-Допомога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яка включає використання реабілітаційних процедур</a:t>
            </a:r>
          </a:p>
          <a:p>
            <a:pPr algn="just"/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-Стан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одужання.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47" y="908720"/>
            <a:ext cx="3050257" cy="285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КОМБІНОВАНІ ПРИСТРОЇ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2976" y="2867025"/>
            <a:ext cx="2743200" cy="39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25" y="2852937"/>
            <a:ext cx="303847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1173857"/>
            <a:ext cx="3456384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67125"/>
            <a:ext cx="3419872" cy="319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900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ВИКОНУВАНА ФУНКЦІЯ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Забезпечення можливості зміняти поступово положення тіла.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Ревматоїдні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артрити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Артрози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Інші ураження суглобів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Остеохондроз хребта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Остеомієліт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Юнацький остеохондроз стегна і таза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Вади, які скорочують нижню кінцівку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Набута відсутність стопи та гомілковостопного суглоба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Набута відсутність нижньої кінцівки вище або нижче коліна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Набута відсутність обох нижніх кінцівок.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28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4247" y="908720"/>
            <a:ext cx="2339753" cy="37329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003232" cy="2866330"/>
          </a:xfrm>
        </p:spPr>
        <p:txBody>
          <a:bodyPr>
            <a:noAutofit/>
          </a:bodyPr>
          <a:lstStyle/>
          <a:p>
            <a:pPr algn="l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ВИКОНУВАНА ФУНКЦІЯ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Забезпечення переміщення осіб з ураженням опорно-рухового апарату з одного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місця на інше.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ПОКАЗАННЯ ДЛЯ ЗАСТОСУВАННЯ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Ураження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межхребцевих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дисків шийного відділу.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Ураження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межхребцевих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дисків інших відділів.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Залежність від інших допоміжних механізмів та пристроїв.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88640"/>
            <a:ext cx="682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КОШИКИ (СТІЛЬЦІ) ДЛЯ ПЕРЕНОСУ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121"/>
            <a:ext cx="2448272" cy="354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7" descr="ССП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" y="3645025"/>
            <a:ext cx="4283966" cy="321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9514" y="3645024"/>
            <a:ext cx="315448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492896"/>
            <a:ext cx="684076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Забезпечення підйому та переміщення користувача в сидячому,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напівсидячому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напівлежачому положеннях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ПОКАЗАННЯ ЩОДО ПРИЗНАЧЕННЯ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Недолік фізичної активності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Залежність від інших допоміжних механізмів та пристроїв.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1620" y="3933056"/>
            <a:ext cx="3096884" cy="2880319"/>
          </a:xfrm>
        </p:spPr>
      </p:pic>
      <p:pic>
        <p:nvPicPr>
          <p:cNvPr id="8" name="Рисунок 7" descr="podyemni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836712"/>
            <a:ext cx="2304256" cy="2808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4624"/>
            <a:ext cx="736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ПІДЙОМНИКИ ПЕРЕСУВНІ,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ЗАБЕЗПЕЧЕНІ СИДІННЯМ З РЕМЕНЯМИ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134076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3298378"/>
          </a:xfrm>
        </p:spPr>
        <p:txBody>
          <a:bodyPr>
            <a:noAutofit/>
          </a:bodyPr>
          <a:lstStyle/>
          <a:p>
            <a:pPr algn="l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Забезпечення підйому та переміщення користувача в сидячому,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напівсидячому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лежачому положеннях.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roducts.1148.2.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33292"/>
            <a:ext cx="2824708" cy="2824708"/>
          </a:xfrm>
          <a:prstGeom prst="rect">
            <a:avLst/>
          </a:prstGeom>
        </p:spPr>
      </p:pic>
      <p:pic>
        <p:nvPicPr>
          <p:cNvPr id="6" name="Рисунок 5" descr="foto-4652-500x50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933056"/>
            <a:ext cx="3168352" cy="2880320"/>
          </a:xfrm>
          <a:prstGeom prst="rect">
            <a:avLst/>
          </a:prstGeom>
        </p:spPr>
      </p:pic>
      <p:pic>
        <p:nvPicPr>
          <p:cNvPr id="7" name="Рисунок 6" descr="products.1148.3.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268252" cy="3573016"/>
          </a:xfrm>
          <a:prstGeom prst="rect">
            <a:avLst/>
          </a:prstGeom>
        </p:spPr>
      </p:pic>
      <p:pic>
        <p:nvPicPr>
          <p:cNvPr id="8" name="Рисунок 7" descr="products.1148.4.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3861048"/>
            <a:ext cx="3384376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Stock_000014867869_wheelchair-succ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3357" cy="6858000"/>
          </a:xfrm>
        </p:spPr>
      </p:pic>
      <p:sp>
        <p:nvSpPr>
          <p:cNvPr id="5" name="TextBox 4"/>
          <p:cNvSpPr txBox="1"/>
          <p:nvPr/>
        </p:nvSpPr>
        <p:spPr>
          <a:xfrm>
            <a:off x="899592" y="-27384"/>
            <a:ext cx="5721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ln w="28575">
                  <a:solidFill>
                    <a:srgbClr val="FFC000"/>
                  </a:solidFill>
                </a:ln>
                <a:latin typeface="Times New Roman" pitchFamily="18" charset="0"/>
                <a:cs typeface="Times New Roman" pitchFamily="18" charset="0"/>
              </a:rPr>
              <a:t>Дякую за увагу</a:t>
            </a:r>
            <a:r>
              <a:rPr lang="uk-UA" sz="4400" b="1" dirty="0" smtClean="0">
                <a:ln>
                  <a:solidFill>
                    <a:srgbClr val="FFC000"/>
                  </a:solidFill>
                </a:ln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dirty="0">
              <a:ln>
                <a:solidFill>
                  <a:srgbClr val="FFC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077073"/>
            <a:ext cx="2416759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024" y="4077072"/>
            <a:ext cx="2667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8952" cy="2146250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Забезпечення закріплення навичок знаходження у сидячому положенні та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забезпечення можливості приймання їжі або можливості займатись грою,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читанням тощо.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ПОКАЗАННЯ ЩОДО ПРИЗНАЧЕННЯ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Спинальна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м`язова атрофія та схожі синдроми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Захворювання нервово-м`язового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синапса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та м`язів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Церебральний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параліч та інші паралітичні синдроми.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stulchik_s_telezhko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2987825" y="4077072"/>
            <a:ext cx="3096343" cy="279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7" y="3322440"/>
            <a:ext cx="2880320" cy="353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7" y="-1"/>
            <a:ext cx="2627784" cy="40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3635896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Забезпечує розвиток координації рухів, правильне положення дитини у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положенні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„сидячи”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„стоячи”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 Використовується при прийманні їжі або грі.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Спадкоємна атаксія.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Спинальна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м`язова атрофія та схожі синдроми.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Захворювання нервово-м`язового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синапса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та м`язів.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Церебральний параліч та інші паралітичні синдроми.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476639"/>
            <a:ext cx="2304256" cy="338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751" y="3661616"/>
            <a:ext cx="2339753" cy="31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39898"/>
            <a:ext cx="2160240" cy="341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8c1d85c-46da-430c-abcb-8970c3e378d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420368"/>
            <a:ext cx="2520280" cy="3437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Забезпечує підтримку та фіксацію дитини у напівлежачому положенні з опорою на груди або спину. За рахунок зміни кута нахилу до вертикального досягається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поетапне навантажування на нижні кінцівки та хребет.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Спадкоємна атаксія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Спинальна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м`язова атрофія та схожі синдроми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Захворювання нервово-м`язового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синапса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та м`язів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Церебральний параліч та інші паралітичні синдроми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861047"/>
            <a:ext cx="2376264" cy="299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861048"/>
            <a:ext cx="24117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269979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4791" cy="313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4320" y="4293096"/>
            <a:ext cx="2629679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0"/>
            <a:ext cx="2339752" cy="312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78765"/>
            <a:ext cx="2267744" cy="267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052736"/>
            <a:ext cx="326268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65935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-27384"/>
            <a:ext cx="280831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73091"/>
            <a:ext cx="3168352" cy="358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ВИКОНУВАНА ФУНКЦІЯ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Забезпечує підтримку та фіксацію дитини у напівлежачому положенні з опорою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 груди або спину. За рахунок зміни кута нахилу до вертикального досягається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поетапне навантажування на нижні кінцівки та хребет.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ПОКАЗАННЯ ЩОДО ЗАСТОСУВАННЯ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Спадкоємна атаксія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Спинальна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м`язова атрофія та схожі синдроми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Захворювання нервово-м`язового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синапса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та м`язів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Церебральний параліч та інші паралітичні синдроми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047378"/>
            <a:ext cx="2771800" cy="381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353" y="3068960"/>
            <a:ext cx="2382807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96086"/>
            <a:ext cx="3059832" cy="376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88</Words>
  <Application>Microsoft Office PowerPoint</Application>
  <PresentationFormat>Экран (4:3)</PresentationFormat>
  <Paragraphs>34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МЕБЛІ, ОСНАЩЕННЯ, ДОПОМІЖНІ ЗАСОБИ ДЛЯ ПЕРЕНОСУ ТА ПІДЙОМУ.</vt:lpstr>
      <vt:lpstr>          Столи </vt:lpstr>
      <vt:lpstr>ВИКОНУВАНА ФУНКЦІЯ Забезпечення закріплення навичок знаходження у сидячому положенні та забезпечення можливості приймання їжі або можливості займатись грою, читанням тощо. ПОКАЗАННЯ ЩОДО ПРИЗНАЧЕННЯ Спинальна м`язова атрофія та схожі синдроми  Захворювання нервово-м`язового синапса та м`язів       Церебральний параліч та інші паралітичні синдроми. </vt:lpstr>
      <vt:lpstr>Слайд 4</vt:lpstr>
      <vt:lpstr>      ВИКОНУВАНА ФУНКЦІЯ Забезпечує розвиток координації рухів, правильне положення дитини у положенні „сидячи”, „стоячи”. Використовується при прийманні їжі або грі. ПОКАЗАННЯ ЩОДО ЗАСТОСУВАННЯ Спадкоємна атаксія. Спинальна м`язова атрофія та схожі синдроми. Захворювання нервово-м`язового синапса та м`язів. Церебральний параліч та інші паралітичні синдроми.</vt:lpstr>
      <vt:lpstr>      ВИКОНУВАНА ФУНКЦІЯ Забезпечує підтримку та фіксацію дитини у напівлежачому положенні з опорою на груди або спину. За рахунок зміни кута нахилу до вертикального досягається поетапне навантажування на нижні кінцівки та хребет. ПОКАЗАННЯ ЩОДО ЗАСТОСУВАННЯ Спадкоємна атаксія Спинальна м`язова атрофія та схожі синдроми Захворювання нервово-м`язового синапса та м`язів Церебральний параліч та інші паралітичні синдроми</vt:lpstr>
      <vt:lpstr>Слайд 7</vt:lpstr>
      <vt:lpstr>Слайд 8</vt:lpstr>
      <vt:lpstr>      ВИКОНУВАНА ФУНКЦІЯ Забезпечує підтримку та фіксацію дитини у напівлежачому положенні з опорою на груди або спину. За рахунок зміни кута нахилу до вертикального досягається поетапне навантажування на нижні кінцівки та хребет. ПОКАЗАННЯ ЩОДО ЗАСТОСУВАННЯ  Спадкоємна атаксія Спинальна м`язова атрофія та схожі синдроми Захворювання нервово-м`язового синапса та м`язів Церебральний параліч та інші паралітичні синдроми</vt:lpstr>
      <vt:lpstr>   ВИКОНУВАНА ФУНКЦІЯ Забезпечення зручності під час самостійного підйому особи з лежачого положення при самообслуговуванні в побуті.   </vt:lpstr>
      <vt:lpstr>ВИКОНУВАНА ФУНКЦІЯ Забезпечення можливості приймання їжі, малювання, читання тощо у ліжку. ПОКАЗАННЯ ЩОДО ЗАСТОСУВАННЯ  Допомога, яка включає використання реабілітаційних процедур. Стан одужання. Залежність від механизмів та пристроїв, які підтримують життєдіяльність.</vt:lpstr>
      <vt:lpstr>                  МЕБЛІ ДЛЯ СИДІННЯ  ВИКОНУВАНА ФУНКЦІЯ Закріплення у дітей навичок знаходження у сидячому положенні. ПОКАЗАННЯ ЩОДО ЗАСТОСУВАННЯ  Спинальна м`язова атрофія та схожі синдроми Захворювання нервово-м`язового синапса та м`язів. Церебральний параліч та інші паралітичні синдроми. </vt:lpstr>
      <vt:lpstr>    ВИКОНУВАНА ФУНКЦІЯ Полегшення життєдіяльності в період тривалого лікування або реабілітаційного процесу. ПОКАЗАННЯ ЩОДО ЗАСТОСУВАННЯ Стан одужання Залежність від механізмів та пристроїв, які підтримують життєдіяльність.</vt:lpstr>
      <vt:lpstr>Слайд 14</vt:lpstr>
      <vt:lpstr>                              СТІНКИ ШВЕДСЬКІ ВИКОНУВАНА ФУНКЦІЯ  Укріплення усіх груп м'язів, удосконалення локомоторного акту ходьби, розвитку вестибулярного апарата в процесі виконання фізичних вправ. </vt:lpstr>
      <vt:lpstr> МАТРАЦИ ПРОТИПРОЛЕЖНЕВІ  ВИКОНУВАНЯ ФУНКЦІЯ Полегшення життєдіяльності в період тривалого лікування або реабілітаційного процесу. Матрац ROHO Prodigysys призначений для профілактики та лікування пролежневих ран до 2 ступіню включно.</vt:lpstr>
      <vt:lpstr>    ВИКОНУВАНА ФУНКЦІЯ  Придбання у дітей навичок ходьби на протезах і в ортезах, розвиток локомоторного акту в цілому. ПОКАЗАННЯ ЩОДО ЗАСТОСУВАННЯ  Уточнений вид наступної ортопедичної допомоги Лікування, яке включає інші види реабілітаційних процедур. Стан одужання після лікування перелома. Стан одужання після комбінованого лікування.</vt:lpstr>
      <vt:lpstr>ВИКОНУВАНА ФУНКЦІЯ  Забезпечення додаткової опори при самообслуговуванні в побуті. ПОКАЗАННЯ ЩОДО ЗАСТОСУВАННЯ Спадкоємна атаксія Спинальна м`язова атрофія та схожі синдроми. Захворювання нервово-м`язового синапса та м`язів. Церебральний параліч. Вади, які укорочують нижню кінцівку Інші вроджені аномалії (пороки розвитку) кінцівок. Набута відсутність кінцівки. Залежність від механізмів та пристроїв, які підтримують життєдіяльність. </vt:lpstr>
      <vt:lpstr>Слайд 19</vt:lpstr>
      <vt:lpstr>КОМБІНОВАНІ ПРИСТРОЇ</vt:lpstr>
      <vt:lpstr>ВИКОНУВАНА ФУНКЦІЯ  Забезпечення можливості зміняти поступово положення тіла. ПОКАЗАННЯ ЩОДО ЗАСТОСУВАННЯ  Ревматоїдні артрити Артрози Інші ураження суглобів Остеохондроз хребта Остеомієліт Юнацький остеохондроз стегна і таза Вади, які скорочують нижню кінцівку Набута відсутність стопи та гомілковостопного суглоба Набута відсутність нижньої кінцівки вище або нижче коліна Набута відсутність обох нижніх кінцівок.</vt:lpstr>
      <vt:lpstr>ВИКОНУВАНА ФУНКЦІЯ  Забезпечення переміщення осіб з ураженням опорно-рухового апарату з одного місця на інше. ПОКАЗАННЯ ДЛЯ ЗАСТОСУВАННЯ  Ураження межхребцевих дисків шийного відділу. Ураження межхребцевих дисків інших відділів. Залежність від інших допоміжних механізмів та пристроїв.</vt:lpstr>
      <vt:lpstr>Слайд 23</vt:lpstr>
      <vt:lpstr> Забезпечення підйому та переміщення користувача в сидячому, напівсидячому, напівлежачому положеннях  ПОКАЗАННЯ ЩОДО ПРИЗНАЧЕННЯ  Недолік фізичної активності Залежність від інших допоміжних механізмів та пристроїв. </vt:lpstr>
      <vt:lpstr>Забезпечення підйому та переміщення користувача в сидячому, напівсидячому, лежачому положеннях.</vt:lpstr>
      <vt:lpstr>Слайд 26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МЕБЛІ, ОСНАЩЕННЯ, ДОПОМІЖНІ ЗАСОБИ ДЛЯ ПЕРЕНОСУ ТА ПІДЙОМУ</dc:title>
  <dc:creator>Jylia</dc:creator>
  <cp:lastModifiedBy>Jylia</cp:lastModifiedBy>
  <cp:revision>48</cp:revision>
  <dcterms:created xsi:type="dcterms:W3CDTF">2016-10-17T18:48:13Z</dcterms:created>
  <dcterms:modified xsi:type="dcterms:W3CDTF">2016-12-20T20:24:47Z</dcterms:modified>
</cp:coreProperties>
</file>