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</p:sldIdLst>
  <p:sldSz cx="24385588" cy="13601700"/>
  <p:notesSz cx="6858000" cy="9144000"/>
  <p:defaultTextStyle>
    <a:defPPr>
      <a:defRPr lang="ru-RU"/>
    </a:defPPr>
    <a:lvl1pPr marL="0" algn="l" defTabSz="2170701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1pPr>
    <a:lvl2pPr marL="1085351" algn="l" defTabSz="2170701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2pPr>
    <a:lvl3pPr marL="2170701" algn="l" defTabSz="2170701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3pPr>
    <a:lvl4pPr marL="3256052" algn="l" defTabSz="2170701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4pPr>
    <a:lvl5pPr marL="4341402" algn="l" defTabSz="2170701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5pPr>
    <a:lvl6pPr marL="5426753" algn="l" defTabSz="2170701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6pPr>
    <a:lvl7pPr marL="6512103" algn="l" defTabSz="2170701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7pPr>
    <a:lvl8pPr marL="7597454" algn="l" defTabSz="2170701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8pPr>
    <a:lvl9pPr marL="8682804" algn="l" defTabSz="2170701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84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636" y="108"/>
      </p:cViewPr>
      <p:guideLst>
        <p:guide orient="horz" pos="4284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920" y="4225344"/>
            <a:ext cx="20727751" cy="291555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7839" y="7707631"/>
            <a:ext cx="17069913" cy="347598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0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56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4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2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12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59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682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365508" y="308557"/>
            <a:ext cx="4144701" cy="658360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22926" y="308557"/>
            <a:ext cx="12036152" cy="65836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294" y="8740355"/>
            <a:ext cx="20727751" cy="2701448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294" y="5764984"/>
            <a:ext cx="20727751" cy="2975369"/>
          </a:xfrm>
        </p:spPr>
        <p:txBody>
          <a:bodyPr anchor="b"/>
          <a:lstStyle>
            <a:lvl1pPr marL="0" indent="0">
              <a:buNone/>
              <a:defRPr sz="4900">
                <a:solidFill>
                  <a:schemeClr val="tx1">
                    <a:tint val="75000"/>
                  </a:schemeClr>
                </a:solidFill>
              </a:defRPr>
            </a:lvl1pPr>
            <a:lvl2pPr marL="1085351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2pPr>
            <a:lvl3pPr marL="2170701" indent="0">
              <a:buNone/>
              <a:defRPr sz="3900">
                <a:solidFill>
                  <a:schemeClr val="tx1">
                    <a:tint val="75000"/>
                  </a:schemeClr>
                </a:solidFill>
              </a:defRPr>
            </a:lvl3pPr>
            <a:lvl4pPr marL="325605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434140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542675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651210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759745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868280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22927" y="1800967"/>
            <a:ext cx="8090428" cy="5091193"/>
          </a:xfrm>
        </p:spPr>
        <p:txBody>
          <a:bodyPr/>
          <a:lstStyle>
            <a:lvl1pPr>
              <a:defRPr sz="6700"/>
            </a:lvl1pPr>
            <a:lvl2pPr>
              <a:defRPr sz="5600"/>
            </a:lvl2pPr>
            <a:lvl3pPr>
              <a:defRPr sz="490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419784" y="1800967"/>
            <a:ext cx="8090424" cy="5091193"/>
          </a:xfrm>
        </p:spPr>
        <p:txBody>
          <a:bodyPr/>
          <a:lstStyle>
            <a:lvl1pPr>
              <a:defRPr sz="6700"/>
            </a:lvl1pPr>
            <a:lvl2pPr>
              <a:defRPr sz="5600"/>
            </a:lvl2pPr>
            <a:lvl3pPr>
              <a:defRPr sz="490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80" y="544699"/>
            <a:ext cx="21947031" cy="226694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82" y="3044641"/>
            <a:ext cx="10774535" cy="1268861"/>
          </a:xfrm>
        </p:spPr>
        <p:txBody>
          <a:bodyPr anchor="b"/>
          <a:lstStyle>
            <a:lvl1pPr marL="0" indent="0">
              <a:buNone/>
              <a:defRPr sz="5600" b="1"/>
            </a:lvl1pPr>
            <a:lvl2pPr marL="1085351" indent="0">
              <a:buNone/>
              <a:defRPr sz="4900" b="1"/>
            </a:lvl2pPr>
            <a:lvl3pPr marL="2170701" indent="0">
              <a:buNone/>
              <a:defRPr sz="4200" b="1"/>
            </a:lvl3pPr>
            <a:lvl4pPr marL="3256052" indent="0">
              <a:buNone/>
              <a:defRPr sz="3900" b="1"/>
            </a:lvl4pPr>
            <a:lvl5pPr marL="4341402" indent="0">
              <a:buNone/>
              <a:defRPr sz="3900" b="1"/>
            </a:lvl5pPr>
            <a:lvl6pPr marL="5426753" indent="0">
              <a:buNone/>
              <a:defRPr sz="3900" b="1"/>
            </a:lvl6pPr>
            <a:lvl7pPr marL="6512103" indent="0">
              <a:buNone/>
              <a:defRPr sz="3900" b="1"/>
            </a:lvl7pPr>
            <a:lvl8pPr marL="7597454" indent="0">
              <a:buNone/>
              <a:defRPr sz="3900" b="1"/>
            </a:lvl8pPr>
            <a:lvl9pPr marL="8682804" indent="0">
              <a:buNone/>
              <a:defRPr sz="3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9282" y="4313504"/>
            <a:ext cx="10774535" cy="7836723"/>
          </a:xfrm>
        </p:spPr>
        <p:txBody>
          <a:bodyPr/>
          <a:lstStyle>
            <a:lvl1pPr>
              <a:defRPr sz="5600"/>
            </a:lvl1pPr>
            <a:lvl2pPr>
              <a:defRPr sz="4900"/>
            </a:lvl2pPr>
            <a:lvl3pPr>
              <a:defRPr sz="4200"/>
            </a:lvl3pPr>
            <a:lvl4pPr>
              <a:defRPr sz="3900"/>
            </a:lvl4pPr>
            <a:lvl5pPr>
              <a:defRPr sz="3900"/>
            </a:lvl5pPr>
            <a:lvl6pPr>
              <a:defRPr sz="3900"/>
            </a:lvl6pPr>
            <a:lvl7pPr>
              <a:defRPr sz="3900"/>
            </a:lvl7pPr>
            <a:lvl8pPr>
              <a:defRPr sz="3900"/>
            </a:lvl8pPr>
            <a:lvl9pPr>
              <a:defRPr sz="3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7544" y="3044641"/>
            <a:ext cx="10778769" cy="1268861"/>
          </a:xfrm>
        </p:spPr>
        <p:txBody>
          <a:bodyPr anchor="b"/>
          <a:lstStyle>
            <a:lvl1pPr marL="0" indent="0">
              <a:buNone/>
              <a:defRPr sz="5600" b="1"/>
            </a:lvl1pPr>
            <a:lvl2pPr marL="1085351" indent="0">
              <a:buNone/>
              <a:defRPr sz="4900" b="1"/>
            </a:lvl2pPr>
            <a:lvl3pPr marL="2170701" indent="0">
              <a:buNone/>
              <a:defRPr sz="4200" b="1"/>
            </a:lvl3pPr>
            <a:lvl4pPr marL="3256052" indent="0">
              <a:buNone/>
              <a:defRPr sz="3900" b="1"/>
            </a:lvl4pPr>
            <a:lvl5pPr marL="4341402" indent="0">
              <a:buNone/>
              <a:defRPr sz="3900" b="1"/>
            </a:lvl5pPr>
            <a:lvl6pPr marL="5426753" indent="0">
              <a:buNone/>
              <a:defRPr sz="3900" b="1"/>
            </a:lvl6pPr>
            <a:lvl7pPr marL="6512103" indent="0">
              <a:buNone/>
              <a:defRPr sz="3900" b="1"/>
            </a:lvl7pPr>
            <a:lvl8pPr marL="7597454" indent="0">
              <a:buNone/>
              <a:defRPr sz="3900" b="1"/>
            </a:lvl8pPr>
            <a:lvl9pPr marL="8682804" indent="0">
              <a:buNone/>
              <a:defRPr sz="3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2387544" y="4313504"/>
            <a:ext cx="10778769" cy="7836723"/>
          </a:xfrm>
        </p:spPr>
        <p:txBody>
          <a:bodyPr/>
          <a:lstStyle>
            <a:lvl1pPr>
              <a:defRPr sz="5600"/>
            </a:lvl1pPr>
            <a:lvl2pPr>
              <a:defRPr sz="4900"/>
            </a:lvl2pPr>
            <a:lvl3pPr>
              <a:defRPr sz="4200"/>
            </a:lvl3pPr>
            <a:lvl4pPr>
              <a:defRPr sz="3900"/>
            </a:lvl4pPr>
            <a:lvl5pPr>
              <a:defRPr sz="3900"/>
            </a:lvl5pPr>
            <a:lvl6pPr>
              <a:defRPr sz="3900"/>
            </a:lvl6pPr>
            <a:lvl7pPr>
              <a:defRPr sz="3900"/>
            </a:lvl7pPr>
            <a:lvl8pPr>
              <a:defRPr sz="3900"/>
            </a:lvl8pPr>
            <a:lvl9pPr>
              <a:defRPr sz="3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80" y="541552"/>
            <a:ext cx="8022690" cy="2304733"/>
          </a:xfrm>
        </p:spPr>
        <p:txBody>
          <a:bodyPr anchor="b"/>
          <a:lstStyle>
            <a:lvl1pPr algn="l">
              <a:defRPr sz="4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34087" y="541550"/>
            <a:ext cx="13632221" cy="11608675"/>
          </a:xfrm>
        </p:spPr>
        <p:txBody>
          <a:bodyPr/>
          <a:lstStyle>
            <a:lvl1pPr>
              <a:defRPr sz="7700"/>
            </a:lvl1pPr>
            <a:lvl2pPr>
              <a:defRPr sz="6700"/>
            </a:lvl2pPr>
            <a:lvl3pPr>
              <a:defRPr sz="5600"/>
            </a:lvl3pPr>
            <a:lvl4pPr>
              <a:defRPr sz="4900"/>
            </a:lvl4pPr>
            <a:lvl5pPr>
              <a:defRPr sz="4900"/>
            </a:lvl5pPr>
            <a:lvl6pPr>
              <a:defRPr sz="4900"/>
            </a:lvl6pPr>
            <a:lvl7pPr>
              <a:defRPr sz="4900"/>
            </a:lvl7pPr>
            <a:lvl8pPr>
              <a:defRPr sz="4900"/>
            </a:lvl8pPr>
            <a:lvl9pPr>
              <a:defRPr sz="4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80" y="2846284"/>
            <a:ext cx="8022690" cy="9303942"/>
          </a:xfrm>
        </p:spPr>
        <p:txBody>
          <a:bodyPr/>
          <a:lstStyle>
            <a:lvl1pPr marL="0" indent="0">
              <a:buNone/>
              <a:defRPr sz="3200"/>
            </a:lvl1pPr>
            <a:lvl2pPr marL="1085351" indent="0">
              <a:buNone/>
              <a:defRPr sz="2800"/>
            </a:lvl2pPr>
            <a:lvl3pPr marL="2170701" indent="0">
              <a:buNone/>
              <a:defRPr sz="2500"/>
            </a:lvl3pPr>
            <a:lvl4pPr marL="3256052" indent="0">
              <a:buNone/>
              <a:defRPr sz="2100"/>
            </a:lvl4pPr>
            <a:lvl5pPr marL="4341402" indent="0">
              <a:buNone/>
              <a:defRPr sz="2100"/>
            </a:lvl5pPr>
            <a:lvl6pPr marL="5426753" indent="0">
              <a:buNone/>
              <a:defRPr sz="2100"/>
            </a:lvl6pPr>
            <a:lvl7pPr marL="6512103" indent="0">
              <a:buNone/>
              <a:defRPr sz="2100"/>
            </a:lvl7pPr>
            <a:lvl8pPr marL="7597454" indent="0">
              <a:buNone/>
              <a:defRPr sz="2100"/>
            </a:lvl8pPr>
            <a:lvl9pPr marL="8682804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746" y="9521188"/>
            <a:ext cx="14631353" cy="1124031"/>
          </a:xfrm>
        </p:spPr>
        <p:txBody>
          <a:bodyPr anchor="b"/>
          <a:lstStyle>
            <a:lvl1pPr algn="l">
              <a:defRPr sz="4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746" y="1215339"/>
            <a:ext cx="14631353" cy="8161020"/>
          </a:xfrm>
        </p:spPr>
        <p:txBody>
          <a:bodyPr/>
          <a:lstStyle>
            <a:lvl1pPr marL="0" indent="0">
              <a:buNone/>
              <a:defRPr sz="7700"/>
            </a:lvl1pPr>
            <a:lvl2pPr marL="1085351" indent="0">
              <a:buNone/>
              <a:defRPr sz="6700"/>
            </a:lvl2pPr>
            <a:lvl3pPr marL="2170701" indent="0">
              <a:buNone/>
              <a:defRPr sz="5600"/>
            </a:lvl3pPr>
            <a:lvl4pPr marL="3256052" indent="0">
              <a:buNone/>
              <a:defRPr sz="4900"/>
            </a:lvl4pPr>
            <a:lvl5pPr marL="4341402" indent="0">
              <a:buNone/>
              <a:defRPr sz="4900"/>
            </a:lvl5pPr>
            <a:lvl6pPr marL="5426753" indent="0">
              <a:buNone/>
              <a:defRPr sz="4900"/>
            </a:lvl6pPr>
            <a:lvl7pPr marL="6512103" indent="0">
              <a:buNone/>
              <a:defRPr sz="4900"/>
            </a:lvl7pPr>
            <a:lvl8pPr marL="7597454" indent="0">
              <a:buNone/>
              <a:defRPr sz="4900"/>
            </a:lvl8pPr>
            <a:lvl9pPr marL="8682804" indent="0">
              <a:buNone/>
              <a:defRPr sz="49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746" y="10645221"/>
            <a:ext cx="14631353" cy="1596309"/>
          </a:xfrm>
        </p:spPr>
        <p:txBody>
          <a:bodyPr/>
          <a:lstStyle>
            <a:lvl1pPr marL="0" indent="0">
              <a:buNone/>
              <a:defRPr sz="3200"/>
            </a:lvl1pPr>
            <a:lvl2pPr marL="1085351" indent="0">
              <a:buNone/>
              <a:defRPr sz="2800"/>
            </a:lvl2pPr>
            <a:lvl3pPr marL="2170701" indent="0">
              <a:buNone/>
              <a:defRPr sz="2500"/>
            </a:lvl3pPr>
            <a:lvl4pPr marL="3256052" indent="0">
              <a:buNone/>
              <a:defRPr sz="2100"/>
            </a:lvl4pPr>
            <a:lvl5pPr marL="4341402" indent="0">
              <a:buNone/>
              <a:defRPr sz="2100"/>
            </a:lvl5pPr>
            <a:lvl6pPr marL="5426753" indent="0">
              <a:buNone/>
              <a:defRPr sz="2100"/>
            </a:lvl6pPr>
            <a:lvl7pPr marL="6512103" indent="0">
              <a:buNone/>
              <a:defRPr sz="2100"/>
            </a:lvl7pPr>
            <a:lvl8pPr marL="7597454" indent="0">
              <a:buNone/>
              <a:defRPr sz="2100"/>
            </a:lvl8pPr>
            <a:lvl9pPr marL="8682804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4320-8F0D-4E02-96DE-8508D0C7858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80" y="544699"/>
            <a:ext cx="21947031" cy="2266949"/>
          </a:xfrm>
          <a:prstGeom prst="rect">
            <a:avLst/>
          </a:prstGeom>
        </p:spPr>
        <p:txBody>
          <a:bodyPr vert="horz" lIns="217070" tIns="108535" rIns="217070" bIns="10853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80" y="3173731"/>
            <a:ext cx="21947031" cy="8976494"/>
          </a:xfrm>
          <a:prstGeom prst="rect">
            <a:avLst/>
          </a:prstGeom>
        </p:spPr>
        <p:txBody>
          <a:bodyPr vert="horz" lIns="217070" tIns="108535" rIns="217070" bIns="10853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19280" y="12606765"/>
            <a:ext cx="5689970" cy="724164"/>
          </a:xfrm>
          <a:prstGeom prst="rect">
            <a:avLst/>
          </a:prstGeom>
        </p:spPr>
        <p:txBody>
          <a:bodyPr vert="horz" lIns="217070" tIns="108535" rIns="217070" bIns="108535" rtlCol="0" anchor="ctr"/>
          <a:lstStyle>
            <a:lvl1pPr algn="l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34320-8F0D-4E02-96DE-8508D0C78584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31744" y="12606765"/>
            <a:ext cx="7722103" cy="724164"/>
          </a:xfrm>
          <a:prstGeom prst="rect">
            <a:avLst/>
          </a:prstGeom>
        </p:spPr>
        <p:txBody>
          <a:bodyPr vert="horz" lIns="217070" tIns="108535" rIns="217070" bIns="108535" rtlCol="0" anchor="ctr"/>
          <a:lstStyle>
            <a:lvl1pPr algn="ct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476338" y="12606765"/>
            <a:ext cx="5689970" cy="724164"/>
          </a:xfrm>
          <a:prstGeom prst="rect">
            <a:avLst/>
          </a:prstGeom>
        </p:spPr>
        <p:txBody>
          <a:bodyPr vert="horz" lIns="217070" tIns="108535" rIns="217070" bIns="108535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E763C-B9E3-4D27-92A4-F34E66C8F20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rd"/>
  </p:transition>
  <p:txStyles>
    <p:titleStyle>
      <a:lvl1pPr algn="ctr" defTabSz="2170701" rtl="0" eaLnBrk="1" latinLnBrk="0" hangingPunct="1">
        <a:spcBef>
          <a:spcPct val="0"/>
        </a:spcBef>
        <a:buNone/>
        <a:defRPr sz="10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4015" indent="-814015" algn="l" defTabSz="2170701" rtl="0" eaLnBrk="1" latinLnBrk="0" hangingPunct="1">
        <a:spcBef>
          <a:spcPct val="20000"/>
        </a:spcBef>
        <a:buFont typeface="Arial" pitchFamily="34" charset="0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1pPr>
      <a:lvl2pPr marL="1763694" indent="-678343" algn="l" defTabSz="2170701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13376" indent="-542675" algn="l" defTabSz="2170701" rtl="0" eaLnBrk="1" latinLnBrk="0" hangingPunct="1">
        <a:spcBef>
          <a:spcPct val="20000"/>
        </a:spcBef>
        <a:buFont typeface="Arial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3pPr>
      <a:lvl4pPr marL="3798727" indent="-542675" algn="l" defTabSz="2170701" rtl="0" eaLnBrk="1" latinLnBrk="0" hangingPunct="1">
        <a:spcBef>
          <a:spcPct val="20000"/>
        </a:spcBef>
        <a:buFont typeface="Arial" pitchFamily="34" charset="0"/>
        <a:buChar char="–"/>
        <a:defRPr sz="4900" kern="1200">
          <a:solidFill>
            <a:schemeClr val="tx1"/>
          </a:solidFill>
          <a:latin typeface="+mn-lt"/>
          <a:ea typeface="+mn-ea"/>
          <a:cs typeface="+mn-cs"/>
        </a:defRPr>
      </a:lvl4pPr>
      <a:lvl5pPr marL="4884077" indent="-542675" algn="l" defTabSz="2170701" rtl="0" eaLnBrk="1" latinLnBrk="0" hangingPunct="1">
        <a:spcBef>
          <a:spcPct val="20000"/>
        </a:spcBef>
        <a:buFont typeface="Arial" pitchFamily="34" charset="0"/>
        <a:buChar char="»"/>
        <a:defRPr sz="4900" kern="1200">
          <a:solidFill>
            <a:schemeClr val="tx1"/>
          </a:solidFill>
          <a:latin typeface="+mn-lt"/>
          <a:ea typeface="+mn-ea"/>
          <a:cs typeface="+mn-cs"/>
        </a:defRPr>
      </a:lvl5pPr>
      <a:lvl6pPr marL="5969428" indent="-542675" algn="l" defTabSz="2170701" rtl="0" eaLnBrk="1" latinLnBrk="0" hangingPunct="1">
        <a:spcBef>
          <a:spcPct val="20000"/>
        </a:spcBef>
        <a:buFont typeface="Arial" pitchFamily="34" charset="0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6pPr>
      <a:lvl7pPr marL="7054778" indent="-542675" algn="l" defTabSz="2170701" rtl="0" eaLnBrk="1" latinLnBrk="0" hangingPunct="1">
        <a:spcBef>
          <a:spcPct val="20000"/>
        </a:spcBef>
        <a:buFont typeface="Arial" pitchFamily="34" charset="0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7pPr>
      <a:lvl8pPr marL="8140129" indent="-542675" algn="l" defTabSz="2170701" rtl="0" eaLnBrk="1" latinLnBrk="0" hangingPunct="1">
        <a:spcBef>
          <a:spcPct val="20000"/>
        </a:spcBef>
        <a:buFont typeface="Arial" pitchFamily="34" charset="0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8pPr>
      <a:lvl9pPr marL="9225479" indent="-542675" algn="l" defTabSz="2170701" rtl="0" eaLnBrk="1" latinLnBrk="0" hangingPunct="1">
        <a:spcBef>
          <a:spcPct val="20000"/>
        </a:spcBef>
        <a:buFont typeface="Arial" pitchFamily="34" charset="0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170701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85351" algn="l" defTabSz="2170701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2170701" algn="l" defTabSz="2170701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3256052" algn="l" defTabSz="2170701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4341402" algn="l" defTabSz="2170701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5426753" algn="l" defTabSz="2170701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6512103" algn="l" defTabSz="2170701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7597454" algn="l" defTabSz="2170701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8682804" algn="l" defTabSz="2170701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smartos\Desktop\Омельчук Ю.О\travel english\pictures\слайд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91" y="-15811"/>
            <a:ext cx="24380826" cy="1360011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smartos\Desktop\Омельчук Ю.О\travel english\pictures\слайд 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1869" y="0"/>
            <a:ext cx="24567456" cy="13601699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smartos\Desktop\Омельчук Ю.О\travel english\pictures\слайд 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"/>
            <a:ext cx="24380825" cy="1360011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smartos\Desktop\Омельчук Ю.О\travel english\pictures\слайд 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"/>
            <a:ext cx="24380826" cy="1360011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smartos\Desktop\Омельчук Ю.О\travel english\pictures\слайд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0972"/>
            <a:ext cx="24385588" cy="13793099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smartos\Desktop\Омельчук Ю.О\travel english\pictures\слайд 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383673" cy="136017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smartos\Desktop\Омельчук Ю.О\travel english\pictures\слайд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" y="0"/>
            <a:ext cx="24380826" cy="1360011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smartos\Desktop\Омельчук Ю.О\travel english\pictures\слайд 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" y="0"/>
            <a:ext cx="24380826" cy="1360011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smartos\Desktop\Омельчук Ю.О\travel english\pictures\слайд 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" y="0"/>
            <a:ext cx="24380826" cy="1360011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smartos\Desktop\Омельчук Ю.О\travel english\pictures\слайд 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385588" cy="1360277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smartos\Desktop\Омельчук Ю.О\travel english\pictures\слайд 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" y="0"/>
            <a:ext cx="24380826" cy="1360011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smartos\Desktop\Омельчук Ю.О\travel english\pictures\слайд 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" y="1587"/>
            <a:ext cx="24380826" cy="1360011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Произвольный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smartos</dc:creator>
  <cp:lastModifiedBy>Слизькоуха Анастасія Романівна</cp:lastModifiedBy>
  <cp:revision>3</cp:revision>
  <dcterms:created xsi:type="dcterms:W3CDTF">2019-03-06T08:49:42Z</dcterms:created>
  <dcterms:modified xsi:type="dcterms:W3CDTF">2019-04-15T09:54:28Z</dcterms:modified>
</cp:coreProperties>
</file>