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8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A8165-EA43-486A-A5DE-68D6C085A80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A8BA8C20-0690-4657-8C1D-4E54A6D5506E}">
      <dgm:prSet phldrT="[Текст]"/>
      <dgm:spPr/>
      <dgm:t>
        <a:bodyPr/>
        <a:lstStyle/>
        <a:p>
          <a:r>
            <a:rPr lang="uk-UA" b="1" dirty="0">
              <a:solidFill>
                <a:schemeClr val="tx1"/>
              </a:solidFill>
            </a:rPr>
            <a:t>Число </a:t>
          </a:r>
          <a:r>
            <a:rPr lang="uk-UA" dirty="0">
              <a:solidFill>
                <a:schemeClr val="tx1"/>
              </a:solidFill>
            </a:rPr>
            <a:t>– одне з основних понять математики, яке використовують для підрахунку, вимірювання, нумерації. </a:t>
          </a:r>
        </a:p>
      </dgm:t>
    </dgm:pt>
    <dgm:pt modelId="{0FEAA992-3C1D-491B-8237-0EE843A697E8}" type="parTrans" cxnId="{527210E8-DF53-4E01-BB8C-5DD3264F6063}">
      <dgm:prSet/>
      <dgm:spPr/>
      <dgm:t>
        <a:bodyPr/>
        <a:lstStyle/>
        <a:p>
          <a:endParaRPr lang="uk-UA"/>
        </a:p>
      </dgm:t>
    </dgm:pt>
    <dgm:pt modelId="{F6A976E8-70BD-4696-B516-650A1BD4AB4E}" type="sibTrans" cxnId="{527210E8-DF53-4E01-BB8C-5DD3264F6063}">
      <dgm:prSet/>
      <dgm:spPr/>
      <dgm:t>
        <a:bodyPr/>
        <a:lstStyle/>
        <a:p>
          <a:endParaRPr lang="uk-UA"/>
        </a:p>
      </dgm:t>
    </dgm:pt>
    <dgm:pt modelId="{B9B34DEE-6A35-4273-A0A4-EB504AB1CBDD}">
      <dgm:prSet phldrT="[Текст]"/>
      <dgm:spPr/>
      <dgm:t>
        <a:bodyPr/>
        <a:lstStyle/>
        <a:p>
          <a:r>
            <a:rPr lang="uk-UA" dirty="0">
              <a:solidFill>
                <a:schemeClr val="tx1"/>
              </a:solidFill>
            </a:rPr>
            <a:t>Символи, які застосовуються для позначення чисел, називаються цифрами.</a:t>
          </a:r>
        </a:p>
      </dgm:t>
    </dgm:pt>
    <dgm:pt modelId="{4582B46E-FB45-4120-B3C9-E2F58357E981}" type="parTrans" cxnId="{15A9FADA-733F-4D66-9088-72D27B7B6A12}">
      <dgm:prSet/>
      <dgm:spPr/>
      <dgm:t>
        <a:bodyPr/>
        <a:lstStyle/>
        <a:p>
          <a:endParaRPr lang="uk-UA"/>
        </a:p>
      </dgm:t>
    </dgm:pt>
    <dgm:pt modelId="{5E9E5E1D-D9F4-4049-84B8-79B5962B4EB3}" type="sibTrans" cxnId="{15A9FADA-733F-4D66-9088-72D27B7B6A12}">
      <dgm:prSet/>
      <dgm:spPr/>
      <dgm:t>
        <a:bodyPr/>
        <a:lstStyle/>
        <a:p>
          <a:endParaRPr lang="uk-UA"/>
        </a:p>
      </dgm:t>
    </dgm:pt>
    <dgm:pt modelId="{329BDE58-65A0-4BA2-B29C-C8EEBD2F1286}">
      <dgm:prSet phldrT="[Текст]"/>
      <dgm:spPr/>
      <dgm:t>
        <a:bodyPr/>
        <a:lstStyle/>
        <a:p>
          <a:r>
            <a:rPr lang="uk-UA" b="1" dirty="0">
              <a:solidFill>
                <a:schemeClr val="tx1"/>
              </a:solidFill>
            </a:rPr>
            <a:t>Натуральні числа </a:t>
          </a:r>
          <a:r>
            <a:rPr lang="uk-UA" dirty="0">
              <a:solidFill>
                <a:schemeClr val="tx1"/>
              </a:solidFill>
            </a:rPr>
            <a:t>– це числа, які застосовують при лічбі предметів. </a:t>
          </a:r>
        </a:p>
      </dgm:t>
    </dgm:pt>
    <dgm:pt modelId="{144B0FB1-FAAE-4E78-822E-A6F189E83C6B}" type="parTrans" cxnId="{3E0F30D5-79AB-457A-81EC-D5164604E4BA}">
      <dgm:prSet/>
      <dgm:spPr/>
      <dgm:t>
        <a:bodyPr/>
        <a:lstStyle/>
        <a:p>
          <a:endParaRPr lang="uk-UA"/>
        </a:p>
      </dgm:t>
    </dgm:pt>
    <dgm:pt modelId="{BD33EF6A-C1E7-412A-9B43-4A1A7E2F3A83}" type="sibTrans" cxnId="{3E0F30D5-79AB-457A-81EC-D5164604E4BA}">
      <dgm:prSet/>
      <dgm:spPr/>
      <dgm:t>
        <a:bodyPr/>
        <a:lstStyle/>
        <a:p>
          <a:endParaRPr lang="uk-UA"/>
        </a:p>
      </dgm:t>
    </dgm:pt>
    <dgm:pt modelId="{3D2A3A43-AF35-43EC-B9D5-AB29A452FE47}">
      <dgm:prSet phldrT="[Текст]"/>
      <dgm:spPr/>
      <dgm:t>
        <a:bodyPr/>
        <a:lstStyle/>
        <a:p>
          <a:r>
            <a:rPr lang="uk-UA" b="1" dirty="0">
              <a:solidFill>
                <a:schemeClr val="tx1"/>
              </a:solidFill>
            </a:rPr>
            <a:t>Лічба </a:t>
          </a:r>
          <a:r>
            <a:rPr lang="uk-UA" dirty="0">
              <a:solidFill>
                <a:schemeClr val="tx1"/>
              </a:solidFill>
            </a:rPr>
            <a:t>– це встановлення взаємно-однозначної відповідності між елементами заданої кінцевої множини і числами – елементами початкового відрізку натурального ряду.</a:t>
          </a:r>
        </a:p>
      </dgm:t>
    </dgm:pt>
    <dgm:pt modelId="{3033F7B0-B761-49BB-B9BB-20C136911494}" type="parTrans" cxnId="{5B2CEF0C-115F-466F-8AA3-CF81986CA283}">
      <dgm:prSet/>
      <dgm:spPr/>
      <dgm:t>
        <a:bodyPr/>
        <a:lstStyle/>
        <a:p>
          <a:endParaRPr lang="uk-UA"/>
        </a:p>
      </dgm:t>
    </dgm:pt>
    <dgm:pt modelId="{8F976E56-9235-4995-924A-3C4AE3146B29}" type="sibTrans" cxnId="{5B2CEF0C-115F-466F-8AA3-CF81986CA283}">
      <dgm:prSet/>
      <dgm:spPr/>
      <dgm:t>
        <a:bodyPr/>
        <a:lstStyle/>
        <a:p>
          <a:endParaRPr lang="uk-UA"/>
        </a:p>
      </dgm:t>
    </dgm:pt>
    <dgm:pt modelId="{FFB280E0-7072-4583-9F02-71C1553A64F8}" type="pres">
      <dgm:prSet presAssocID="{7F5A8165-EA43-486A-A5DE-68D6C085A80B}" presName="Name0" presStyleCnt="0">
        <dgm:presLayoutVars>
          <dgm:chMax val="7"/>
          <dgm:chPref val="7"/>
          <dgm:dir/>
        </dgm:presLayoutVars>
      </dgm:prSet>
      <dgm:spPr/>
    </dgm:pt>
    <dgm:pt modelId="{564E4CBE-8AE5-44F9-AAE5-E29F133093C3}" type="pres">
      <dgm:prSet presAssocID="{7F5A8165-EA43-486A-A5DE-68D6C085A80B}" presName="Name1" presStyleCnt="0"/>
      <dgm:spPr/>
    </dgm:pt>
    <dgm:pt modelId="{A39B1A7C-6BF9-4C43-B1B4-F04A2737B341}" type="pres">
      <dgm:prSet presAssocID="{7F5A8165-EA43-486A-A5DE-68D6C085A80B}" presName="cycle" presStyleCnt="0"/>
      <dgm:spPr/>
    </dgm:pt>
    <dgm:pt modelId="{22CC73DF-60F4-49B8-BD1A-4C1637988E4B}" type="pres">
      <dgm:prSet presAssocID="{7F5A8165-EA43-486A-A5DE-68D6C085A80B}" presName="srcNode" presStyleLbl="node1" presStyleIdx="0" presStyleCnt="4"/>
      <dgm:spPr/>
    </dgm:pt>
    <dgm:pt modelId="{4D252FDE-75DF-4E69-A43D-FD75B060E872}" type="pres">
      <dgm:prSet presAssocID="{7F5A8165-EA43-486A-A5DE-68D6C085A80B}" presName="conn" presStyleLbl="parChTrans1D2" presStyleIdx="0" presStyleCnt="1"/>
      <dgm:spPr/>
    </dgm:pt>
    <dgm:pt modelId="{DCF8575C-C1F8-43B1-BD8F-623DDF3364C6}" type="pres">
      <dgm:prSet presAssocID="{7F5A8165-EA43-486A-A5DE-68D6C085A80B}" presName="extraNode" presStyleLbl="node1" presStyleIdx="0" presStyleCnt="4"/>
      <dgm:spPr/>
    </dgm:pt>
    <dgm:pt modelId="{DB6AF8B5-840C-43B0-B0CB-7F800F9621C8}" type="pres">
      <dgm:prSet presAssocID="{7F5A8165-EA43-486A-A5DE-68D6C085A80B}" presName="dstNode" presStyleLbl="node1" presStyleIdx="0" presStyleCnt="4"/>
      <dgm:spPr/>
    </dgm:pt>
    <dgm:pt modelId="{1AAB7691-DFAC-4C3D-95D5-60E6F90BD745}" type="pres">
      <dgm:prSet presAssocID="{A8BA8C20-0690-4657-8C1D-4E54A6D5506E}" presName="text_1" presStyleLbl="node1" presStyleIdx="0" presStyleCnt="4">
        <dgm:presLayoutVars>
          <dgm:bulletEnabled val="1"/>
        </dgm:presLayoutVars>
      </dgm:prSet>
      <dgm:spPr/>
    </dgm:pt>
    <dgm:pt modelId="{96F32A72-3C79-476D-9C3E-17BD38AE2B72}" type="pres">
      <dgm:prSet presAssocID="{A8BA8C20-0690-4657-8C1D-4E54A6D5506E}" presName="accent_1" presStyleCnt="0"/>
      <dgm:spPr/>
    </dgm:pt>
    <dgm:pt modelId="{7B4D79D0-E30C-410E-ABFE-249BCD510943}" type="pres">
      <dgm:prSet presAssocID="{A8BA8C20-0690-4657-8C1D-4E54A6D5506E}" presName="accentRepeatNode" presStyleLbl="solidFgAcc1" presStyleIdx="0" presStyleCnt="4"/>
      <dgm:spPr/>
    </dgm:pt>
    <dgm:pt modelId="{14D7C5CA-C9E4-4344-AA40-91FDB72A4042}" type="pres">
      <dgm:prSet presAssocID="{B9B34DEE-6A35-4273-A0A4-EB504AB1CBDD}" presName="text_2" presStyleLbl="node1" presStyleIdx="1" presStyleCnt="4">
        <dgm:presLayoutVars>
          <dgm:bulletEnabled val="1"/>
        </dgm:presLayoutVars>
      </dgm:prSet>
      <dgm:spPr/>
    </dgm:pt>
    <dgm:pt modelId="{8CE02A53-44B2-45DD-9BEA-7BCEF657E573}" type="pres">
      <dgm:prSet presAssocID="{B9B34DEE-6A35-4273-A0A4-EB504AB1CBDD}" presName="accent_2" presStyleCnt="0"/>
      <dgm:spPr/>
    </dgm:pt>
    <dgm:pt modelId="{03C17C46-13F7-4275-8F91-04D6FE26492C}" type="pres">
      <dgm:prSet presAssocID="{B9B34DEE-6A35-4273-A0A4-EB504AB1CBDD}" presName="accentRepeatNode" presStyleLbl="solidFgAcc1" presStyleIdx="1" presStyleCnt="4"/>
      <dgm:spPr/>
    </dgm:pt>
    <dgm:pt modelId="{A1A92A84-2EE9-4EF0-AE55-B8BF0B145AD8}" type="pres">
      <dgm:prSet presAssocID="{329BDE58-65A0-4BA2-B29C-C8EEBD2F1286}" presName="text_3" presStyleLbl="node1" presStyleIdx="2" presStyleCnt="4">
        <dgm:presLayoutVars>
          <dgm:bulletEnabled val="1"/>
        </dgm:presLayoutVars>
      </dgm:prSet>
      <dgm:spPr/>
    </dgm:pt>
    <dgm:pt modelId="{06998B12-E288-48FA-AE35-97B24D4F315C}" type="pres">
      <dgm:prSet presAssocID="{329BDE58-65A0-4BA2-B29C-C8EEBD2F1286}" presName="accent_3" presStyleCnt="0"/>
      <dgm:spPr/>
    </dgm:pt>
    <dgm:pt modelId="{5A16C081-04AD-4CAA-AECB-EA8BA669C1F5}" type="pres">
      <dgm:prSet presAssocID="{329BDE58-65A0-4BA2-B29C-C8EEBD2F1286}" presName="accentRepeatNode" presStyleLbl="solidFgAcc1" presStyleIdx="2" presStyleCnt="4"/>
      <dgm:spPr/>
    </dgm:pt>
    <dgm:pt modelId="{F4DA4AC2-8D38-4697-99B7-00095A848FA5}" type="pres">
      <dgm:prSet presAssocID="{3D2A3A43-AF35-43EC-B9D5-AB29A452FE47}" presName="text_4" presStyleLbl="node1" presStyleIdx="3" presStyleCnt="4">
        <dgm:presLayoutVars>
          <dgm:bulletEnabled val="1"/>
        </dgm:presLayoutVars>
      </dgm:prSet>
      <dgm:spPr/>
    </dgm:pt>
    <dgm:pt modelId="{E289374F-4290-4C15-92AE-F6D31A4BCCEC}" type="pres">
      <dgm:prSet presAssocID="{3D2A3A43-AF35-43EC-B9D5-AB29A452FE47}" presName="accent_4" presStyleCnt="0"/>
      <dgm:spPr/>
    </dgm:pt>
    <dgm:pt modelId="{3A6A9403-8A3A-424A-8F90-A43E92E6065A}" type="pres">
      <dgm:prSet presAssocID="{3D2A3A43-AF35-43EC-B9D5-AB29A452FE47}" presName="accentRepeatNode" presStyleLbl="solidFgAcc1" presStyleIdx="3" presStyleCnt="4"/>
      <dgm:spPr/>
    </dgm:pt>
  </dgm:ptLst>
  <dgm:cxnLst>
    <dgm:cxn modelId="{5B2CEF0C-115F-466F-8AA3-CF81986CA283}" srcId="{7F5A8165-EA43-486A-A5DE-68D6C085A80B}" destId="{3D2A3A43-AF35-43EC-B9D5-AB29A452FE47}" srcOrd="3" destOrd="0" parTransId="{3033F7B0-B761-49BB-B9BB-20C136911494}" sibTransId="{8F976E56-9235-4995-924A-3C4AE3146B29}"/>
    <dgm:cxn modelId="{0518E723-BDDB-455A-83CD-E7EE3E278F92}" type="presOf" srcId="{7F5A8165-EA43-486A-A5DE-68D6C085A80B}" destId="{FFB280E0-7072-4583-9F02-71C1553A64F8}" srcOrd="0" destOrd="0" presId="urn:microsoft.com/office/officeart/2008/layout/VerticalCurvedList"/>
    <dgm:cxn modelId="{3942DB7F-9D13-4498-91FB-2A98A8F248BA}" type="presOf" srcId="{A8BA8C20-0690-4657-8C1D-4E54A6D5506E}" destId="{1AAB7691-DFAC-4C3D-95D5-60E6F90BD745}" srcOrd="0" destOrd="0" presId="urn:microsoft.com/office/officeart/2008/layout/VerticalCurvedList"/>
    <dgm:cxn modelId="{A2BA6E85-BCD1-45CF-8425-CF4E2C4780B6}" type="presOf" srcId="{B9B34DEE-6A35-4273-A0A4-EB504AB1CBDD}" destId="{14D7C5CA-C9E4-4344-AA40-91FDB72A4042}" srcOrd="0" destOrd="0" presId="urn:microsoft.com/office/officeart/2008/layout/VerticalCurvedList"/>
    <dgm:cxn modelId="{FC32E99D-71A7-407A-9AC3-078699E4D454}" type="presOf" srcId="{F6A976E8-70BD-4696-B516-650A1BD4AB4E}" destId="{4D252FDE-75DF-4E69-A43D-FD75B060E872}" srcOrd="0" destOrd="0" presId="urn:microsoft.com/office/officeart/2008/layout/VerticalCurvedList"/>
    <dgm:cxn modelId="{E1890EB7-771A-41E0-A3A0-AB033627F997}" type="presOf" srcId="{3D2A3A43-AF35-43EC-B9D5-AB29A452FE47}" destId="{F4DA4AC2-8D38-4697-99B7-00095A848FA5}" srcOrd="0" destOrd="0" presId="urn:microsoft.com/office/officeart/2008/layout/VerticalCurvedList"/>
    <dgm:cxn modelId="{3E0F30D5-79AB-457A-81EC-D5164604E4BA}" srcId="{7F5A8165-EA43-486A-A5DE-68D6C085A80B}" destId="{329BDE58-65A0-4BA2-B29C-C8EEBD2F1286}" srcOrd="2" destOrd="0" parTransId="{144B0FB1-FAAE-4E78-822E-A6F189E83C6B}" sibTransId="{BD33EF6A-C1E7-412A-9B43-4A1A7E2F3A83}"/>
    <dgm:cxn modelId="{15A9FADA-733F-4D66-9088-72D27B7B6A12}" srcId="{7F5A8165-EA43-486A-A5DE-68D6C085A80B}" destId="{B9B34DEE-6A35-4273-A0A4-EB504AB1CBDD}" srcOrd="1" destOrd="0" parTransId="{4582B46E-FB45-4120-B3C9-E2F58357E981}" sibTransId="{5E9E5E1D-D9F4-4049-84B8-79B5962B4EB3}"/>
    <dgm:cxn modelId="{527210E8-DF53-4E01-BB8C-5DD3264F6063}" srcId="{7F5A8165-EA43-486A-A5DE-68D6C085A80B}" destId="{A8BA8C20-0690-4657-8C1D-4E54A6D5506E}" srcOrd="0" destOrd="0" parTransId="{0FEAA992-3C1D-491B-8237-0EE843A697E8}" sibTransId="{F6A976E8-70BD-4696-B516-650A1BD4AB4E}"/>
    <dgm:cxn modelId="{F02748F6-99CC-43B4-B1E8-2821CF95C4D0}" type="presOf" srcId="{329BDE58-65A0-4BA2-B29C-C8EEBD2F1286}" destId="{A1A92A84-2EE9-4EF0-AE55-B8BF0B145AD8}" srcOrd="0" destOrd="0" presId="urn:microsoft.com/office/officeart/2008/layout/VerticalCurvedList"/>
    <dgm:cxn modelId="{DA0929EC-377F-4FC9-A8C8-6273FFCB9570}" type="presParOf" srcId="{FFB280E0-7072-4583-9F02-71C1553A64F8}" destId="{564E4CBE-8AE5-44F9-AAE5-E29F133093C3}" srcOrd="0" destOrd="0" presId="urn:microsoft.com/office/officeart/2008/layout/VerticalCurvedList"/>
    <dgm:cxn modelId="{19EA7390-ADEB-4515-837F-556396DAF7F0}" type="presParOf" srcId="{564E4CBE-8AE5-44F9-AAE5-E29F133093C3}" destId="{A39B1A7C-6BF9-4C43-B1B4-F04A2737B341}" srcOrd="0" destOrd="0" presId="urn:microsoft.com/office/officeart/2008/layout/VerticalCurvedList"/>
    <dgm:cxn modelId="{7667036F-5D65-4CEE-9B24-D85742D86562}" type="presParOf" srcId="{A39B1A7C-6BF9-4C43-B1B4-F04A2737B341}" destId="{22CC73DF-60F4-49B8-BD1A-4C1637988E4B}" srcOrd="0" destOrd="0" presId="urn:microsoft.com/office/officeart/2008/layout/VerticalCurvedList"/>
    <dgm:cxn modelId="{31716ABC-7077-4810-B238-E9E4FBFCE647}" type="presParOf" srcId="{A39B1A7C-6BF9-4C43-B1B4-F04A2737B341}" destId="{4D252FDE-75DF-4E69-A43D-FD75B060E872}" srcOrd="1" destOrd="0" presId="urn:microsoft.com/office/officeart/2008/layout/VerticalCurvedList"/>
    <dgm:cxn modelId="{BC7CC01A-F05C-4082-8EAF-845A9D722ABF}" type="presParOf" srcId="{A39B1A7C-6BF9-4C43-B1B4-F04A2737B341}" destId="{DCF8575C-C1F8-43B1-BD8F-623DDF3364C6}" srcOrd="2" destOrd="0" presId="urn:microsoft.com/office/officeart/2008/layout/VerticalCurvedList"/>
    <dgm:cxn modelId="{BCAB12F3-B783-4C21-8A85-4977BD2D3D00}" type="presParOf" srcId="{A39B1A7C-6BF9-4C43-B1B4-F04A2737B341}" destId="{DB6AF8B5-840C-43B0-B0CB-7F800F9621C8}" srcOrd="3" destOrd="0" presId="urn:microsoft.com/office/officeart/2008/layout/VerticalCurvedList"/>
    <dgm:cxn modelId="{3F667A38-3D32-4FC2-9363-4944D045CE8E}" type="presParOf" srcId="{564E4CBE-8AE5-44F9-AAE5-E29F133093C3}" destId="{1AAB7691-DFAC-4C3D-95D5-60E6F90BD745}" srcOrd="1" destOrd="0" presId="urn:microsoft.com/office/officeart/2008/layout/VerticalCurvedList"/>
    <dgm:cxn modelId="{8DE60455-4870-4141-94D6-5C1FCD814685}" type="presParOf" srcId="{564E4CBE-8AE5-44F9-AAE5-E29F133093C3}" destId="{96F32A72-3C79-476D-9C3E-17BD38AE2B72}" srcOrd="2" destOrd="0" presId="urn:microsoft.com/office/officeart/2008/layout/VerticalCurvedList"/>
    <dgm:cxn modelId="{18457DD9-666F-4D09-B06D-F981835FD2DB}" type="presParOf" srcId="{96F32A72-3C79-476D-9C3E-17BD38AE2B72}" destId="{7B4D79D0-E30C-410E-ABFE-249BCD510943}" srcOrd="0" destOrd="0" presId="urn:microsoft.com/office/officeart/2008/layout/VerticalCurvedList"/>
    <dgm:cxn modelId="{DE676912-5AF7-4C70-84A0-9C9930E5341C}" type="presParOf" srcId="{564E4CBE-8AE5-44F9-AAE5-E29F133093C3}" destId="{14D7C5CA-C9E4-4344-AA40-91FDB72A4042}" srcOrd="3" destOrd="0" presId="urn:microsoft.com/office/officeart/2008/layout/VerticalCurvedList"/>
    <dgm:cxn modelId="{C7784BB5-E69A-4516-BB39-B7B426DD03B5}" type="presParOf" srcId="{564E4CBE-8AE5-44F9-AAE5-E29F133093C3}" destId="{8CE02A53-44B2-45DD-9BEA-7BCEF657E573}" srcOrd="4" destOrd="0" presId="urn:microsoft.com/office/officeart/2008/layout/VerticalCurvedList"/>
    <dgm:cxn modelId="{0F19F719-FC9B-4041-9889-518742207523}" type="presParOf" srcId="{8CE02A53-44B2-45DD-9BEA-7BCEF657E573}" destId="{03C17C46-13F7-4275-8F91-04D6FE26492C}" srcOrd="0" destOrd="0" presId="urn:microsoft.com/office/officeart/2008/layout/VerticalCurvedList"/>
    <dgm:cxn modelId="{DDBAF783-54CA-4382-BCEF-4E4298156B53}" type="presParOf" srcId="{564E4CBE-8AE5-44F9-AAE5-E29F133093C3}" destId="{A1A92A84-2EE9-4EF0-AE55-B8BF0B145AD8}" srcOrd="5" destOrd="0" presId="urn:microsoft.com/office/officeart/2008/layout/VerticalCurvedList"/>
    <dgm:cxn modelId="{A7DD8DE6-0FF3-4562-8A5B-7B7824AA2F78}" type="presParOf" srcId="{564E4CBE-8AE5-44F9-AAE5-E29F133093C3}" destId="{06998B12-E288-48FA-AE35-97B24D4F315C}" srcOrd="6" destOrd="0" presId="urn:microsoft.com/office/officeart/2008/layout/VerticalCurvedList"/>
    <dgm:cxn modelId="{BE321596-C8B0-4725-92B3-EC8C1301837D}" type="presParOf" srcId="{06998B12-E288-48FA-AE35-97B24D4F315C}" destId="{5A16C081-04AD-4CAA-AECB-EA8BA669C1F5}" srcOrd="0" destOrd="0" presId="urn:microsoft.com/office/officeart/2008/layout/VerticalCurvedList"/>
    <dgm:cxn modelId="{36060A02-2B1A-4E53-ABB9-2C7549B1012E}" type="presParOf" srcId="{564E4CBE-8AE5-44F9-AAE5-E29F133093C3}" destId="{F4DA4AC2-8D38-4697-99B7-00095A848FA5}" srcOrd="7" destOrd="0" presId="urn:microsoft.com/office/officeart/2008/layout/VerticalCurvedList"/>
    <dgm:cxn modelId="{84AF9E57-359B-4F2F-8211-888CCF55A34E}" type="presParOf" srcId="{564E4CBE-8AE5-44F9-AAE5-E29F133093C3}" destId="{E289374F-4290-4C15-92AE-F6D31A4BCCEC}" srcOrd="8" destOrd="0" presId="urn:microsoft.com/office/officeart/2008/layout/VerticalCurvedList"/>
    <dgm:cxn modelId="{893184E6-AB30-490F-8A72-B3156DC9F46D}" type="presParOf" srcId="{E289374F-4290-4C15-92AE-F6D31A4BCCEC}" destId="{3A6A9403-8A3A-424A-8F90-A43E92E6065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5748B1-DE71-4E8F-A125-3D6B7AE56809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4" csCatId="colorful" phldr="1"/>
      <dgm:spPr/>
    </dgm:pt>
    <dgm:pt modelId="{B70311E0-5D64-4EF1-831C-F0D606974365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-"/>
          </a:pPr>
          <a:r>
            <a:rPr lang="uk-UA" dirty="0">
              <a:solidFill>
                <a:schemeClr val="tx1"/>
              </a:solidFill>
            </a:rPr>
            <a:t>першим при лічбі може бути вказаний будь-який елемент множини;</a:t>
          </a:r>
        </a:p>
      </dgm:t>
    </dgm:pt>
    <dgm:pt modelId="{4461C2E9-693C-4C8B-8E06-A382630D5D1C}" type="parTrans" cxnId="{F90A744D-3FE5-4E49-8D3B-87D0A9E6008F}">
      <dgm:prSet/>
      <dgm:spPr/>
      <dgm:t>
        <a:bodyPr/>
        <a:lstStyle/>
        <a:p>
          <a:endParaRPr lang="uk-UA"/>
        </a:p>
      </dgm:t>
    </dgm:pt>
    <dgm:pt modelId="{7C5D5054-42CB-46F8-91E3-8CD6EB04E6EE}" type="sibTrans" cxnId="{F90A744D-3FE5-4E49-8D3B-87D0A9E6008F}">
      <dgm:prSet/>
      <dgm:spPr/>
      <dgm:t>
        <a:bodyPr/>
        <a:lstStyle/>
        <a:p>
          <a:endParaRPr lang="uk-UA"/>
        </a:p>
      </dgm:t>
    </dgm:pt>
    <dgm:pt modelId="{62B1CF42-7DF2-493D-A643-96E661373481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-"/>
          </a:pPr>
          <a:r>
            <a:rPr lang="uk-UA" dirty="0">
              <a:solidFill>
                <a:schemeClr val="tx1"/>
              </a:solidFill>
            </a:rPr>
            <a:t>жоден елемент множини не може бути пропущеним;</a:t>
          </a:r>
        </a:p>
      </dgm:t>
    </dgm:pt>
    <dgm:pt modelId="{EED757F7-F654-4C7C-A255-1B27FA77EFE0}" type="parTrans" cxnId="{2CAF5391-B949-4981-AD81-401E97953871}">
      <dgm:prSet/>
      <dgm:spPr/>
      <dgm:t>
        <a:bodyPr/>
        <a:lstStyle/>
        <a:p>
          <a:endParaRPr lang="uk-UA"/>
        </a:p>
      </dgm:t>
    </dgm:pt>
    <dgm:pt modelId="{D73F9C12-5897-47A8-8F81-54FBEBA6F6D6}" type="sibTrans" cxnId="{2CAF5391-B949-4981-AD81-401E97953871}">
      <dgm:prSet/>
      <dgm:spPr/>
      <dgm:t>
        <a:bodyPr/>
        <a:lstStyle/>
        <a:p>
          <a:endParaRPr lang="uk-UA"/>
        </a:p>
      </dgm:t>
    </dgm:pt>
    <dgm:pt modelId="{515D99A5-CCA7-46A0-89F6-513D4B68E801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-"/>
          </a:pPr>
          <a:r>
            <a:rPr lang="uk-UA" dirty="0">
              <a:solidFill>
                <a:schemeClr val="tx1"/>
              </a:solidFill>
            </a:rPr>
            <a:t>не можна лічити двічі один і той самий елемент множини;</a:t>
          </a:r>
        </a:p>
      </dgm:t>
    </dgm:pt>
    <dgm:pt modelId="{394CED32-DD74-4A3D-9907-B5EE1678EC02}" type="parTrans" cxnId="{A6C9DC82-F427-411B-A485-5BE5F1C03F78}">
      <dgm:prSet/>
      <dgm:spPr/>
      <dgm:t>
        <a:bodyPr/>
        <a:lstStyle/>
        <a:p>
          <a:endParaRPr lang="uk-UA"/>
        </a:p>
      </dgm:t>
    </dgm:pt>
    <dgm:pt modelId="{C6E64830-3109-4E9D-9B56-9B49C20B19ED}" type="sibTrans" cxnId="{A6C9DC82-F427-411B-A485-5BE5F1C03F78}">
      <dgm:prSet/>
      <dgm:spPr/>
      <dgm:t>
        <a:bodyPr/>
        <a:lstStyle/>
        <a:p>
          <a:endParaRPr lang="uk-UA"/>
        </a:p>
      </dgm:t>
    </dgm:pt>
    <dgm:pt modelId="{7F7FDBAB-34E0-4EAD-9CA6-1E1583617586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-"/>
          </a:pPr>
          <a:r>
            <a:rPr lang="uk-UA" dirty="0">
              <a:solidFill>
                <a:schemeClr val="tx1"/>
              </a:solidFill>
            </a:rPr>
            <a:t>останнє назване число вказує на кількість елементів множин.</a:t>
          </a:r>
        </a:p>
      </dgm:t>
    </dgm:pt>
    <dgm:pt modelId="{C7D26A5C-8CEC-471B-8713-0C0DD204238D}" type="parTrans" cxnId="{A95D454E-39DE-49C9-AC26-2AF20C5130AB}">
      <dgm:prSet/>
      <dgm:spPr/>
      <dgm:t>
        <a:bodyPr/>
        <a:lstStyle/>
        <a:p>
          <a:endParaRPr lang="uk-UA"/>
        </a:p>
      </dgm:t>
    </dgm:pt>
    <dgm:pt modelId="{4544D6F1-A585-47A7-AAD8-DF5889460324}" type="sibTrans" cxnId="{A95D454E-39DE-49C9-AC26-2AF20C5130AB}">
      <dgm:prSet/>
      <dgm:spPr/>
      <dgm:t>
        <a:bodyPr/>
        <a:lstStyle/>
        <a:p>
          <a:endParaRPr lang="uk-UA"/>
        </a:p>
      </dgm:t>
    </dgm:pt>
    <dgm:pt modelId="{8121F107-7024-4CC8-A5DA-B3C4EC0FE8FC}" type="pres">
      <dgm:prSet presAssocID="{7C5748B1-DE71-4E8F-A125-3D6B7AE56809}" presName="linearFlow" presStyleCnt="0">
        <dgm:presLayoutVars>
          <dgm:dir/>
          <dgm:resizeHandles val="exact"/>
        </dgm:presLayoutVars>
      </dgm:prSet>
      <dgm:spPr/>
    </dgm:pt>
    <dgm:pt modelId="{BCFC66F5-680A-4615-95D3-A7E07DE71C70}" type="pres">
      <dgm:prSet presAssocID="{B70311E0-5D64-4EF1-831C-F0D606974365}" presName="comp" presStyleCnt="0"/>
      <dgm:spPr/>
    </dgm:pt>
    <dgm:pt modelId="{67EFBA7F-B9BA-4D62-84D9-18639ED15DB3}" type="pres">
      <dgm:prSet presAssocID="{B70311E0-5D64-4EF1-831C-F0D606974365}" presName="rect2" presStyleLbl="node1" presStyleIdx="0" presStyleCnt="4">
        <dgm:presLayoutVars>
          <dgm:bulletEnabled val="1"/>
        </dgm:presLayoutVars>
      </dgm:prSet>
      <dgm:spPr/>
    </dgm:pt>
    <dgm:pt modelId="{A693033F-2A8F-471C-805F-7267F7E1A397}" type="pres">
      <dgm:prSet presAssocID="{B70311E0-5D64-4EF1-831C-F0D606974365}" presName="rect1" presStyleLbl="lnNod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</dgm:spPr>
    </dgm:pt>
    <dgm:pt modelId="{C3C4FDD4-4F1E-4005-B918-CF5A56711C3C}" type="pres">
      <dgm:prSet presAssocID="{7C5D5054-42CB-46F8-91E3-8CD6EB04E6EE}" presName="sibTrans" presStyleCnt="0"/>
      <dgm:spPr/>
    </dgm:pt>
    <dgm:pt modelId="{69855BC1-5C37-4CB9-83BD-9B826AEDE9C4}" type="pres">
      <dgm:prSet presAssocID="{62B1CF42-7DF2-493D-A643-96E661373481}" presName="comp" presStyleCnt="0"/>
      <dgm:spPr/>
    </dgm:pt>
    <dgm:pt modelId="{07C70DF8-AA75-4D6D-A79E-CCE882948950}" type="pres">
      <dgm:prSet presAssocID="{62B1CF42-7DF2-493D-A643-96E661373481}" presName="rect2" presStyleLbl="node1" presStyleIdx="1" presStyleCnt="4">
        <dgm:presLayoutVars>
          <dgm:bulletEnabled val="1"/>
        </dgm:presLayoutVars>
      </dgm:prSet>
      <dgm:spPr/>
    </dgm:pt>
    <dgm:pt modelId="{93B4EC6C-AE14-48FE-9F52-BD55650A9E80}" type="pres">
      <dgm:prSet presAssocID="{62B1CF42-7DF2-493D-A643-96E661373481}" presName="rect1" presStyleLbl="lnNod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50000" r="-50000"/>
          </a:stretch>
        </a:blipFill>
      </dgm:spPr>
    </dgm:pt>
    <dgm:pt modelId="{C6672962-1E63-42FB-9B66-6F7C85F1B479}" type="pres">
      <dgm:prSet presAssocID="{D73F9C12-5897-47A8-8F81-54FBEBA6F6D6}" presName="sibTrans" presStyleCnt="0"/>
      <dgm:spPr/>
    </dgm:pt>
    <dgm:pt modelId="{F5920F62-ED94-4A3E-889F-76F758D274F8}" type="pres">
      <dgm:prSet presAssocID="{515D99A5-CCA7-46A0-89F6-513D4B68E801}" presName="comp" presStyleCnt="0"/>
      <dgm:spPr/>
    </dgm:pt>
    <dgm:pt modelId="{8AF285F8-7313-4368-868E-3887F62017DC}" type="pres">
      <dgm:prSet presAssocID="{515D99A5-CCA7-46A0-89F6-513D4B68E801}" presName="rect2" presStyleLbl="node1" presStyleIdx="2" presStyleCnt="4">
        <dgm:presLayoutVars>
          <dgm:bulletEnabled val="1"/>
        </dgm:presLayoutVars>
      </dgm:prSet>
      <dgm:spPr/>
    </dgm:pt>
    <dgm:pt modelId="{8CCE9BA5-2E50-47B2-81BB-31277D17B3A5}" type="pres">
      <dgm:prSet presAssocID="{515D99A5-CCA7-46A0-89F6-513D4B68E801}" presName="rect1" presStyleLbl="lnNod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18000" r="-18000"/>
          </a:stretch>
        </a:blipFill>
      </dgm:spPr>
    </dgm:pt>
    <dgm:pt modelId="{B45D3829-1778-4194-B9BB-3A1F59DC0232}" type="pres">
      <dgm:prSet presAssocID="{C6E64830-3109-4E9D-9B56-9B49C20B19ED}" presName="sibTrans" presStyleCnt="0"/>
      <dgm:spPr/>
    </dgm:pt>
    <dgm:pt modelId="{8327A84E-BD2E-40FD-914A-38A78117CF75}" type="pres">
      <dgm:prSet presAssocID="{7F7FDBAB-34E0-4EAD-9CA6-1E1583617586}" presName="comp" presStyleCnt="0"/>
      <dgm:spPr/>
    </dgm:pt>
    <dgm:pt modelId="{6C11B5D3-DBAA-4E73-A2F0-6711EECE02E5}" type="pres">
      <dgm:prSet presAssocID="{7F7FDBAB-34E0-4EAD-9CA6-1E1583617586}" presName="rect2" presStyleLbl="node1" presStyleIdx="3" presStyleCnt="4">
        <dgm:presLayoutVars>
          <dgm:bulletEnabled val="1"/>
        </dgm:presLayoutVars>
      </dgm:prSet>
      <dgm:spPr/>
    </dgm:pt>
    <dgm:pt modelId="{64716A5C-02D9-4CE7-AC32-8FF4296481DA}" type="pres">
      <dgm:prSet presAssocID="{7F7FDBAB-34E0-4EAD-9CA6-1E1583617586}" presName="rect1" presStyleLbl="lnNod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9000" b="-9000"/>
          </a:stretch>
        </a:blipFill>
      </dgm:spPr>
    </dgm:pt>
  </dgm:ptLst>
  <dgm:cxnLst>
    <dgm:cxn modelId="{13ACF908-1B96-435F-AC81-719E20FD0AFD}" type="presOf" srcId="{7C5748B1-DE71-4E8F-A125-3D6B7AE56809}" destId="{8121F107-7024-4CC8-A5DA-B3C4EC0FE8FC}" srcOrd="0" destOrd="0" presId="urn:microsoft.com/office/officeart/2008/layout/AlternatingPictureBlocks"/>
    <dgm:cxn modelId="{5672BA0C-8C48-4416-99DE-3045490D58A9}" type="presOf" srcId="{7F7FDBAB-34E0-4EAD-9CA6-1E1583617586}" destId="{6C11B5D3-DBAA-4E73-A2F0-6711EECE02E5}" srcOrd="0" destOrd="0" presId="urn:microsoft.com/office/officeart/2008/layout/AlternatingPictureBlocks"/>
    <dgm:cxn modelId="{E7FC7D26-E574-48A2-88E8-3ACB2CF745C5}" type="presOf" srcId="{B70311E0-5D64-4EF1-831C-F0D606974365}" destId="{67EFBA7F-B9BA-4D62-84D9-18639ED15DB3}" srcOrd="0" destOrd="0" presId="urn:microsoft.com/office/officeart/2008/layout/AlternatingPictureBlocks"/>
    <dgm:cxn modelId="{F90A744D-3FE5-4E49-8D3B-87D0A9E6008F}" srcId="{7C5748B1-DE71-4E8F-A125-3D6B7AE56809}" destId="{B70311E0-5D64-4EF1-831C-F0D606974365}" srcOrd="0" destOrd="0" parTransId="{4461C2E9-693C-4C8B-8E06-A382630D5D1C}" sibTransId="{7C5D5054-42CB-46F8-91E3-8CD6EB04E6EE}"/>
    <dgm:cxn modelId="{A95D454E-39DE-49C9-AC26-2AF20C5130AB}" srcId="{7C5748B1-DE71-4E8F-A125-3D6B7AE56809}" destId="{7F7FDBAB-34E0-4EAD-9CA6-1E1583617586}" srcOrd="3" destOrd="0" parTransId="{C7D26A5C-8CEC-471B-8713-0C0DD204238D}" sibTransId="{4544D6F1-A585-47A7-AAD8-DF5889460324}"/>
    <dgm:cxn modelId="{D86F5259-5A06-4570-AB55-DE5B041AF161}" type="presOf" srcId="{62B1CF42-7DF2-493D-A643-96E661373481}" destId="{07C70DF8-AA75-4D6D-A79E-CCE882948950}" srcOrd="0" destOrd="0" presId="urn:microsoft.com/office/officeart/2008/layout/AlternatingPictureBlocks"/>
    <dgm:cxn modelId="{A6C9DC82-F427-411B-A485-5BE5F1C03F78}" srcId="{7C5748B1-DE71-4E8F-A125-3D6B7AE56809}" destId="{515D99A5-CCA7-46A0-89F6-513D4B68E801}" srcOrd="2" destOrd="0" parTransId="{394CED32-DD74-4A3D-9907-B5EE1678EC02}" sibTransId="{C6E64830-3109-4E9D-9B56-9B49C20B19ED}"/>
    <dgm:cxn modelId="{2CAF5391-B949-4981-AD81-401E97953871}" srcId="{7C5748B1-DE71-4E8F-A125-3D6B7AE56809}" destId="{62B1CF42-7DF2-493D-A643-96E661373481}" srcOrd="1" destOrd="0" parTransId="{EED757F7-F654-4C7C-A255-1B27FA77EFE0}" sibTransId="{D73F9C12-5897-47A8-8F81-54FBEBA6F6D6}"/>
    <dgm:cxn modelId="{03D498EA-2F1F-4BB1-8888-D0F1071E705E}" type="presOf" srcId="{515D99A5-CCA7-46A0-89F6-513D4B68E801}" destId="{8AF285F8-7313-4368-868E-3887F62017DC}" srcOrd="0" destOrd="0" presId="urn:microsoft.com/office/officeart/2008/layout/AlternatingPictureBlocks"/>
    <dgm:cxn modelId="{78A7523B-04C5-4C72-92B2-73DADB9022CA}" type="presParOf" srcId="{8121F107-7024-4CC8-A5DA-B3C4EC0FE8FC}" destId="{BCFC66F5-680A-4615-95D3-A7E07DE71C70}" srcOrd="0" destOrd="0" presId="urn:microsoft.com/office/officeart/2008/layout/AlternatingPictureBlocks"/>
    <dgm:cxn modelId="{76092C88-1C8F-4EB1-8B76-F1F79453BD8F}" type="presParOf" srcId="{BCFC66F5-680A-4615-95D3-A7E07DE71C70}" destId="{67EFBA7F-B9BA-4D62-84D9-18639ED15DB3}" srcOrd="0" destOrd="0" presId="urn:microsoft.com/office/officeart/2008/layout/AlternatingPictureBlocks"/>
    <dgm:cxn modelId="{5EA32C5D-FAA2-4A0F-8665-3EF2E4864FDF}" type="presParOf" srcId="{BCFC66F5-680A-4615-95D3-A7E07DE71C70}" destId="{A693033F-2A8F-471C-805F-7267F7E1A397}" srcOrd="1" destOrd="0" presId="urn:microsoft.com/office/officeart/2008/layout/AlternatingPictureBlocks"/>
    <dgm:cxn modelId="{12577A01-AF79-4BD2-AC30-F7397991145E}" type="presParOf" srcId="{8121F107-7024-4CC8-A5DA-B3C4EC0FE8FC}" destId="{C3C4FDD4-4F1E-4005-B918-CF5A56711C3C}" srcOrd="1" destOrd="0" presId="urn:microsoft.com/office/officeart/2008/layout/AlternatingPictureBlocks"/>
    <dgm:cxn modelId="{2C91C9DF-1085-405C-A117-D79B0FCBEC55}" type="presParOf" srcId="{8121F107-7024-4CC8-A5DA-B3C4EC0FE8FC}" destId="{69855BC1-5C37-4CB9-83BD-9B826AEDE9C4}" srcOrd="2" destOrd="0" presId="urn:microsoft.com/office/officeart/2008/layout/AlternatingPictureBlocks"/>
    <dgm:cxn modelId="{71CEB36D-8D61-4DC9-88FC-965C92386481}" type="presParOf" srcId="{69855BC1-5C37-4CB9-83BD-9B826AEDE9C4}" destId="{07C70DF8-AA75-4D6D-A79E-CCE882948950}" srcOrd="0" destOrd="0" presId="urn:microsoft.com/office/officeart/2008/layout/AlternatingPictureBlocks"/>
    <dgm:cxn modelId="{09AFDE84-9FBF-4E0C-AEB7-3195542E2AAE}" type="presParOf" srcId="{69855BC1-5C37-4CB9-83BD-9B826AEDE9C4}" destId="{93B4EC6C-AE14-48FE-9F52-BD55650A9E80}" srcOrd="1" destOrd="0" presId="urn:microsoft.com/office/officeart/2008/layout/AlternatingPictureBlocks"/>
    <dgm:cxn modelId="{2F757497-44F6-4B96-970A-8FAA1065D26C}" type="presParOf" srcId="{8121F107-7024-4CC8-A5DA-B3C4EC0FE8FC}" destId="{C6672962-1E63-42FB-9B66-6F7C85F1B479}" srcOrd="3" destOrd="0" presId="urn:microsoft.com/office/officeart/2008/layout/AlternatingPictureBlocks"/>
    <dgm:cxn modelId="{7CB11E54-AABE-4ACC-866E-1970D0F7655C}" type="presParOf" srcId="{8121F107-7024-4CC8-A5DA-B3C4EC0FE8FC}" destId="{F5920F62-ED94-4A3E-889F-76F758D274F8}" srcOrd="4" destOrd="0" presId="urn:microsoft.com/office/officeart/2008/layout/AlternatingPictureBlocks"/>
    <dgm:cxn modelId="{F8AF778E-997A-4A2B-8E96-C34D96D691EA}" type="presParOf" srcId="{F5920F62-ED94-4A3E-889F-76F758D274F8}" destId="{8AF285F8-7313-4368-868E-3887F62017DC}" srcOrd="0" destOrd="0" presId="urn:microsoft.com/office/officeart/2008/layout/AlternatingPictureBlocks"/>
    <dgm:cxn modelId="{48832FF4-E373-46F7-8921-F126D4C87658}" type="presParOf" srcId="{F5920F62-ED94-4A3E-889F-76F758D274F8}" destId="{8CCE9BA5-2E50-47B2-81BB-31277D17B3A5}" srcOrd="1" destOrd="0" presId="urn:microsoft.com/office/officeart/2008/layout/AlternatingPictureBlocks"/>
    <dgm:cxn modelId="{BA56674F-7EC6-491E-9BFE-3BCA5469165F}" type="presParOf" srcId="{8121F107-7024-4CC8-A5DA-B3C4EC0FE8FC}" destId="{B45D3829-1778-4194-B9BB-3A1F59DC0232}" srcOrd="5" destOrd="0" presId="urn:microsoft.com/office/officeart/2008/layout/AlternatingPictureBlocks"/>
    <dgm:cxn modelId="{90BC84EF-53EF-4DDB-A63B-A41EE0A3777E}" type="presParOf" srcId="{8121F107-7024-4CC8-A5DA-B3C4EC0FE8FC}" destId="{8327A84E-BD2E-40FD-914A-38A78117CF75}" srcOrd="6" destOrd="0" presId="urn:microsoft.com/office/officeart/2008/layout/AlternatingPictureBlocks"/>
    <dgm:cxn modelId="{12973CC2-31C2-4F6E-84F7-8E38B2E610E1}" type="presParOf" srcId="{8327A84E-BD2E-40FD-914A-38A78117CF75}" destId="{6C11B5D3-DBAA-4E73-A2F0-6711EECE02E5}" srcOrd="0" destOrd="0" presId="urn:microsoft.com/office/officeart/2008/layout/AlternatingPictureBlocks"/>
    <dgm:cxn modelId="{71D57985-848F-464F-8245-7E2BAC9EBAF6}" type="presParOf" srcId="{8327A84E-BD2E-40FD-914A-38A78117CF75}" destId="{64716A5C-02D9-4CE7-AC32-8FF4296481D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631539-FE36-4799-9872-27C20CCC43A9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11644C08-2B83-443C-9587-536B2B8E96B1}">
      <dgm:prSet phldrT="[Текст]"/>
      <dgm:spPr/>
      <dgm:t>
        <a:bodyPr/>
        <a:lstStyle/>
        <a:p>
          <a:r>
            <a:rPr lang="uk-UA" b="1" dirty="0">
              <a:solidFill>
                <a:schemeClr val="tx1"/>
              </a:solidFill>
            </a:rPr>
            <a:t>Перший етап </a:t>
          </a:r>
          <a:r>
            <a:rPr lang="uk-UA" dirty="0">
              <a:solidFill>
                <a:schemeClr val="tx1"/>
              </a:solidFill>
            </a:rPr>
            <a:t>(</a:t>
          </a:r>
          <a:r>
            <a:rPr lang="uk-UA" dirty="0" err="1">
              <a:solidFill>
                <a:schemeClr val="tx1"/>
              </a:solidFill>
            </a:rPr>
            <a:t>передобчислювальний</a:t>
          </a:r>
          <a:r>
            <a:rPr lang="uk-UA" dirty="0">
              <a:solidFill>
                <a:schemeClr val="tx1"/>
              </a:solidFill>
            </a:rPr>
            <a:t>, підготовчий) – полягає</a:t>
          </a:r>
        </a:p>
        <a:p>
          <a:r>
            <a:rPr lang="uk-UA" dirty="0">
              <a:solidFill>
                <a:schemeClr val="tx1"/>
              </a:solidFill>
            </a:rPr>
            <a:t>в:</a:t>
          </a:r>
        </a:p>
      </dgm:t>
    </dgm:pt>
    <dgm:pt modelId="{F1603345-2DA0-436A-A918-98B6CDFB8BF5}" type="parTrans" cxnId="{8E3DF02C-D90A-4723-994C-1E6202BA3C00}">
      <dgm:prSet/>
      <dgm:spPr/>
      <dgm:t>
        <a:bodyPr/>
        <a:lstStyle/>
        <a:p>
          <a:endParaRPr lang="uk-UA"/>
        </a:p>
      </dgm:t>
    </dgm:pt>
    <dgm:pt modelId="{953D397D-BFA5-40E6-9584-3F780222F0DF}" type="sibTrans" cxnId="{8E3DF02C-D90A-4723-994C-1E6202BA3C00}">
      <dgm:prSet/>
      <dgm:spPr/>
      <dgm:t>
        <a:bodyPr/>
        <a:lstStyle/>
        <a:p>
          <a:endParaRPr lang="uk-UA"/>
        </a:p>
      </dgm:t>
    </dgm:pt>
    <dgm:pt modelId="{0DF13482-65C3-4AB2-B21F-C7CC3CB62FD4}">
      <dgm:prSet phldrT="[Текст]"/>
      <dgm:spPr/>
      <dgm:t>
        <a:bodyPr/>
        <a:lstStyle/>
        <a:p>
          <a:r>
            <a:rPr lang="uk-UA" dirty="0">
              <a:solidFill>
                <a:schemeClr val="tx1"/>
              </a:solidFill>
            </a:rPr>
            <a:t>ознайомленні дітей з утворенням числа на основі додавання 1 до попереднього числа;</a:t>
          </a:r>
        </a:p>
      </dgm:t>
    </dgm:pt>
    <dgm:pt modelId="{2E87AFC4-6D9D-4589-B4C9-35A8CB239DCE}" type="parTrans" cxnId="{C193F321-BF85-4B7F-A9BC-2E7C9A4BD78B}">
      <dgm:prSet/>
      <dgm:spPr/>
      <dgm:t>
        <a:bodyPr/>
        <a:lstStyle/>
        <a:p>
          <a:endParaRPr lang="uk-UA"/>
        </a:p>
      </dgm:t>
    </dgm:pt>
    <dgm:pt modelId="{D6668AC0-E33A-4D7C-A20B-7379BF746196}" type="sibTrans" cxnId="{C193F321-BF85-4B7F-A9BC-2E7C9A4BD78B}">
      <dgm:prSet/>
      <dgm:spPr/>
      <dgm:t>
        <a:bodyPr/>
        <a:lstStyle/>
        <a:p>
          <a:endParaRPr lang="uk-UA"/>
        </a:p>
      </dgm:t>
    </dgm:pt>
    <dgm:pt modelId="{3E5470AD-62A4-492D-9A81-6409AB1D916E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-"/>
          </a:pPr>
          <a:r>
            <a:rPr lang="uk-UA" dirty="0">
              <a:solidFill>
                <a:schemeClr val="tx1"/>
              </a:solidFill>
            </a:rPr>
            <a:t>ознайомлення з цифрою, що позначає відповідне число.</a:t>
          </a:r>
        </a:p>
      </dgm:t>
    </dgm:pt>
    <dgm:pt modelId="{DDB22E6B-FF82-4E4E-B3E6-B6AA5C4C42B5}" type="parTrans" cxnId="{57F14079-1D65-4887-A192-A28E3AE2D8C7}">
      <dgm:prSet/>
      <dgm:spPr/>
      <dgm:t>
        <a:bodyPr/>
        <a:lstStyle/>
        <a:p>
          <a:endParaRPr lang="uk-UA"/>
        </a:p>
      </dgm:t>
    </dgm:pt>
    <dgm:pt modelId="{0DDCD97F-449C-45A8-A9C5-94E356A13EC9}" type="sibTrans" cxnId="{57F14079-1D65-4887-A192-A28E3AE2D8C7}">
      <dgm:prSet/>
      <dgm:spPr/>
      <dgm:t>
        <a:bodyPr/>
        <a:lstStyle/>
        <a:p>
          <a:endParaRPr lang="uk-UA"/>
        </a:p>
      </dgm:t>
    </dgm:pt>
    <dgm:pt modelId="{7380EB5F-5BB1-401C-B971-47F9C52BD7CE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-"/>
          </a:pPr>
          <a:r>
            <a:rPr lang="uk-UA" dirty="0">
              <a:solidFill>
                <a:schemeClr val="tx1"/>
              </a:solidFill>
            </a:rPr>
            <a:t>розкриття змісту арифметичних дій додавання і віднімання на основі практичних дій з множиною предметів. Ознайомлення із знаками «+» (плюс), «-» (мінус), «=» (дорівнює).</a:t>
          </a:r>
        </a:p>
      </dgm:t>
    </dgm:pt>
    <dgm:pt modelId="{90E20DBE-20B5-494F-93FE-A36DCB9EDF80}" type="parTrans" cxnId="{06C71560-5C9C-41CF-B07F-E6A8F24C755E}">
      <dgm:prSet/>
      <dgm:spPr/>
      <dgm:t>
        <a:bodyPr/>
        <a:lstStyle/>
        <a:p>
          <a:endParaRPr lang="uk-UA"/>
        </a:p>
      </dgm:t>
    </dgm:pt>
    <dgm:pt modelId="{2482C671-06E6-4A11-8B55-925D0C0919E3}" type="sibTrans" cxnId="{06C71560-5C9C-41CF-B07F-E6A8F24C755E}">
      <dgm:prSet/>
      <dgm:spPr/>
      <dgm:t>
        <a:bodyPr/>
        <a:lstStyle/>
        <a:p>
          <a:endParaRPr lang="uk-UA"/>
        </a:p>
      </dgm:t>
    </dgm:pt>
    <dgm:pt modelId="{A324034A-78BD-4EC9-901E-53F6509C3253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-"/>
          </a:pPr>
          <a:r>
            <a:rPr lang="uk-UA" dirty="0">
              <a:solidFill>
                <a:schemeClr val="tx1"/>
              </a:solidFill>
            </a:rPr>
            <a:t>лічба в межах даного числа і називання результату лічби;</a:t>
          </a:r>
        </a:p>
      </dgm:t>
    </dgm:pt>
    <dgm:pt modelId="{12269467-159F-4104-9A65-F69A89F39F04}" type="parTrans" cxnId="{C683075E-3100-4654-878F-2C74A735A37C}">
      <dgm:prSet/>
      <dgm:spPr/>
      <dgm:t>
        <a:bodyPr/>
        <a:lstStyle/>
        <a:p>
          <a:endParaRPr lang="uk-UA"/>
        </a:p>
      </dgm:t>
    </dgm:pt>
    <dgm:pt modelId="{8ECED828-01DF-4B35-AAB0-35D7BFC14F38}" type="sibTrans" cxnId="{C683075E-3100-4654-878F-2C74A735A37C}">
      <dgm:prSet/>
      <dgm:spPr/>
      <dgm:t>
        <a:bodyPr/>
        <a:lstStyle/>
        <a:p>
          <a:endParaRPr lang="uk-UA"/>
        </a:p>
      </dgm:t>
    </dgm:pt>
    <dgm:pt modelId="{0CD7460F-05C2-4724-BA30-36C233BEB440}" type="pres">
      <dgm:prSet presAssocID="{CE631539-FE36-4799-9872-27C20CCC43A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0F1936-5BD7-4555-BC2E-619BE9C2B165}" type="pres">
      <dgm:prSet presAssocID="{11644C08-2B83-443C-9587-536B2B8E96B1}" presName="vertOne" presStyleCnt="0"/>
      <dgm:spPr/>
    </dgm:pt>
    <dgm:pt modelId="{4A17647B-A409-4C83-8CAA-ECAD66C53754}" type="pres">
      <dgm:prSet presAssocID="{11644C08-2B83-443C-9587-536B2B8E96B1}" presName="txOne" presStyleLbl="node0" presStyleIdx="0" presStyleCnt="1">
        <dgm:presLayoutVars>
          <dgm:chPref val="3"/>
        </dgm:presLayoutVars>
      </dgm:prSet>
      <dgm:spPr/>
    </dgm:pt>
    <dgm:pt modelId="{C692C87D-9CFD-4637-A239-DC1494435FD5}" type="pres">
      <dgm:prSet presAssocID="{11644C08-2B83-443C-9587-536B2B8E96B1}" presName="parTransOne" presStyleCnt="0"/>
      <dgm:spPr/>
    </dgm:pt>
    <dgm:pt modelId="{88E34451-8B3F-45E6-843A-803D28B8ADC4}" type="pres">
      <dgm:prSet presAssocID="{11644C08-2B83-443C-9587-536B2B8E96B1}" presName="horzOne" presStyleCnt="0"/>
      <dgm:spPr/>
    </dgm:pt>
    <dgm:pt modelId="{10ABF96B-5FA9-44AF-A91D-139C532D2B7D}" type="pres">
      <dgm:prSet presAssocID="{0DF13482-65C3-4AB2-B21F-C7CC3CB62FD4}" presName="vertTwo" presStyleCnt="0"/>
      <dgm:spPr/>
    </dgm:pt>
    <dgm:pt modelId="{AECC54B6-35B3-4082-AC99-EF0CCDA18A81}" type="pres">
      <dgm:prSet presAssocID="{0DF13482-65C3-4AB2-B21F-C7CC3CB62FD4}" presName="txTwo" presStyleLbl="node2" presStyleIdx="0" presStyleCnt="2">
        <dgm:presLayoutVars>
          <dgm:chPref val="3"/>
        </dgm:presLayoutVars>
      </dgm:prSet>
      <dgm:spPr/>
    </dgm:pt>
    <dgm:pt modelId="{F32B1002-49FC-4020-A2C6-D65F9CB8E886}" type="pres">
      <dgm:prSet presAssocID="{0DF13482-65C3-4AB2-B21F-C7CC3CB62FD4}" presName="parTransTwo" presStyleCnt="0"/>
      <dgm:spPr/>
    </dgm:pt>
    <dgm:pt modelId="{12DA010C-E837-43FE-938A-C378C3050A3B}" type="pres">
      <dgm:prSet presAssocID="{0DF13482-65C3-4AB2-B21F-C7CC3CB62FD4}" presName="horzTwo" presStyleCnt="0"/>
      <dgm:spPr/>
    </dgm:pt>
    <dgm:pt modelId="{FA18E0DD-9815-44CA-9841-053936665742}" type="pres">
      <dgm:prSet presAssocID="{3E5470AD-62A4-492D-9A81-6409AB1D916E}" presName="vertThree" presStyleCnt="0"/>
      <dgm:spPr/>
    </dgm:pt>
    <dgm:pt modelId="{E3074B97-C67A-43AD-AFD9-01245A092ACD}" type="pres">
      <dgm:prSet presAssocID="{3E5470AD-62A4-492D-9A81-6409AB1D916E}" presName="txThree" presStyleLbl="node3" presStyleIdx="0" presStyleCnt="2" custLinFactNeighborX="66758" custLinFactNeighborY="-6311">
        <dgm:presLayoutVars>
          <dgm:chPref val="3"/>
        </dgm:presLayoutVars>
      </dgm:prSet>
      <dgm:spPr/>
    </dgm:pt>
    <dgm:pt modelId="{6301F6AC-8DF0-461E-9F30-E3EA2BEA4B51}" type="pres">
      <dgm:prSet presAssocID="{3E5470AD-62A4-492D-9A81-6409AB1D916E}" presName="horzThree" presStyleCnt="0"/>
      <dgm:spPr/>
    </dgm:pt>
    <dgm:pt modelId="{AF1899A7-0003-42C4-8BB6-20C39D2BAD81}" type="pres">
      <dgm:prSet presAssocID="{0DDCD97F-449C-45A8-A9C5-94E356A13EC9}" presName="sibSpaceThree" presStyleCnt="0"/>
      <dgm:spPr/>
    </dgm:pt>
    <dgm:pt modelId="{06BF6E02-05BC-4A32-BC65-3BB9A03263F2}" type="pres">
      <dgm:prSet presAssocID="{7380EB5F-5BB1-401C-B971-47F9C52BD7CE}" presName="vertThree" presStyleCnt="0"/>
      <dgm:spPr/>
    </dgm:pt>
    <dgm:pt modelId="{C14E8838-781E-4807-A781-DDA9EDC08BB1}" type="pres">
      <dgm:prSet presAssocID="{7380EB5F-5BB1-401C-B971-47F9C52BD7CE}" presName="txThree" presStyleLbl="node3" presStyleIdx="1" presStyleCnt="2" custScaleX="309677" custLinFactNeighborX="77749" custLinFactNeighborY="-6311">
        <dgm:presLayoutVars>
          <dgm:chPref val="3"/>
        </dgm:presLayoutVars>
      </dgm:prSet>
      <dgm:spPr/>
    </dgm:pt>
    <dgm:pt modelId="{1A552A5F-9B9A-42C8-9F7F-B7FB61E1FAFB}" type="pres">
      <dgm:prSet presAssocID="{7380EB5F-5BB1-401C-B971-47F9C52BD7CE}" presName="horzThree" presStyleCnt="0"/>
      <dgm:spPr/>
    </dgm:pt>
    <dgm:pt modelId="{C529A8DB-982F-4CA0-BD2D-C78A1E0F5408}" type="pres">
      <dgm:prSet presAssocID="{D6668AC0-E33A-4D7C-A20B-7379BF746196}" presName="sibSpaceTwo" presStyleCnt="0"/>
      <dgm:spPr/>
    </dgm:pt>
    <dgm:pt modelId="{03F6072C-07CC-4973-BCA4-C9C439165CC9}" type="pres">
      <dgm:prSet presAssocID="{A324034A-78BD-4EC9-901E-53F6509C3253}" presName="vertTwo" presStyleCnt="0"/>
      <dgm:spPr/>
    </dgm:pt>
    <dgm:pt modelId="{DD13E0E0-7E1D-40AA-9D5D-2D27B8D28879}" type="pres">
      <dgm:prSet presAssocID="{A324034A-78BD-4EC9-901E-53F6509C3253}" presName="txTwo" presStyleLbl="node2" presStyleIdx="1" presStyleCnt="2">
        <dgm:presLayoutVars>
          <dgm:chPref val="3"/>
        </dgm:presLayoutVars>
      </dgm:prSet>
      <dgm:spPr/>
    </dgm:pt>
    <dgm:pt modelId="{530CBF55-90B8-4AA0-9CED-02119BC0B9F1}" type="pres">
      <dgm:prSet presAssocID="{A324034A-78BD-4EC9-901E-53F6509C3253}" presName="horzTwo" presStyleCnt="0"/>
      <dgm:spPr/>
    </dgm:pt>
  </dgm:ptLst>
  <dgm:cxnLst>
    <dgm:cxn modelId="{60D0310E-4C52-4C2C-81C3-C918D53CB604}" type="presOf" srcId="{3E5470AD-62A4-492D-9A81-6409AB1D916E}" destId="{E3074B97-C67A-43AD-AFD9-01245A092ACD}" srcOrd="0" destOrd="0" presId="urn:microsoft.com/office/officeart/2005/8/layout/hierarchy4"/>
    <dgm:cxn modelId="{C193F321-BF85-4B7F-A9BC-2E7C9A4BD78B}" srcId="{11644C08-2B83-443C-9587-536B2B8E96B1}" destId="{0DF13482-65C3-4AB2-B21F-C7CC3CB62FD4}" srcOrd="0" destOrd="0" parTransId="{2E87AFC4-6D9D-4589-B4C9-35A8CB239DCE}" sibTransId="{D6668AC0-E33A-4D7C-A20B-7379BF746196}"/>
    <dgm:cxn modelId="{8E3DF02C-D90A-4723-994C-1E6202BA3C00}" srcId="{CE631539-FE36-4799-9872-27C20CCC43A9}" destId="{11644C08-2B83-443C-9587-536B2B8E96B1}" srcOrd="0" destOrd="0" parTransId="{F1603345-2DA0-436A-A918-98B6CDFB8BF5}" sibTransId="{953D397D-BFA5-40E6-9584-3F780222F0DF}"/>
    <dgm:cxn modelId="{9CCD8133-B40A-47CC-A544-908B036E40DB}" type="presOf" srcId="{A324034A-78BD-4EC9-901E-53F6509C3253}" destId="{DD13E0E0-7E1D-40AA-9D5D-2D27B8D28879}" srcOrd="0" destOrd="0" presId="urn:microsoft.com/office/officeart/2005/8/layout/hierarchy4"/>
    <dgm:cxn modelId="{C683075E-3100-4654-878F-2C74A735A37C}" srcId="{11644C08-2B83-443C-9587-536B2B8E96B1}" destId="{A324034A-78BD-4EC9-901E-53F6509C3253}" srcOrd="1" destOrd="0" parTransId="{12269467-159F-4104-9A65-F69A89F39F04}" sibTransId="{8ECED828-01DF-4B35-AAB0-35D7BFC14F38}"/>
    <dgm:cxn modelId="{06C71560-5C9C-41CF-B07F-E6A8F24C755E}" srcId="{0DF13482-65C3-4AB2-B21F-C7CC3CB62FD4}" destId="{7380EB5F-5BB1-401C-B971-47F9C52BD7CE}" srcOrd="1" destOrd="0" parTransId="{90E20DBE-20B5-494F-93FE-A36DCB9EDF80}" sibTransId="{2482C671-06E6-4A11-8B55-925D0C0919E3}"/>
    <dgm:cxn modelId="{E7C91544-5281-48DB-A2D9-5193B89D1947}" type="presOf" srcId="{CE631539-FE36-4799-9872-27C20CCC43A9}" destId="{0CD7460F-05C2-4724-BA30-36C233BEB440}" srcOrd="0" destOrd="0" presId="urn:microsoft.com/office/officeart/2005/8/layout/hierarchy4"/>
    <dgm:cxn modelId="{C0B0FC6E-CFDF-4685-9D75-C48DE4306BD1}" type="presOf" srcId="{11644C08-2B83-443C-9587-536B2B8E96B1}" destId="{4A17647B-A409-4C83-8CAA-ECAD66C53754}" srcOrd="0" destOrd="0" presId="urn:microsoft.com/office/officeart/2005/8/layout/hierarchy4"/>
    <dgm:cxn modelId="{6AA8C157-4CB5-4304-A553-94484A15B851}" type="presOf" srcId="{0DF13482-65C3-4AB2-B21F-C7CC3CB62FD4}" destId="{AECC54B6-35B3-4082-AC99-EF0CCDA18A81}" srcOrd="0" destOrd="0" presId="urn:microsoft.com/office/officeart/2005/8/layout/hierarchy4"/>
    <dgm:cxn modelId="{57F14079-1D65-4887-A192-A28E3AE2D8C7}" srcId="{0DF13482-65C3-4AB2-B21F-C7CC3CB62FD4}" destId="{3E5470AD-62A4-492D-9A81-6409AB1D916E}" srcOrd="0" destOrd="0" parTransId="{DDB22E6B-FF82-4E4E-B3E6-B6AA5C4C42B5}" sibTransId="{0DDCD97F-449C-45A8-A9C5-94E356A13EC9}"/>
    <dgm:cxn modelId="{332384F0-5CF4-4FAF-8AB0-232802F6B1AA}" type="presOf" srcId="{7380EB5F-5BB1-401C-B971-47F9C52BD7CE}" destId="{C14E8838-781E-4807-A781-DDA9EDC08BB1}" srcOrd="0" destOrd="0" presId="urn:microsoft.com/office/officeart/2005/8/layout/hierarchy4"/>
    <dgm:cxn modelId="{056922A4-737F-43C6-87F4-60776BAA5A1F}" type="presParOf" srcId="{0CD7460F-05C2-4724-BA30-36C233BEB440}" destId="{160F1936-5BD7-4555-BC2E-619BE9C2B165}" srcOrd="0" destOrd="0" presId="urn:microsoft.com/office/officeart/2005/8/layout/hierarchy4"/>
    <dgm:cxn modelId="{6834D3D5-E2AF-46B9-A36B-77E72C786BF0}" type="presParOf" srcId="{160F1936-5BD7-4555-BC2E-619BE9C2B165}" destId="{4A17647B-A409-4C83-8CAA-ECAD66C53754}" srcOrd="0" destOrd="0" presId="urn:microsoft.com/office/officeart/2005/8/layout/hierarchy4"/>
    <dgm:cxn modelId="{2E178BA1-F9E7-487B-AED9-7B41EEDA79E3}" type="presParOf" srcId="{160F1936-5BD7-4555-BC2E-619BE9C2B165}" destId="{C692C87D-9CFD-4637-A239-DC1494435FD5}" srcOrd="1" destOrd="0" presId="urn:microsoft.com/office/officeart/2005/8/layout/hierarchy4"/>
    <dgm:cxn modelId="{A4CB7F9E-897A-47D1-BAC4-3C6D77B9A22A}" type="presParOf" srcId="{160F1936-5BD7-4555-BC2E-619BE9C2B165}" destId="{88E34451-8B3F-45E6-843A-803D28B8ADC4}" srcOrd="2" destOrd="0" presId="urn:microsoft.com/office/officeart/2005/8/layout/hierarchy4"/>
    <dgm:cxn modelId="{10393CCF-35CA-4661-B607-680AE9813684}" type="presParOf" srcId="{88E34451-8B3F-45E6-843A-803D28B8ADC4}" destId="{10ABF96B-5FA9-44AF-A91D-139C532D2B7D}" srcOrd="0" destOrd="0" presId="urn:microsoft.com/office/officeart/2005/8/layout/hierarchy4"/>
    <dgm:cxn modelId="{650165D1-9EC3-4813-9A13-986064ADD77D}" type="presParOf" srcId="{10ABF96B-5FA9-44AF-A91D-139C532D2B7D}" destId="{AECC54B6-35B3-4082-AC99-EF0CCDA18A81}" srcOrd="0" destOrd="0" presId="urn:microsoft.com/office/officeart/2005/8/layout/hierarchy4"/>
    <dgm:cxn modelId="{9A0CB4DA-F729-4EDC-BF7F-07B60191C0B3}" type="presParOf" srcId="{10ABF96B-5FA9-44AF-A91D-139C532D2B7D}" destId="{F32B1002-49FC-4020-A2C6-D65F9CB8E886}" srcOrd="1" destOrd="0" presId="urn:microsoft.com/office/officeart/2005/8/layout/hierarchy4"/>
    <dgm:cxn modelId="{447AC098-9385-428A-A856-827A45E8040F}" type="presParOf" srcId="{10ABF96B-5FA9-44AF-A91D-139C532D2B7D}" destId="{12DA010C-E837-43FE-938A-C378C3050A3B}" srcOrd="2" destOrd="0" presId="urn:microsoft.com/office/officeart/2005/8/layout/hierarchy4"/>
    <dgm:cxn modelId="{B03894AA-77A5-415B-B70A-723091C0013B}" type="presParOf" srcId="{12DA010C-E837-43FE-938A-C378C3050A3B}" destId="{FA18E0DD-9815-44CA-9841-053936665742}" srcOrd="0" destOrd="0" presId="urn:microsoft.com/office/officeart/2005/8/layout/hierarchy4"/>
    <dgm:cxn modelId="{17B3522A-550B-4415-B446-6251667A4D95}" type="presParOf" srcId="{FA18E0DD-9815-44CA-9841-053936665742}" destId="{E3074B97-C67A-43AD-AFD9-01245A092ACD}" srcOrd="0" destOrd="0" presId="urn:microsoft.com/office/officeart/2005/8/layout/hierarchy4"/>
    <dgm:cxn modelId="{96ABDD35-57B2-4932-9F0A-4BE366AECF51}" type="presParOf" srcId="{FA18E0DD-9815-44CA-9841-053936665742}" destId="{6301F6AC-8DF0-461E-9F30-E3EA2BEA4B51}" srcOrd="1" destOrd="0" presId="urn:microsoft.com/office/officeart/2005/8/layout/hierarchy4"/>
    <dgm:cxn modelId="{F9673217-F2FA-47DF-891B-6DF365D3EB24}" type="presParOf" srcId="{12DA010C-E837-43FE-938A-C378C3050A3B}" destId="{AF1899A7-0003-42C4-8BB6-20C39D2BAD81}" srcOrd="1" destOrd="0" presId="urn:microsoft.com/office/officeart/2005/8/layout/hierarchy4"/>
    <dgm:cxn modelId="{CFB90E79-1A3E-4C19-B270-D01438E594EB}" type="presParOf" srcId="{12DA010C-E837-43FE-938A-C378C3050A3B}" destId="{06BF6E02-05BC-4A32-BC65-3BB9A03263F2}" srcOrd="2" destOrd="0" presId="urn:microsoft.com/office/officeart/2005/8/layout/hierarchy4"/>
    <dgm:cxn modelId="{36ACD095-4EAB-43D3-9A37-3AAF801A5EB4}" type="presParOf" srcId="{06BF6E02-05BC-4A32-BC65-3BB9A03263F2}" destId="{C14E8838-781E-4807-A781-DDA9EDC08BB1}" srcOrd="0" destOrd="0" presId="urn:microsoft.com/office/officeart/2005/8/layout/hierarchy4"/>
    <dgm:cxn modelId="{D0F2A438-1DCD-4F3E-88E9-5ED838439B37}" type="presParOf" srcId="{06BF6E02-05BC-4A32-BC65-3BB9A03263F2}" destId="{1A552A5F-9B9A-42C8-9F7F-B7FB61E1FAFB}" srcOrd="1" destOrd="0" presId="urn:microsoft.com/office/officeart/2005/8/layout/hierarchy4"/>
    <dgm:cxn modelId="{408D2F8F-E29C-484B-907E-BF11BC3B9747}" type="presParOf" srcId="{88E34451-8B3F-45E6-843A-803D28B8ADC4}" destId="{C529A8DB-982F-4CA0-BD2D-C78A1E0F5408}" srcOrd="1" destOrd="0" presId="urn:microsoft.com/office/officeart/2005/8/layout/hierarchy4"/>
    <dgm:cxn modelId="{F446CDD0-AD40-4052-BCB0-FA33FAB48F8F}" type="presParOf" srcId="{88E34451-8B3F-45E6-843A-803D28B8ADC4}" destId="{03F6072C-07CC-4973-BCA4-C9C439165CC9}" srcOrd="2" destOrd="0" presId="urn:microsoft.com/office/officeart/2005/8/layout/hierarchy4"/>
    <dgm:cxn modelId="{196712AC-E6B6-4BC1-BDF6-F593D7C53731}" type="presParOf" srcId="{03F6072C-07CC-4973-BCA4-C9C439165CC9}" destId="{DD13E0E0-7E1D-40AA-9D5D-2D27B8D28879}" srcOrd="0" destOrd="0" presId="urn:microsoft.com/office/officeart/2005/8/layout/hierarchy4"/>
    <dgm:cxn modelId="{546CCC8F-A16D-461D-9F0E-1FA7ABB79B2D}" type="presParOf" srcId="{03F6072C-07CC-4973-BCA4-C9C439165CC9}" destId="{530CBF55-90B8-4AA0-9CED-02119BC0B9F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FF5456-1B3B-44F7-8D92-071D1BE6DB5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F5F559B-AC5B-456B-A46B-81B3A3E06DD3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-"/>
          </a:pPr>
          <a:r>
            <a:rPr lang="uk-UA" dirty="0">
              <a:solidFill>
                <a:schemeClr val="tx1"/>
              </a:solidFill>
            </a:rPr>
            <a:t>ознайомлення з додаванням і відніманням 1;</a:t>
          </a:r>
        </a:p>
      </dgm:t>
    </dgm:pt>
    <dgm:pt modelId="{4EE9D543-79D8-4759-B376-405B978BECE3}" type="parTrans" cxnId="{DE5E1072-B926-4A13-94C8-61DC008F62DB}">
      <dgm:prSet/>
      <dgm:spPr/>
      <dgm:t>
        <a:bodyPr/>
        <a:lstStyle/>
        <a:p>
          <a:endParaRPr lang="uk-UA"/>
        </a:p>
      </dgm:t>
    </dgm:pt>
    <dgm:pt modelId="{34650AED-0A52-4A49-9641-2E549CF0C375}" type="sibTrans" cxnId="{DE5E1072-B926-4A13-94C8-61DC008F62DB}">
      <dgm:prSet/>
      <dgm:spPr/>
      <dgm:t>
        <a:bodyPr/>
        <a:lstStyle/>
        <a:p>
          <a:endParaRPr lang="uk-UA"/>
        </a:p>
      </dgm:t>
    </dgm:pt>
    <dgm:pt modelId="{A2B4E8A6-7E4E-4375-9AA3-0DD5E3E9DE61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-"/>
          </a:pPr>
          <a:r>
            <a:rPr lang="uk-UA" dirty="0">
              <a:solidFill>
                <a:schemeClr val="tx1"/>
              </a:solidFill>
            </a:rPr>
            <a:t>ознайомлення з прийомом прилічування і відлічування по 1 (5+3= 5+1+1+1);</a:t>
          </a:r>
        </a:p>
      </dgm:t>
    </dgm:pt>
    <dgm:pt modelId="{B8919202-91AF-4229-A0AC-A4ED70BEC81C}" type="parTrans" cxnId="{A46769B0-3854-48CF-809F-A8FF48C6D405}">
      <dgm:prSet/>
      <dgm:spPr/>
      <dgm:t>
        <a:bodyPr/>
        <a:lstStyle/>
        <a:p>
          <a:endParaRPr lang="uk-UA"/>
        </a:p>
      </dgm:t>
    </dgm:pt>
    <dgm:pt modelId="{1D085F43-7C98-41D7-95DF-0BED16FCD724}" type="sibTrans" cxnId="{A46769B0-3854-48CF-809F-A8FF48C6D405}">
      <dgm:prSet/>
      <dgm:spPr/>
      <dgm:t>
        <a:bodyPr/>
        <a:lstStyle/>
        <a:p>
          <a:endParaRPr lang="uk-UA"/>
        </a:p>
      </dgm:t>
    </dgm:pt>
    <dgm:pt modelId="{DEBBC069-FD6B-458E-B2BF-D91F5AC484C3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-"/>
          </a:pPr>
          <a:r>
            <a:rPr lang="uk-UA" dirty="0">
              <a:solidFill>
                <a:schemeClr val="tx1"/>
              </a:solidFill>
            </a:rPr>
            <a:t>ознайомлення	із	складом	числа	в	межах	10 на основі розкладання предметних множин на 2 частини.</a:t>
          </a:r>
        </a:p>
      </dgm:t>
    </dgm:pt>
    <dgm:pt modelId="{EB310F83-269D-425D-99A8-029660E6AD7D}" type="parTrans" cxnId="{8BABC1A5-ABA2-42F7-8534-8BD3DB5C2DBC}">
      <dgm:prSet/>
      <dgm:spPr/>
      <dgm:t>
        <a:bodyPr/>
        <a:lstStyle/>
        <a:p>
          <a:endParaRPr lang="uk-UA"/>
        </a:p>
      </dgm:t>
    </dgm:pt>
    <dgm:pt modelId="{8EFEEC54-E0B3-4B58-9D25-AD8859E42095}" type="sibTrans" cxnId="{8BABC1A5-ABA2-42F7-8534-8BD3DB5C2DBC}">
      <dgm:prSet/>
      <dgm:spPr/>
      <dgm:t>
        <a:bodyPr/>
        <a:lstStyle/>
        <a:p>
          <a:endParaRPr lang="uk-UA"/>
        </a:p>
      </dgm:t>
    </dgm:pt>
    <dgm:pt modelId="{E917EB7F-DE43-49C4-A67D-555DA1B92CD3}" type="pres">
      <dgm:prSet presAssocID="{A4FF5456-1B3B-44F7-8D92-071D1BE6DB56}" presName="Name0" presStyleCnt="0">
        <dgm:presLayoutVars>
          <dgm:chMax val="7"/>
          <dgm:chPref val="7"/>
          <dgm:dir/>
        </dgm:presLayoutVars>
      </dgm:prSet>
      <dgm:spPr/>
    </dgm:pt>
    <dgm:pt modelId="{A73E6889-82E2-49E4-A0D3-83CE6EB8E41C}" type="pres">
      <dgm:prSet presAssocID="{A4FF5456-1B3B-44F7-8D92-071D1BE6DB56}" presName="Name1" presStyleCnt="0"/>
      <dgm:spPr/>
    </dgm:pt>
    <dgm:pt modelId="{10B2E1BD-8057-4B64-8A76-1F3C25A3E221}" type="pres">
      <dgm:prSet presAssocID="{A4FF5456-1B3B-44F7-8D92-071D1BE6DB56}" presName="cycle" presStyleCnt="0"/>
      <dgm:spPr/>
    </dgm:pt>
    <dgm:pt modelId="{2DD33E62-778C-404D-94D2-7CE0F31BA7E3}" type="pres">
      <dgm:prSet presAssocID="{A4FF5456-1B3B-44F7-8D92-071D1BE6DB56}" presName="srcNode" presStyleLbl="node1" presStyleIdx="0" presStyleCnt="3"/>
      <dgm:spPr/>
    </dgm:pt>
    <dgm:pt modelId="{4B284EC5-40B0-4E8C-BFFF-151D4B0ED6B9}" type="pres">
      <dgm:prSet presAssocID="{A4FF5456-1B3B-44F7-8D92-071D1BE6DB56}" presName="conn" presStyleLbl="parChTrans1D2" presStyleIdx="0" presStyleCnt="1"/>
      <dgm:spPr/>
    </dgm:pt>
    <dgm:pt modelId="{EE14EF58-2477-4CC7-8B77-BF3BE4881E8C}" type="pres">
      <dgm:prSet presAssocID="{A4FF5456-1B3B-44F7-8D92-071D1BE6DB56}" presName="extraNode" presStyleLbl="node1" presStyleIdx="0" presStyleCnt="3"/>
      <dgm:spPr/>
    </dgm:pt>
    <dgm:pt modelId="{3AE98D57-66B9-46E3-BD21-21890FEB2F5D}" type="pres">
      <dgm:prSet presAssocID="{A4FF5456-1B3B-44F7-8D92-071D1BE6DB56}" presName="dstNode" presStyleLbl="node1" presStyleIdx="0" presStyleCnt="3"/>
      <dgm:spPr/>
    </dgm:pt>
    <dgm:pt modelId="{E9A7E473-DEE7-4092-9559-65E685BC5662}" type="pres">
      <dgm:prSet presAssocID="{BF5F559B-AC5B-456B-A46B-81B3A3E06DD3}" presName="text_1" presStyleLbl="node1" presStyleIdx="0" presStyleCnt="3">
        <dgm:presLayoutVars>
          <dgm:bulletEnabled val="1"/>
        </dgm:presLayoutVars>
      </dgm:prSet>
      <dgm:spPr/>
    </dgm:pt>
    <dgm:pt modelId="{B0A107FD-12C5-4B26-B818-DABA5D536CA3}" type="pres">
      <dgm:prSet presAssocID="{BF5F559B-AC5B-456B-A46B-81B3A3E06DD3}" presName="accent_1" presStyleCnt="0"/>
      <dgm:spPr/>
    </dgm:pt>
    <dgm:pt modelId="{7CD21A20-7DA6-41C6-9A15-B0F34166003A}" type="pres">
      <dgm:prSet presAssocID="{BF5F559B-AC5B-456B-A46B-81B3A3E06DD3}" presName="accentRepeatNode" presStyleLbl="solidFgAcc1" presStyleIdx="0" presStyleCnt="3"/>
      <dgm:spPr/>
    </dgm:pt>
    <dgm:pt modelId="{C2E758C3-5570-4679-8964-764125472F0F}" type="pres">
      <dgm:prSet presAssocID="{A2B4E8A6-7E4E-4375-9AA3-0DD5E3E9DE61}" presName="text_2" presStyleLbl="node1" presStyleIdx="1" presStyleCnt="3">
        <dgm:presLayoutVars>
          <dgm:bulletEnabled val="1"/>
        </dgm:presLayoutVars>
      </dgm:prSet>
      <dgm:spPr/>
    </dgm:pt>
    <dgm:pt modelId="{7E305184-A3DF-4431-A41B-5EA086215652}" type="pres">
      <dgm:prSet presAssocID="{A2B4E8A6-7E4E-4375-9AA3-0DD5E3E9DE61}" presName="accent_2" presStyleCnt="0"/>
      <dgm:spPr/>
    </dgm:pt>
    <dgm:pt modelId="{34186F20-ED64-47FD-AA0F-0DCDD6B0C773}" type="pres">
      <dgm:prSet presAssocID="{A2B4E8A6-7E4E-4375-9AA3-0DD5E3E9DE61}" presName="accentRepeatNode" presStyleLbl="solidFgAcc1" presStyleIdx="1" presStyleCnt="3"/>
      <dgm:spPr/>
    </dgm:pt>
    <dgm:pt modelId="{8AB044E9-AA23-40BC-B493-3CB6D9B6226C}" type="pres">
      <dgm:prSet presAssocID="{DEBBC069-FD6B-458E-B2BF-D91F5AC484C3}" presName="text_3" presStyleLbl="node1" presStyleIdx="2" presStyleCnt="3">
        <dgm:presLayoutVars>
          <dgm:bulletEnabled val="1"/>
        </dgm:presLayoutVars>
      </dgm:prSet>
      <dgm:spPr/>
    </dgm:pt>
    <dgm:pt modelId="{FA996A4D-99E7-4E3C-B697-943B9F9C50AD}" type="pres">
      <dgm:prSet presAssocID="{DEBBC069-FD6B-458E-B2BF-D91F5AC484C3}" presName="accent_3" presStyleCnt="0"/>
      <dgm:spPr/>
    </dgm:pt>
    <dgm:pt modelId="{75691BA8-90D6-4C27-893A-B97FFBC08350}" type="pres">
      <dgm:prSet presAssocID="{DEBBC069-FD6B-458E-B2BF-D91F5AC484C3}" presName="accentRepeatNode" presStyleLbl="solidFgAcc1" presStyleIdx="2" presStyleCnt="3"/>
      <dgm:spPr/>
    </dgm:pt>
  </dgm:ptLst>
  <dgm:cxnLst>
    <dgm:cxn modelId="{4FE03A3A-DAE6-421B-8507-6E31E4D62A7D}" type="presOf" srcId="{DEBBC069-FD6B-458E-B2BF-D91F5AC484C3}" destId="{8AB044E9-AA23-40BC-B493-3CB6D9B6226C}" srcOrd="0" destOrd="0" presId="urn:microsoft.com/office/officeart/2008/layout/VerticalCurvedList"/>
    <dgm:cxn modelId="{67B2D747-B757-4BEA-A9D2-B0B7A186BB8D}" type="presOf" srcId="{34650AED-0A52-4A49-9641-2E549CF0C375}" destId="{4B284EC5-40B0-4E8C-BFFF-151D4B0ED6B9}" srcOrd="0" destOrd="0" presId="urn:microsoft.com/office/officeart/2008/layout/VerticalCurvedList"/>
    <dgm:cxn modelId="{3189CC6C-06F2-4EB7-B307-574B5071A086}" type="presOf" srcId="{BF5F559B-AC5B-456B-A46B-81B3A3E06DD3}" destId="{E9A7E473-DEE7-4092-9559-65E685BC5662}" srcOrd="0" destOrd="0" presId="urn:microsoft.com/office/officeart/2008/layout/VerticalCurvedList"/>
    <dgm:cxn modelId="{9A6A3770-C1E1-4D99-90CF-25AA374F86D6}" type="presOf" srcId="{A2B4E8A6-7E4E-4375-9AA3-0DD5E3E9DE61}" destId="{C2E758C3-5570-4679-8964-764125472F0F}" srcOrd="0" destOrd="0" presId="urn:microsoft.com/office/officeart/2008/layout/VerticalCurvedList"/>
    <dgm:cxn modelId="{DE5E1072-B926-4A13-94C8-61DC008F62DB}" srcId="{A4FF5456-1B3B-44F7-8D92-071D1BE6DB56}" destId="{BF5F559B-AC5B-456B-A46B-81B3A3E06DD3}" srcOrd="0" destOrd="0" parTransId="{4EE9D543-79D8-4759-B376-405B978BECE3}" sibTransId="{34650AED-0A52-4A49-9641-2E549CF0C375}"/>
    <dgm:cxn modelId="{8BABC1A5-ABA2-42F7-8534-8BD3DB5C2DBC}" srcId="{A4FF5456-1B3B-44F7-8D92-071D1BE6DB56}" destId="{DEBBC069-FD6B-458E-B2BF-D91F5AC484C3}" srcOrd="2" destOrd="0" parTransId="{EB310F83-269D-425D-99A8-029660E6AD7D}" sibTransId="{8EFEEC54-E0B3-4B58-9D25-AD8859E42095}"/>
    <dgm:cxn modelId="{A46769B0-3854-48CF-809F-A8FF48C6D405}" srcId="{A4FF5456-1B3B-44F7-8D92-071D1BE6DB56}" destId="{A2B4E8A6-7E4E-4375-9AA3-0DD5E3E9DE61}" srcOrd="1" destOrd="0" parTransId="{B8919202-91AF-4229-A0AC-A4ED70BEC81C}" sibTransId="{1D085F43-7C98-41D7-95DF-0BED16FCD724}"/>
    <dgm:cxn modelId="{F59FB6EE-13F6-4F4A-909D-EC9F7DFFE28B}" type="presOf" srcId="{A4FF5456-1B3B-44F7-8D92-071D1BE6DB56}" destId="{E917EB7F-DE43-49C4-A67D-555DA1B92CD3}" srcOrd="0" destOrd="0" presId="urn:microsoft.com/office/officeart/2008/layout/VerticalCurvedList"/>
    <dgm:cxn modelId="{20CC4732-2498-48CA-AF90-2A81FAEA1E9F}" type="presParOf" srcId="{E917EB7F-DE43-49C4-A67D-555DA1B92CD3}" destId="{A73E6889-82E2-49E4-A0D3-83CE6EB8E41C}" srcOrd="0" destOrd="0" presId="urn:microsoft.com/office/officeart/2008/layout/VerticalCurvedList"/>
    <dgm:cxn modelId="{9A17164D-59CE-494E-9E61-5C71DEFBEA6B}" type="presParOf" srcId="{A73E6889-82E2-49E4-A0D3-83CE6EB8E41C}" destId="{10B2E1BD-8057-4B64-8A76-1F3C25A3E221}" srcOrd="0" destOrd="0" presId="urn:microsoft.com/office/officeart/2008/layout/VerticalCurvedList"/>
    <dgm:cxn modelId="{F040CE92-AAC7-4826-8929-DFAADCF674AA}" type="presParOf" srcId="{10B2E1BD-8057-4B64-8A76-1F3C25A3E221}" destId="{2DD33E62-778C-404D-94D2-7CE0F31BA7E3}" srcOrd="0" destOrd="0" presId="urn:microsoft.com/office/officeart/2008/layout/VerticalCurvedList"/>
    <dgm:cxn modelId="{8677DA00-11BD-4D28-988B-BDA052D374D0}" type="presParOf" srcId="{10B2E1BD-8057-4B64-8A76-1F3C25A3E221}" destId="{4B284EC5-40B0-4E8C-BFFF-151D4B0ED6B9}" srcOrd="1" destOrd="0" presId="urn:microsoft.com/office/officeart/2008/layout/VerticalCurvedList"/>
    <dgm:cxn modelId="{E5F384C9-05D4-40B7-9262-115D8C7CF279}" type="presParOf" srcId="{10B2E1BD-8057-4B64-8A76-1F3C25A3E221}" destId="{EE14EF58-2477-4CC7-8B77-BF3BE4881E8C}" srcOrd="2" destOrd="0" presId="urn:microsoft.com/office/officeart/2008/layout/VerticalCurvedList"/>
    <dgm:cxn modelId="{63959E53-F16D-470E-9CDC-7DB3161040D0}" type="presParOf" srcId="{10B2E1BD-8057-4B64-8A76-1F3C25A3E221}" destId="{3AE98D57-66B9-46E3-BD21-21890FEB2F5D}" srcOrd="3" destOrd="0" presId="urn:microsoft.com/office/officeart/2008/layout/VerticalCurvedList"/>
    <dgm:cxn modelId="{5D4FEEB3-08FC-410D-95A8-D92EE8C68ED9}" type="presParOf" srcId="{A73E6889-82E2-49E4-A0D3-83CE6EB8E41C}" destId="{E9A7E473-DEE7-4092-9559-65E685BC5662}" srcOrd="1" destOrd="0" presId="urn:microsoft.com/office/officeart/2008/layout/VerticalCurvedList"/>
    <dgm:cxn modelId="{CD4890AD-8D8F-40AB-BD42-76E6B9D07813}" type="presParOf" srcId="{A73E6889-82E2-49E4-A0D3-83CE6EB8E41C}" destId="{B0A107FD-12C5-4B26-B818-DABA5D536CA3}" srcOrd="2" destOrd="0" presId="urn:microsoft.com/office/officeart/2008/layout/VerticalCurvedList"/>
    <dgm:cxn modelId="{C307176C-26CB-45A8-AE07-4E81091E7FA5}" type="presParOf" srcId="{B0A107FD-12C5-4B26-B818-DABA5D536CA3}" destId="{7CD21A20-7DA6-41C6-9A15-B0F34166003A}" srcOrd="0" destOrd="0" presId="urn:microsoft.com/office/officeart/2008/layout/VerticalCurvedList"/>
    <dgm:cxn modelId="{182FF83F-0DE8-43A8-81A6-322CA85549D2}" type="presParOf" srcId="{A73E6889-82E2-49E4-A0D3-83CE6EB8E41C}" destId="{C2E758C3-5570-4679-8964-764125472F0F}" srcOrd="3" destOrd="0" presId="urn:microsoft.com/office/officeart/2008/layout/VerticalCurvedList"/>
    <dgm:cxn modelId="{360013AA-AB24-4568-9239-2EE8F954DC85}" type="presParOf" srcId="{A73E6889-82E2-49E4-A0D3-83CE6EB8E41C}" destId="{7E305184-A3DF-4431-A41B-5EA086215652}" srcOrd="4" destOrd="0" presId="urn:microsoft.com/office/officeart/2008/layout/VerticalCurvedList"/>
    <dgm:cxn modelId="{9CBD9B75-7E50-4E97-A184-3DB235261229}" type="presParOf" srcId="{7E305184-A3DF-4431-A41B-5EA086215652}" destId="{34186F20-ED64-47FD-AA0F-0DCDD6B0C773}" srcOrd="0" destOrd="0" presId="urn:microsoft.com/office/officeart/2008/layout/VerticalCurvedList"/>
    <dgm:cxn modelId="{DC077336-D958-4AF2-8BDE-BB0E7B9CD2D8}" type="presParOf" srcId="{A73E6889-82E2-49E4-A0D3-83CE6EB8E41C}" destId="{8AB044E9-AA23-40BC-B493-3CB6D9B6226C}" srcOrd="5" destOrd="0" presId="urn:microsoft.com/office/officeart/2008/layout/VerticalCurvedList"/>
    <dgm:cxn modelId="{8E9DEEC1-E814-4386-9D8A-CA46FB6D4AA1}" type="presParOf" srcId="{A73E6889-82E2-49E4-A0D3-83CE6EB8E41C}" destId="{FA996A4D-99E7-4E3C-B697-943B9F9C50AD}" srcOrd="6" destOrd="0" presId="urn:microsoft.com/office/officeart/2008/layout/VerticalCurvedList"/>
    <dgm:cxn modelId="{6B17FDA6-E3BA-4574-89C7-7D9DC09CFD2F}" type="presParOf" srcId="{FA996A4D-99E7-4E3C-B697-943B9F9C50AD}" destId="{75691BA8-90D6-4C27-893A-B97FFBC0835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A43BF0-ACF8-41E8-88F3-BD34BAB4995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83C7CDAD-483F-4404-AE67-AAB45FC04417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-"/>
          </a:pPr>
          <a:r>
            <a:rPr lang="uk-UA" dirty="0">
              <a:solidFill>
                <a:schemeClr val="tx1"/>
              </a:solidFill>
            </a:rPr>
            <a:t>розв’язування прикладів та простих арифметичних задач на додавання і віднімання в межах 10;</a:t>
          </a:r>
        </a:p>
      </dgm:t>
    </dgm:pt>
    <dgm:pt modelId="{0B040E10-103A-45D1-A1A2-D5525171BE3E}" type="parTrans" cxnId="{A3D03EC0-6671-4842-A1F8-80401057ABF4}">
      <dgm:prSet/>
      <dgm:spPr/>
      <dgm:t>
        <a:bodyPr/>
        <a:lstStyle/>
        <a:p>
          <a:endParaRPr lang="uk-UA"/>
        </a:p>
      </dgm:t>
    </dgm:pt>
    <dgm:pt modelId="{EC4387C6-B384-4E34-8A06-807A98F4707E}" type="sibTrans" cxnId="{A3D03EC0-6671-4842-A1F8-80401057ABF4}">
      <dgm:prSet/>
      <dgm:spPr/>
      <dgm:t>
        <a:bodyPr/>
        <a:lstStyle/>
        <a:p>
          <a:endParaRPr lang="uk-UA"/>
        </a:p>
      </dgm:t>
    </dgm:pt>
    <dgm:pt modelId="{D9C7ADFA-9970-48ED-9C80-704E6200CA87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-"/>
          </a:pPr>
          <a:r>
            <a:rPr lang="uk-UA" dirty="0">
              <a:solidFill>
                <a:schemeClr val="tx1"/>
              </a:solidFill>
            </a:rPr>
            <a:t>додавання і віднімання в межах 10 з опорою на груповий склад числа.</a:t>
          </a:r>
        </a:p>
      </dgm:t>
    </dgm:pt>
    <dgm:pt modelId="{B6944130-6E7A-4560-8BC2-71B934147E88}" type="parTrans" cxnId="{559DBBB4-115E-47C0-8621-AFD8C9814526}">
      <dgm:prSet/>
      <dgm:spPr/>
      <dgm:t>
        <a:bodyPr/>
        <a:lstStyle/>
        <a:p>
          <a:endParaRPr lang="uk-UA"/>
        </a:p>
      </dgm:t>
    </dgm:pt>
    <dgm:pt modelId="{56D49305-1134-46AA-814B-A52B922EC494}" type="sibTrans" cxnId="{559DBBB4-115E-47C0-8621-AFD8C9814526}">
      <dgm:prSet/>
      <dgm:spPr/>
      <dgm:t>
        <a:bodyPr/>
        <a:lstStyle/>
        <a:p>
          <a:endParaRPr lang="uk-UA"/>
        </a:p>
      </dgm:t>
    </dgm:pt>
    <dgm:pt modelId="{5F5B4C55-17E2-4285-9F61-4BE8106BBBD2}" type="pres">
      <dgm:prSet presAssocID="{A3A43BF0-ACF8-41E8-88F3-BD34BAB4995C}" presName="Name0" presStyleCnt="0">
        <dgm:presLayoutVars>
          <dgm:chMax val="7"/>
          <dgm:chPref val="7"/>
          <dgm:dir/>
        </dgm:presLayoutVars>
      </dgm:prSet>
      <dgm:spPr/>
    </dgm:pt>
    <dgm:pt modelId="{586997F6-71E4-4F4B-9F13-B74E3A58C4B6}" type="pres">
      <dgm:prSet presAssocID="{A3A43BF0-ACF8-41E8-88F3-BD34BAB4995C}" presName="Name1" presStyleCnt="0"/>
      <dgm:spPr/>
    </dgm:pt>
    <dgm:pt modelId="{D684ADBE-F008-4A21-A8E1-85AA2434BB89}" type="pres">
      <dgm:prSet presAssocID="{A3A43BF0-ACF8-41E8-88F3-BD34BAB4995C}" presName="cycle" presStyleCnt="0"/>
      <dgm:spPr/>
    </dgm:pt>
    <dgm:pt modelId="{7C0A8544-7E35-456F-B91A-BA8FFDF94B7D}" type="pres">
      <dgm:prSet presAssocID="{A3A43BF0-ACF8-41E8-88F3-BD34BAB4995C}" presName="srcNode" presStyleLbl="node1" presStyleIdx="0" presStyleCnt="2"/>
      <dgm:spPr/>
    </dgm:pt>
    <dgm:pt modelId="{79D35037-3BD7-4E61-A71D-4F9643A90282}" type="pres">
      <dgm:prSet presAssocID="{A3A43BF0-ACF8-41E8-88F3-BD34BAB4995C}" presName="conn" presStyleLbl="parChTrans1D2" presStyleIdx="0" presStyleCnt="1"/>
      <dgm:spPr/>
    </dgm:pt>
    <dgm:pt modelId="{18622E2B-4CC6-4B79-B9DF-606FF61A0217}" type="pres">
      <dgm:prSet presAssocID="{A3A43BF0-ACF8-41E8-88F3-BD34BAB4995C}" presName="extraNode" presStyleLbl="node1" presStyleIdx="0" presStyleCnt="2"/>
      <dgm:spPr/>
    </dgm:pt>
    <dgm:pt modelId="{21271B4D-EEAA-431B-942C-DB8BBBB91F22}" type="pres">
      <dgm:prSet presAssocID="{A3A43BF0-ACF8-41E8-88F3-BD34BAB4995C}" presName="dstNode" presStyleLbl="node1" presStyleIdx="0" presStyleCnt="2"/>
      <dgm:spPr/>
    </dgm:pt>
    <dgm:pt modelId="{6C06299F-D1B3-42AB-9312-E663358C8F83}" type="pres">
      <dgm:prSet presAssocID="{83C7CDAD-483F-4404-AE67-AAB45FC04417}" presName="text_1" presStyleLbl="node1" presStyleIdx="0" presStyleCnt="2">
        <dgm:presLayoutVars>
          <dgm:bulletEnabled val="1"/>
        </dgm:presLayoutVars>
      </dgm:prSet>
      <dgm:spPr/>
    </dgm:pt>
    <dgm:pt modelId="{4722B065-3DA6-4231-AFC0-C335736F6E91}" type="pres">
      <dgm:prSet presAssocID="{83C7CDAD-483F-4404-AE67-AAB45FC04417}" presName="accent_1" presStyleCnt="0"/>
      <dgm:spPr/>
    </dgm:pt>
    <dgm:pt modelId="{FF95884D-2793-407F-80E5-216FED42BCAB}" type="pres">
      <dgm:prSet presAssocID="{83C7CDAD-483F-4404-AE67-AAB45FC04417}" presName="accentRepeatNode" presStyleLbl="solidFgAcc1" presStyleIdx="0" presStyleCnt="2"/>
      <dgm:spPr/>
    </dgm:pt>
    <dgm:pt modelId="{D09847A9-D30A-4293-B75C-24EDBCA14B38}" type="pres">
      <dgm:prSet presAssocID="{D9C7ADFA-9970-48ED-9C80-704E6200CA87}" presName="text_2" presStyleLbl="node1" presStyleIdx="1" presStyleCnt="2">
        <dgm:presLayoutVars>
          <dgm:bulletEnabled val="1"/>
        </dgm:presLayoutVars>
      </dgm:prSet>
      <dgm:spPr/>
    </dgm:pt>
    <dgm:pt modelId="{3E9E966A-C0A5-4579-A746-EFCB08659917}" type="pres">
      <dgm:prSet presAssocID="{D9C7ADFA-9970-48ED-9C80-704E6200CA87}" presName="accent_2" presStyleCnt="0"/>
      <dgm:spPr/>
    </dgm:pt>
    <dgm:pt modelId="{7A7B3147-9FD7-4E7E-B238-DE3A475759C8}" type="pres">
      <dgm:prSet presAssocID="{D9C7ADFA-9970-48ED-9C80-704E6200CA87}" presName="accentRepeatNode" presStyleLbl="solidFgAcc1" presStyleIdx="1" presStyleCnt="2"/>
      <dgm:spPr/>
    </dgm:pt>
  </dgm:ptLst>
  <dgm:cxnLst>
    <dgm:cxn modelId="{6F806446-5B26-4255-8758-A5D58E95529F}" type="presOf" srcId="{A3A43BF0-ACF8-41E8-88F3-BD34BAB4995C}" destId="{5F5B4C55-17E2-4285-9F61-4BE8106BBBD2}" srcOrd="0" destOrd="0" presId="urn:microsoft.com/office/officeart/2008/layout/VerticalCurvedList"/>
    <dgm:cxn modelId="{696A13A7-6DE7-418A-AF01-D2C2140491E1}" type="presOf" srcId="{D9C7ADFA-9970-48ED-9C80-704E6200CA87}" destId="{D09847A9-D30A-4293-B75C-24EDBCA14B38}" srcOrd="0" destOrd="0" presId="urn:microsoft.com/office/officeart/2008/layout/VerticalCurvedList"/>
    <dgm:cxn modelId="{559DBBB4-115E-47C0-8621-AFD8C9814526}" srcId="{A3A43BF0-ACF8-41E8-88F3-BD34BAB4995C}" destId="{D9C7ADFA-9970-48ED-9C80-704E6200CA87}" srcOrd="1" destOrd="0" parTransId="{B6944130-6E7A-4560-8BC2-71B934147E88}" sibTransId="{56D49305-1134-46AA-814B-A52B922EC494}"/>
    <dgm:cxn modelId="{A3D03EC0-6671-4842-A1F8-80401057ABF4}" srcId="{A3A43BF0-ACF8-41E8-88F3-BD34BAB4995C}" destId="{83C7CDAD-483F-4404-AE67-AAB45FC04417}" srcOrd="0" destOrd="0" parTransId="{0B040E10-103A-45D1-A1A2-D5525171BE3E}" sibTransId="{EC4387C6-B384-4E34-8A06-807A98F4707E}"/>
    <dgm:cxn modelId="{649CC5D2-8A18-4D1E-A166-4B5B0E6D8544}" type="presOf" srcId="{83C7CDAD-483F-4404-AE67-AAB45FC04417}" destId="{6C06299F-D1B3-42AB-9312-E663358C8F83}" srcOrd="0" destOrd="0" presId="urn:microsoft.com/office/officeart/2008/layout/VerticalCurvedList"/>
    <dgm:cxn modelId="{F7C00CF3-EA6E-4746-8271-8834FA7A9D0A}" type="presOf" srcId="{EC4387C6-B384-4E34-8A06-807A98F4707E}" destId="{79D35037-3BD7-4E61-A71D-4F9643A90282}" srcOrd="0" destOrd="0" presId="urn:microsoft.com/office/officeart/2008/layout/VerticalCurvedList"/>
    <dgm:cxn modelId="{D0B126E4-F3E3-4E87-85F1-A72162B6E340}" type="presParOf" srcId="{5F5B4C55-17E2-4285-9F61-4BE8106BBBD2}" destId="{586997F6-71E4-4F4B-9F13-B74E3A58C4B6}" srcOrd="0" destOrd="0" presId="urn:microsoft.com/office/officeart/2008/layout/VerticalCurvedList"/>
    <dgm:cxn modelId="{1C0D0346-EEC1-418D-BFEC-CB100A577AE2}" type="presParOf" srcId="{586997F6-71E4-4F4B-9F13-B74E3A58C4B6}" destId="{D684ADBE-F008-4A21-A8E1-85AA2434BB89}" srcOrd="0" destOrd="0" presId="urn:microsoft.com/office/officeart/2008/layout/VerticalCurvedList"/>
    <dgm:cxn modelId="{36209FD2-5532-44D5-AE60-1ED655316C4C}" type="presParOf" srcId="{D684ADBE-F008-4A21-A8E1-85AA2434BB89}" destId="{7C0A8544-7E35-456F-B91A-BA8FFDF94B7D}" srcOrd="0" destOrd="0" presId="urn:microsoft.com/office/officeart/2008/layout/VerticalCurvedList"/>
    <dgm:cxn modelId="{EC72FF6B-B1CF-472B-92B7-7FBB975F9BFE}" type="presParOf" srcId="{D684ADBE-F008-4A21-A8E1-85AA2434BB89}" destId="{79D35037-3BD7-4E61-A71D-4F9643A90282}" srcOrd="1" destOrd="0" presId="urn:microsoft.com/office/officeart/2008/layout/VerticalCurvedList"/>
    <dgm:cxn modelId="{09D561E0-CDB7-493F-A21F-E2C831955162}" type="presParOf" srcId="{D684ADBE-F008-4A21-A8E1-85AA2434BB89}" destId="{18622E2B-4CC6-4B79-B9DF-606FF61A0217}" srcOrd="2" destOrd="0" presId="urn:microsoft.com/office/officeart/2008/layout/VerticalCurvedList"/>
    <dgm:cxn modelId="{2781FD7A-B184-4D21-8DD0-5AA02B31A29F}" type="presParOf" srcId="{D684ADBE-F008-4A21-A8E1-85AA2434BB89}" destId="{21271B4D-EEAA-431B-942C-DB8BBBB91F22}" srcOrd="3" destOrd="0" presId="urn:microsoft.com/office/officeart/2008/layout/VerticalCurvedList"/>
    <dgm:cxn modelId="{EE021ECF-CB62-46D8-81C4-DE71F99F9E6F}" type="presParOf" srcId="{586997F6-71E4-4F4B-9F13-B74E3A58C4B6}" destId="{6C06299F-D1B3-42AB-9312-E663358C8F83}" srcOrd="1" destOrd="0" presId="urn:microsoft.com/office/officeart/2008/layout/VerticalCurvedList"/>
    <dgm:cxn modelId="{C271F67A-3DD8-4E1F-B4A7-DAB8202D6CEC}" type="presParOf" srcId="{586997F6-71E4-4F4B-9F13-B74E3A58C4B6}" destId="{4722B065-3DA6-4231-AFC0-C335736F6E91}" srcOrd="2" destOrd="0" presId="urn:microsoft.com/office/officeart/2008/layout/VerticalCurvedList"/>
    <dgm:cxn modelId="{12B54976-F29E-4BCA-986D-FD7B97AAC1CC}" type="presParOf" srcId="{4722B065-3DA6-4231-AFC0-C335736F6E91}" destId="{FF95884D-2793-407F-80E5-216FED42BCAB}" srcOrd="0" destOrd="0" presId="urn:microsoft.com/office/officeart/2008/layout/VerticalCurvedList"/>
    <dgm:cxn modelId="{82279411-B603-488F-909F-06D8C9BC8C5A}" type="presParOf" srcId="{586997F6-71E4-4F4B-9F13-B74E3A58C4B6}" destId="{D09847A9-D30A-4293-B75C-24EDBCA14B38}" srcOrd="3" destOrd="0" presId="urn:microsoft.com/office/officeart/2008/layout/VerticalCurvedList"/>
    <dgm:cxn modelId="{A24F8D9E-188E-43DB-B19D-D6B70943B59A}" type="presParOf" srcId="{586997F6-71E4-4F4B-9F13-B74E3A58C4B6}" destId="{3E9E966A-C0A5-4579-A746-EFCB08659917}" srcOrd="4" destOrd="0" presId="urn:microsoft.com/office/officeart/2008/layout/VerticalCurvedList"/>
    <dgm:cxn modelId="{3D8982FF-780B-4ABA-ACA5-D23A363010C9}" type="presParOf" srcId="{3E9E966A-C0A5-4579-A746-EFCB08659917}" destId="{7A7B3147-9FD7-4E7E-B238-DE3A475759C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B28E4A-D0D7-49BC-A8B6-9FB0418E074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584629F6-586B-4152-AA16-7B17F733AC2E}">
      <dgm:prSet phldrT="[Текст]"/>
      <dgm:spPr/>
      <dgm:t>
        <a:bodyPr/>
        <a:lstStyle/>
        <a:p>
          <a:r>
            <a:rPr lang="uk-UA" b="1" dirty="0">
              <a:solidFill>
                <a:schemeClr val="tx1"/>
              </a:solidFill>
            </a:rPr>
            <a:t>Лічба </a:t>
          </a:r>
          <a:r>
            <a:rPr lang="uk-UA" dirty="0">
              <a:solidFill>
                <a:schemeClr val="tx1"/>
              </a:solidFill>
            </a:rPr>
            <a:t>– це процес знаходження числа елементів скінченної множини об’єктів.</a:t>
          </a:r>
        </a:p>
      </dgm:t>
    </dgm:pt>
    <dgm:pt modelId="{EA36915B-EFC6-4671-B0C4-40D4E889E56E}" type="parTrans" cxnId="{D0756C90-AC13-4184-BBEB-05CCF78DD18A}">
      <dgm:prSet/>
      <dgm:spPr/>
      <dgm:t>
        <a:bodyPr/>
        <a:lstStyle/>
        <a:p>
          <a:endParaRPr lang="uk-UA"/>
        </a:p>
      </dgm:t>
    </dgm:pt>
    <dgm:pt modelId="{4291EE06-81A0-4550-BC43-723483DF6B9F}" type="sibTrans" cxnId="{D0756C90-AC13-4184-BBEB-05CCF78DD18A}">
      <dgm:prSet/>
      <dgm:spPr/>
      <dgm:t>
        <a:bodyPr/>
        <a:lstStyle/>
        <a:p>
          <a:endParaRPr lang="uk-UA"/>
        </a:p>
      </dgm:t>
    </dgm:pt>
    <dgm:pt modelId="{14E8FD71-EFE7-41EC-954C-9F66A6D695D1}">
      <dgm:prSet phldrT="[Текст]"/>
      <dgm:spPr/>
      <dgm:t>
        <a:bodyPr/>
        <a:lstStyle/>
        <a:p>
          <a:r>
            <a:rPr lang="uk-UA" b="1" dirty="0">
              <a:solidFill>
                <a:schemeClr val="tx1"/>
              </a:solidFill>
            </a:rPr>
            <a:t>Лічильна діяльність </a:t>
          </a:r>
          <a:r>
            <a:rPr lang="uk-UA" dirty="0">
              <a:solidFill>
                <a:schemeClr val="tx1"/>
              </a:solidFill>
            </a:rPr>
            <a:t>– це називання числівників по-порядку і співвіднесення їх з кожним елементом множини з виділеним підсумковим числом.</a:t>
          </a:r>
        </a:p>
      </dgm:t>
    </dgm:pt>
    <dgm:pt modelId="{A4F2F45C-8610-4CEB-B504-3745BA8751C4}" type="parTrans" cxnId="{D59CCF49-85FC-43A7-BCB2-718233A6788D}">
      <dgm:prSet/>
      <dgm:spPr/>
      <dgm:t>
        <a:bodyPr/>
        <a:lstStyle/>
        <a:p>
          <a:endParaRPr lang="uk-UA"/>
        </a:p>
      </dgm:t>
    </dgm:pt>
    <dgm:pt modelId="{112340FD-D473-4C65-9710-C7836D66EF5B}" type="sibTrans" cxnId="{D59CCF49-85FC-43A7-BCB2-718233A6788D}">
      <dgm:prSet/>
      <dgm:spPr/>
      <dgm:t>
        <a:bodyPr/>
        <a:lstStyle/>
        <a:p>
          <a:endParaRPr lang="uk-UA"/>
        </a:p>
      </dgm:t>
    </dgm:pt>
    <dgm:pt modelId="{0B54F30F-4D19-407D-87C1-8C5DE98BF759}">
      <dgm:prSet phldrT="[Текст]"/>
      <dgm:spPr/>
      <dgm:t>
        <a:bodyPr/>
        <a:lstStyle/>
        <a:p>
          <a:r>
            <a:rPr lang="uk-UA" b="1" dirty="0">
              <a:solidFill>
                <a:schemeClr val="tx1"/>
              </a:solidFill>
            </a:rPr>
            <a:t>Мета лічильної діяльності </a:t>
          </a:r>
          <a:r>
            <a:rPr lang="uk-UA" dirty="0">
              <a:solidFill>
                <a:schemeClr val="tx1"/>
              </a:solidFill>
            </a:rPr>
            <a:t>– знайти підсумкове число, відповісти на питання «скільки?».</a:t>
          </a:r>
        </a:p>
      </dgm:t>
    </dgm:pt>
    <dgm:pt modelId="{F104CA76-91CF-449B-B1F5-182EFC9A3FEA}" type="parTrans" cxnId="{591E9814-E189-4724-8155-080BAF8D0237}">
      <dgm:prSet/>
      <dgm:spPr/>
      <dgm:t>
        <a:bodyPr/>
        <a:lstStyle/>
        <a:p>
          <a:endParaRPr lang="uk-UA"/>
        </a:p>
      </dgm:t>
    </dgm:pt>
    <dgm:pt modelId="{4E3E44FE-FD20-421A-856C-9B44FDB037B7}" type="sibTrans" cxnId="{591E9814-E189-4724-8155-080BAF8D0237}">
      <dgm:prSet/>
      <dgm:spPr/>
      <dgm:t>
        <a:bodyPr/>
        <a:lstStyle/>
        <a:p>
          <a:endParaRPr lang="uk-UA"/>
        </a:p>
      </dgm:t>
    </dgm:pt>
    <dgm:pt modelId="{487B27FB-F6D8-486E-A912-886FAF067B88}" type="pres">
      <dgm:prSet presAssocID="{D0B28E4A-D0D7-49BC-A8B6-9FB0418E0746}" presName="Name0" presStyleCnt="0">
        <dgm:presLayoutVars>
          <dgm:chMax val="7"/>
          <dgm:chPref val="7"/>
          <dgm:dir/>
        </dgm:presLayoutVars>
      </dgm:prSet>
      <dgm:spPr/>
    </dgm:pt>
    <dgm:pt modelId="{2F3FE0BC-2918-4E17-9A5E-17709CE65F73}" type="pres">
      <dgm:prSet presAssocID="{D0B28E4A-D0D7-49BC-A8B6-9FB0418E0746}" presName="Name1" presStyleCnt="0"/>
      <dgm:spPr/>
    </dgm:pt>
    <dgm:pt modelId="{6176A31D-C9BC-465F-AC25-E0E2B1D9D162}" type="pres">
      <dgm:prSet presAssocID="{D0B28E4A-D0D7-49BC-A8B6-9FB0418E0746}" presName="cycle" presStyleCnt="0"/>
      <dgm:spPr/>
    </dgm:pt>
    <dgm:pt modelId="{A152EC97-2A94-4CC6-801E-839A9B285E38}" type="pres">
      <dgm:prSet presAssocID="{D0B28E4A-D0D7-49BC-A8B6-9FB0418E0746}" presName="srcNode" presStyleLbl="node1" presStyleIdx="0" presStyleCnt="3"/>
      <dgm:spPr/>
    </dgm:pt>
    <dgm:pt modelId="{434946F5-1839-47ED-875C-25B41804AD75}" type="pres">
      <dgm:prSet presAssocID="{D0B28E4A-D0D7-49BC-A8B6-9FB0418E0746}" presName="conn" presStyleLbl="parChTrans1D2" presStyleIdx="0" presStyleCnt="1"/>
      <dgm:spPr/>
    </dgm:pt>
    <dgm:pt modelId="{80590E39-5B3E-48F0-A682-4007F9838411}" type="pres">
      <dgm:prSet presAssocID="{D0B28E4A-D0D7-49BC-A8B6-9FB0418E0746}" presName="extraNode" presStyleLbl="node1" presStyleIdx="0" presStyleCnt="3"/>
      <dgm:spPr/>
    </dgm:pt>
    <dgm:pt modelId="{3735D672-B071-45B7-87DF-002EEC6BACDA}" type="pres">
      <dgm:prSet presAssocID="{D0B28E4A-D0D7-49BC-A8B6-9FB0418E0746}" presName="dstNode" presStyleLbl="node1" presStyleIdx="0" presStyleCnt="3"/>
      <dgm:spPr/>
    </dgm:pt>
    <dgm:pt modelId="{79D94F83-2F28-4831-8FFA-00611C1C6112}" type="pres">
      <dgm:prSet presAssocID="{584629F6-586B-4152-AA16-7B17F733AC2E}" presName="text_1" presStyleLbl="node1" presStyleIdx="0" presStyleCnt="3">
        <dgm:presLayoutVars>
          <dgm:bulletEnabled val="1"/>
        </dgm:presLayoutVars>
      </dgm:prSet>
      <dgm:spPr/>
    </dgm:pt>
    <dgm:pt modelId="{487C53B0-7012-432D-8A12-C35687ED5BDD}" type="pres">
      <dgm:prSet presAssocID="{584629F6-586B-4152-AA16-7B17F733AC2E}" presName="accent_1" presStyleCnt="0"/>
      <dgm:spPr/>
    </dgm:pt>
    <dgm:pt modelId="{04C2C656-EAD3-4C73-A4B8-D4B9B2FF9516}" type="pres">
      <dgm:prSet presAssocID="{584629F6-586B-4152-AA16-7B17F733AC2E}" presName="accentRepeatNode" presStyleLbl="solidFgAcc1" presStyleIdx="0" presStyleCnt="3"/>
      <dgm:spPr/>
    </dgm:pt>
    <dgm:pt modelId="{3651BDFE-A290-4B27-A46A-2340B2C74923}" type="pres">
      <dgm:prSet presAssocID="{14E8FD71-EFE7-41EC-954C-9F66A6D695D1}" presName="text_2" presStyleLbl="node1" presStyleIdx="1" presStyleCnt="3">
        <dgm:presLayoutVars>
          <dgm:bulletEnabled val="1"/>
        </dgm:presLayoutVars>
      </dgm:prSet>
      <dgm:spPr/>
    </dgm:pt>
    <dgm:pt modelId="{9FA08127-849D-4875-B4D6-A5CD9E1BFC6B}" type="pres">
      <dgm:prSet presAssocID="{14E8FD71-EFE7-41EC-954C-9F66A6D695D1}" presName="accent_2" presStyleCnt="0"/>
      <dgm:spPr/>
    </dgm:pt>
    <dgm:pt modelId="{FDAFE75E-7128-4E02-B694-C212CB908535}" type="pres">
      <dgm:prSet presAssocID="{14E8FD71-EFE7-41EC-954C-9F66A6D695D1}" presName="accentRepeatNode" presStyleLbl="solidFgAcc1" presStyleIdx="1" presStyleCnt="3"/>
      <dgm:spPr/>
    </dgm:pt>
    <dgm:pt modelId="{66726FD6-EFE7-4FCC-AAF0-9098DF09780F}" type="pres">
      <dgm:prSet presAssocID="{0B54F30F-4D19-407D-87C1-8C5DE98BF759}" presName="text_3" presStyleLbl="node1" presStyleIdx="2" presStyleCnt="3">
        <dgm:presLayoutVars>
          <dgm:bulletEnabled val="1"/>
        </dgm:presLayoutVars>
      </dgm:prSet>
      <dgm:spPr/>
    </dgm:pt>
    <dgm:pt modelId="{F09E633B-4461-4EC7-8C51-1ED2FBFB3AF2}" type="pres">
      <dgm:prSet presAssocID="{0B54F30F-4D19-407D-87C1-8C5DE98BF759}" presName="accent_3" presStyleCnt="0"/>
      <dgm:spPr/>
    </dgm:pt>
    <dgm:pt modelId="{6B711A88-14E8-4FD3-AAE4-A8DA433759CD}" type="pres">
      <dgm:prSet presAssocID="{0B54F30F-4D19-407D-87C1-8C5DE98BF759}" presName="accentRepeatNode" presStyleLbl="solidFgAcc1" presStyleIdx="2" presStyleCnt="3"/>
      <dgm:spPr/>
    </dgm:pt>
  </dgm:ptLst>
  <dgm:cxnLst>
    <dgm:cxn modelId="{A97EB70B-78A8-45D0-AEC6-E25202761472}" type="presOf" srcId="{D0B28E4A-D0D7-49BC-A8B6-9FB0418E0746}" destId="{487B27FB-F6D8-486E-A912-886FAF067B88}" srcOrd="0" destOrd="0" presId="urn:microsoft.com/office/officeart/2008/layout/VerticalCurvedList"/>
    <dgm:cxn modelId="{591E9814-E189-4724-8155-080BAF8D0237}" srcId="{D0B28E4A-D0D7-49BC-A8B6-9FB0418E0746}" destId="{0B54F30F-4D19-407D-87C1-8C5DE98BF759}" srcOrd="2" destOrd="0" parTransId="{F104CA76-91CF-449B-B1F5-182EFC9A3FEA}" sibTransId="{4E3E44FE-FD20-421A-856C-9B44FDB037B7}"/>
    <dgm:cxn modelId="{19121F2C-BC5A-48EE-905C-E2CC828E610D}" type="presOf" srcId="{0B54F30F-4D19-407D-87C1-8C5DE98BF759}" destId="{66726FD6-EFE7-4FCC-AAF0-9098DF09780F}" srcOrd="0" destOrd="0" presId="urn:microsoft.com/office/officeart/2008/layout/VerticalCurvedList"/>
    <dgm:cxn modelId="{88D8E548-8D48-4C8B-B0C8-CCC578C7945E}" type="presOf" srcId="{4291EE06-81A0-4550-BC43-723483DF6B9F}" destId="{434946F5-1839-47ED-875C-25B41804AD75}" srcOrd="0" destOrd="0" presId="urn:microsoft.com/office/officeart/2008/layout/VerticalCurvedList"/>
    <dgm:cxn modelId="{D59CCF49-85FC-43A7-BCB2-718233A6788D}" srcId="{D0B28E4A-D0D7-49BC-A8B6-9FB0418E0746}" destId="{14E8FD71-EFE7-41EC-954C-9F66A6D695D1}" srcOrd="1" destOrd="0" parTransId="{A4F2F45C-8610-4CEB-B504-3745BA8751C4}" sibTransId="{112340FD-D473-4C65-9710-C7836D66EF5B}"/>
    <dgm:cxn modelId="{F7241750-82CC-443D-85A2-E2A618850369}" type="presOf" srcId="{584629F6-586B-4152-AA16-7B17F733AC2E}" destId="{79D94F83-2F28-4831-8FFA-00611C1C6112}" srcOrd="0" destOrd="0" presId="urn:microsoft.com/office/officeart/2008/layout/VerticalCurvedList"/>
    <dgm:cxn modelId="{D0756C90-AC13-4184-BBEB-05CCF78DD18A}" srcId="{D0B28E4A-D0D7-49BC-A8B6-9FB0418E0746}" destId="{584629F6-586B-4152-AA16-7B17F733AC2E}" srcOrd="0" destOrd="0" parTransId="{EA36915B-EFC6-4671-B0C4-40D4E889E56E}" sibTransId="{4291EE06-81A0-4550-BC43-723483DF6B9F}"/>
    <dgm:cxn modelId="{066B6DB8-06AD-4C68-B70B-4345B0BCC28C}" type="presOf" srcId="{14E8FD71-EFE7-41EC-954C-9F66A6D695D1}" destId="{3651BDFE-A290-4B27-A46A-2340B2C74923}" srcOrd="0" destOrd="0" presId="urn:microsoft.com/office/officeart/2008/layout/VerticalCurvedList"/>
    <dgm:cxn modelId="{059AA515-03F6-4959-B884-A6500605FD8A}" type="presParOf" srcId="{487B27FB-F6D8-486E-A912-886FAF067B88}" destId="{2F3FE0BC-2918-4E17-9A5E-17709CE65F73}" srcOrd="0" destOrd="0" presId="urn:microsoft.com/office/officeart/2008/layout/VerticalCurvedList"/>
    <dgm:cxn modelId="{C4CAC79E-DDF6-4F1C-9367-00A398BE6369}" type="presParOf" srcId="{2F3FE0BC-2918-4E17-9A5E-17709CE65F73}" destId="{6176A31D-C9BC-465F-AC25-E0E2B1D9D162}" srcOrd="0" destOrd="0" presId="urn:microsoft.com/office/officeart/2008/layout/VerticalCurvedList"/>
    <dgm:cxn modelId="{BE6D2289-E7F1-4CE0-A0FD-AE886476D733}" type="presParOf" srcId="{6176A31D-C9BC-465F-AC25-E0E2B1D9D162}" destId="{A152EC97-2A94-4CC6-801E-839A9B285E38}" srcOrd="0" destOrd="0" presId="urn:microsoft.com/office/officeart/2008/layout/VerticalCurvedList"/>
    <dgm:cxn modelId="{3952D44F-D175-4F99-86B7-E195CBF273E2}" type="presParOf" srcId="{6176A31D-C9BC-465F-AC25-E0E2B1D9D162}" destId="{434946F5-1839-47ED-875C-25B41804AD75}" srcOrd="1" destOrd="0" presId="urn:microsoft.com/office/officeart/2008/layout/VerticalCurvedList"/>
    <dgm:cxn modelId="{A721C7AC-4669-4C50-8EB8-3D0A5B7702A0}" type="presParOf" srcId="{6176A31D-C9BC-465F-AC25-E0E2B1D9D162}" destId="{80590E39-5B3E-48F0-A682-4007F9838411}" srcOrd="2" destOrd="0" presId="urn:microsoft.com/office/officeart/2008/layout/VerticalCurvedList"/>
    <dgm:cxn modelId="{11F12CF8-6D39-4D6E-990B-7C2CE02DE30F}" type="presParOf" srcId="{6176A31D-C9BC-465F-AC25-E0E2B1D9D162}" destId="{3735D672-B071-45B7-87DF-002EEC6BACDA}" srcOrd="3" destOrd="0" presId="urn:microsoft.com/office/officeart/2008/layout/VerticalCurvedList"/>
    <dgm:cxn modelId="{011E9171-FBF5-43DD-9A00-35BC45ACFA5D}" type="presParOf" srcId="{2F3FE0BC-2918-4E17-9A5E-17709CE65F73}" destId="{79D94F83-2F28-4831-8FFA-00611C1C6112}" srcOrd="1" destOrd="0" presId="urn:microsoft.com/office/officeart/2008/layout/VerticalCurvedList"/>
    <dgm:cxn modelId="{B09D0747-5333-462D-85B3-5173EFB337B7}" type="presParOf" srcId="{2F3FE0BC-2918-4E17-9A5E-17709CE65F73}" destId="{487C53B0-7012-432D-8A12-C35687ED5BDD}" srcOrd="2" destOrd="0" presId="urn:microsoft.com/office/officeart/2008/layout/VerticalCurvedList"/>
    <dgm:cxn modelId="{79E9A514-8433-4713-BBCE-953E055C7062}" type="presParOf" srcId="{487C53B0-7012-432D-8A12-C35687ED5BDD}" destId="{04C2C656-EAD3-4C73-A4B8-D4B9B2FF9516}" srcOrd="0" destOrd="0" presId="urn:microsoft.com/office/officeart/2008/layout/VerticalCurvedList"/>
    <dgm:cxn modelId="{D04FB820-0BFF-4008-936F-773B0FEB66D5}" type="presParOf" srcId="{2F3FE0BC-2918-4E17-9A5E-17709CE65F73}" destId="{3651BDFE-A290-4B27-A46A-2340B2C74923}" srcOrd="3" destOrd="0" presId="urn:microsoft.com/office/officeart/2008/layout/VerticalCurvedList"/>
    <dgm:cxn modelId="{2096780F-CEE6-4895-9D1C-36EF0A693BB4}" type="presParOf" srcId="{2F3FE0BC-2918-4E17-9A5E-17709CE65F73}" destId="{9FA08127-849D-4875-B4D6-A5CD9E1BFC6B}" srcOrd="4" destOrd="0" presId="urn:microsoft.com/office/officeart/2008/layout/VerticalCurvedList"/>
    <dgm:cxn modelId="{4D6FC6E8-6990-49B6-B7D7-F4F2207E549D}" type="presParOf" srcId="{9FA08127-849D-4875-B4D6-A5CD9E1BFC6B}" destId="{FDAFE75E-7128-4E02-B694-C212CB908535}" srcOrd="0" destOrd="0" presId="urn:microsoft.com/office/officeart/2008/layout/VerticalCurvedList"/>
    <dgm:cxn modelId="{44D6BB48-E8EF-4259-8F29-AEAABB9E0392}" type="presParOf" srcId="{2F3FE0BC-2918-4E17-9A5E-17709CE65F73}" destId="{66726FD6-EFE7-4FCC-AAF0-9098DF09780F}" srcOrd="5" destOrd="0" presId="urn:microsoft.com/office/officeart/2008/layout/VerticalCurvedList"/>
    <dgm:cxn modelId="{DB8530D9-2412-4352-929D-7009DC3025FA}" type="presParOf" srcId="{2F3FE0BC-2918-4E17-9A5E-17709CE65F73}" destId="{F09E633B-4461-4EC7-8C51-1ED2FBFB3AF2}" srcOrd="6" destOrd="0" presId="urn:microsoft.com/office/officeart/2008/layout/VerticalCurvedList"/>
    <dgm:cxn modelId="{E6B57E41-FDB1-45CF-8C90-80ADD48EFF52}" type="presParOf" srcId="{F09E633B-4461-4EC7-8C51-1ED2FBFB3AF2}" destId="{6B711A88-14E8-4FD3-AAE4-A8DA433759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1F54E3-CD0A-4DB2-9E99-E7BF1FC7CE2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67098691-5D15-4169-8D75-BB7501693546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-"/>
          </a:pPr>
          <a:r>
            <a:rPr lang="uk-UA" dirty="0">
              <a:solidFill>
                <a:schemeClr val="tx1"/>
              </a:solidFill>
            </a:rPr>
            <a:t>визначають, з яких елементів вони складаються;</a:t>
          </a:r>
        </a:p>
      </dgm:t>
    </dgm:pt>
    <dgm:pt modelId="{0D9D75BD-D64D-4BD2-ACC9-4C3F307AF211}" type="parTrans" cxnId="{3346A193-A043-4BA8-BEED-A078E57253EF}">
      <dgm:prSet/>
      <dgm:spPr/>
      <dgm:t>
        <a:bodyPr/>
        <a:lstStyle/>
        <a:p>
          <a:endParaRPr lang="uk-UA"/>
        </a:p>
      </dgm:t>
    </dgm:pt>
    <dgm:pt modelId="{7FEF7F58-79BD-4A57-88A3-E621E510277D}" type="sibTrans" cxnId="{3346A193-A043-4BA8-BEED-A078E57253EF}">
      <dgm:prSet/>
      <dgm:spPr/>
      <dgm:t>
        <a:bodyPr/>
        <a:lstStyle/>
        <a:p>
          <a:endParaRPr lang="uk-UA"/>
        </a:p>
      </dgm:t>
    </dgm:pt>
    <dgm:pt modelId="{CF9070A5-DFC3-4C9F-81FA-FD4C34780D20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-"/>
          </a:pPr>
          <a:r>
            <a:rPr lang="uk-UA" dirty="0">
              <a:solidFill>
                <a:schemeClr val="tx1"/>
              </a:solidFill>
            </a:rPr>
            <a:t>послідовність поєднання елементів цифри;</a:t>
          </a:r>
        </a:p>
      </dgm:t>
    </dgm:pt>
    <dgm:pt modelId="{D1456FD4-0ECF-4EBE-A7B3-567E3DC2D299}" type="parTrans" cxnId="{927B76B6-047B-434B-B9BB-77895A23C2D8}">
      <dgm:prSet/>
      <dgm:spPr/>
      <dgm:t>
        <a:bodyPr/>
        <a:lstStyle/>
        <a:p>
          <a:endParaRPr lang="uk-UA"/>
        </a:p>
      </dgm:t>
    </dgm:pt>
    <dgm:pt modelId="{E214F085-74A1-4718-BD9D-4DBA823BB636}" type="sibTrans" cxnId="{927B76B6-047B-434B-B9BB-77895A23C2D8}">
      <dgm:prSet/>
      <dgm:spPr/>
      <dgm:t>
        <a:bodyPr/>
        <a:lstStyle/>
        <a:p>
          <a:endParaRPr lang="uk-UA"/>
        </a:p>
      </dgm:t>
    </dgm:pt>
    <dgm:pt modelId="{42663EA0-93FD-421B-8FF6-2A57574EA9EF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-"/>
          </a:pPr>
          <a:r>
            <a:rPr lang="uk-UA" dirty="0">
              <a:solidFill>
                <a:schemeClr val="tx1"/>
              </a:solidFill>
            </a:rPr>
            <a:t>напрям руху руки – суцільний рух, або два – три рухи).</a:t>
          </a:r>
        </a:p>
      </dgm:t>
    </dgm:pt>
    <dgm:pt modelId="{EB78F248-7CA4-4C13-A7C1-EC226DD5B8B7}" type="parTrans" cxnId="{C6359894-C147-4542-8079-605BE265161B}">
      <dgm:prSet/>
      <dgm:spPr/>
      <dgm:t>
        <a:bodyPr/>
        <a:lstStyle/>
        <a:p>
          <a:endParaRPr lang="uk-UA"/>
        </a:p>
      </dgm:t>
    </dgm:pt>
    <dgm:pt modelId="{1DA9444C-19D5-4753-BB56-517E0691F3D5}" type="sibTrans" cxnId="{C6359894-C147-4542-8079-605BE265161B}">
      <dgm:prSet/>
      <dgm:spPr/>
      <dgm:t>
        <a:bodyPr/>
        <a:lstStyle/>
        <a:p>
          <a:endParaRPr lang="uk-UA"/>
        </a:p>
      </dgm:t>
    </dgm:pt>
    <dgm:pt modelId="{7E8118F8-7459-4970-94B0-C0E8C05FEDCE}" type="pres">
      <dgm:prSet presAssocID="{711F54E3-CD0A-4DB2-9E99-E7BF1FC7CE26}" presName="Name0" presStyleCnt="0">
        <dgm:presLayoutVars>
          <dgm:chMax val="7"/>
          <dgm:chPref val="7"/>
          <dgm:dir/>
        </dgm:presLayoutVars>
      </dgm:prSet>
      <dgm:spPr/>
    </dgm:pt>
    <dgm:pt modelId="{9D89AE39-2B91-4753-8D0D-A78A801E9DC8}" type="pres">
      <dgm:prSet presAssocID="{711F54E3-CD0A-4DB2-9E99-E7BF1FC7CE26}" presName="Name1" presStyleCnt="0"/>
      <dgm:spPr/>
    </dgm:pt>
    <dgm:pt modelId="{47E05B4A-E4E8-4FC2-8328-292989941A02}" type="pres">
      <dgm:prSet presAssocID="{711F54E3-CD0A-4DB2-9E99-E7BF1FC7CE26}" presName="cycle" presStyleCnt="0"/>
      <dgm:spPr/>
    </dgm:pt>
    <dgm:pt modelId="{C65E2182-ECCC-4880-8CB6-2B40C2D4A934}" type="pres">
      <dgm:prSet presAssocID="{711F54E3-CD0A-4DB2-9E99-E7BF1FC7CE26}" presName="srcNode" presStyleLbl="node1" presStyleIdx="0" presStyleCnt="3"/>
      <dgm:spPr/>
    </dgm:pt>
    <dgm:pt modelId="{FCB25043-ACB1-4C49-BD0F-2E07D9E20052}" type="pres">
      <dgm:prSet presAssocID="{711F54E3-CD0A-4DB2-9E99-E7BF1FC7CE26}" presName="conn" presStyleLbl="parChTrans1D2" presStyleIdx="0" presStyleCnt="1"/>
      <dgm:spPr/>
    </dgm:pt>
    <dgm:pt modelId="{4E95C1D6-5BDF-42E2-900D-6AA13C4C5467}" type="pres">
      <dgm:prSet presAssocID="{711F54E3-CD0A-4DB2-9E99-E7BF1FC7CE26}" presName="extraNode" presStyleLbl="node1" presStyleIdx="0" presStyleCnt="3"/>
      <dgm:spPr/>
    </dgm:pt>
    <dgm:pt modelId="{5734E66D-F941-451C-9561-2D30A01F2A02}" type="pres">
      <dgm:prSet presAssocID="{711F54E3-CD0A-4DB2-9E99-E7BF1FC7CE26}" presName="dstNode" presStyleLbl="node1" presStyleIdx="0" presStyleCnt="3"/>
      <dgm:spPr/>
    </dgm:pt>
    <dgm:pt modelId="{43CA0446-897E-4886-9401-600E5B5CC4CE}" type="pres">
      <dgm:prSet presAssocID="{67098691-5D15-4169-8D75-BB7501693546}" presName="text_1" presStyleLbl="node1" presStyleIdx="0" presStyleCnt="3">
        <dgm:presLayoutVars>
          <dgm:bulletEnabled val="1"/>
        </dgm:presLayoutVars>
      </dgm:prSet>
      <dgm:spPr/>
    </dgm:pt>
    <dgm:pt modelId="{4C378A50-80B7-4F58-8FAF-D87D4EABC12E}" type="pres">
      <dgm:prSet presAssocID="{67098691-5D15-4169-8D75-BB7501693546}" presName="accent_1" presStyleCnt="0"/>
      <dgm:spPr/>
    </dgm:pt>
    <dgm:pt modelId="{CE9FA7BC-A65C-45D6-92E7-E1D26252C164}" type="pres">
      <dgm:prSet presAssocID="{67098691-5D15-4169-8D75-BB7501693546}" presName="accentRepeatNode" presStyleLbl="solidFgAcc1" presStyleIdx="0" presStyleCnt="3"/>
      <dgm:spPr/>
    </dgm:pt>
    <dgm:pt modelId="{1157460A-CF44-429F-9A9D-E86F7BEF2B29}" type="pres">
      <dgm:prSet presAssocID="{CF9070A5-DFC3-4C9F-81FA-FD4C34780D20}" presName="text_2" presStyleLbl="node1" presStyleIdx="1" presStyleCnt="3">
        <dgm:presLayoutVars>
          <dgm:bulletEnabled val="1"/>
        </dgm:presLayoutVars>
      </dgm:prSet>
      <dgm:spPr/>
    </dgm:pt>
    <dgm:pt modelId="{78383138-4AAB-4C84-B4AC-C19D174C84D2}" type="pres">
      <dgm:prSet presAssocID="{CF9070A5-DFC3-4C9F-81FA-FD4C34780D20}" presName="accent_2" presStyleCnt="0"/>
      <dgm:spPr/>
    </dgm:pt>
    <dgm:pt modelId="{7B73E65A-5447-4868-9D3A-198936604A78}" type="pres">
      <dgm:prSet presAssocID="{CF9070A5-DFC3-4C9F-81FA-FD4C34780D20}" presName="accentRepeatNode" presStyleLbl="solidFgAcc1" presStyleIdx="1" presStyleCnt="3"/>
      <dgm:spPr/>
    </dgm:pt>
    <dgm:pt modelId="{DC15139C-8842-4308-A00B-A5853B51586C}" type="pres">
      <dgm:prSet presAssocID="{42663EA0-93FD-421B-8FF6-2A57574EA9EF}" presName="text_3" presStyleLbl="node1" presStyleIdx="2" presStyleCnt="3">
        <dgm:presLayoutVars>
          <dgm:bulletEnabled val="1"/>
        </dgm:presLayoutVars>
      </dgm:prSet>
      <dgm:spPr/>
    </dgm:pt>
    <dgm:pt modelId="{FCD38BEF-7D71-4518-A85B-B4A08A46234E}" type="pres">
      <dgm:prSet presAssocID="{42663EA0-93FD-421B-8FF6-2A57574EA9EF}" presName="accent_3" presStyleCnt="0"/>
      <dgm:spPr/>
    </dgm:pt>
    <dgm:pt modelId="{A0D7DBA5-A3B3-4961-B147-652383A157FB}" type="pres">
      <dgm:prSet presAssocID="{42663EA0-93FD-421B-8FF6-2A57574EA9EF}" presName="accentRepeatNode" presStyleLbl="solidFgAcc1" presStyleIdx="2" presStyleCnt="3"/>
      <dgm:spPr/>
    </dgm:pt>
  </dgm:ptLst>
  <dgm:cxnLst>
    <dgm:cxn modelId="{61BE351B-8206-4223-8D0A-272AB952DE13}" type="presOf" srcId="{67098691-5D15-4169-8D75-BB7501693546}" destId="{43CA0446-897E-4886-9401-600E5B5CC4CE}" srcOrd="0" destOrd="0" presId="urn:microsoft.com/office/officeart/2008/layout/VerticalCurvedList"/>
    <dgm:cxn modelId="{B37CA045-AB0E-4B2D-8265-05F16838392D}" type="presOf" srcId="{711F54E3-CD0A-4DB2-9E99-E7BF1FC7CE26}" destId="{7E8118F8-7459-4970-94B0-C0E8C05FEDCE}" srcOrd="0" destOrd="0" presId="urn:microsoft.com/office/officeart/2008/layout/VerticalCurvedList"/>
    <dgm:cxn modelId="{5FBC7A54-AB0B-4A99-9CC9-7CB9BD2EDDEC}" type="presOf" srcId="{42663EA0-93FD-421B-8FF6-2A57574EA9EF}" destId="{DC15139C-8842-4308-A00B-A5853B51586C}" srcOrd="0" destOrd="0" presId="urn:microsoft.com/office/officeart/2008/layout/VerticalCurvedList"/>
    <dgm:cxn modelId="{52E3C058-EC72-4891-949F-940AEF5A229A}" type="presOf" srcId="{CF9070A5-DFC3-4C9F-81FA-FD4C34780D20}" destId="{1157460A-CF44-429F-9A9D-E86F7BEF2B29}" srcOrd="0" destOrd="0" presId="urn:microsoft.com/office/officeart/2008/layout/VerticalCurvedList"/>
    <dgm:cxn modelId="{3346A193-A043-4BA8-BEED-A078E57253EF}" srcId="{711F54E3-CD0A-4DB2-9E99-E7BF1FC7CE26}" destId="{67098691-5D15-4169-8D75-BB7501693546}" srcOrd="0" destOrd="0" parTransId="{0D9D75BD-D64D-4BD2-ACC9-4C3F307AF211}" sibTransId="{7FEF7F58-79BD-4A57-88A3-E621E510277D}"/>
    <dgm:cxn modelId="{C6359894-C147-4542-8079-605BE265161B}" srcId="{711F54E3-CD0A-4DB2-9E99-E7BF1FC7CE26}" destId="{42663EA0-93FD-421B-8FF6-2A57574EA9EF}" srcOrd="2" destOrd="0" parTransId="{EB78F248-7CA4-4C13-A7C1-EC226DD5B8B7}" sibTransId="{1DA9444C-19D5-4753-BB56-517E0691F3D5}"/>
    <dgm:cxn modelId="{927B76B6-047B-434B-B9BB-77895A23C2D8}" srcId="{711F54E3-CD0A-4DB2-9E99-E7BF1FC7CE26}" destId="{CF9070A5-DFC3-4C9F-81FA-FD4C34780D20}" srcOrd="1" destOrd="0" parTransId="{D1456FD4-0ECF-4EBE-A7B3-567E3DC2D299}" sibTransId="{E214F085-74A1-4718-BD9D-4DBA823BB636}"/>
    <dgm:cxn modelId="{EBB69EEE-C9C8-47EB-9ADC-E695C16B67C1}" type="presOf" srcId="{7FEF7F58-79BD-4A57-88A3-E621E510277D}" destId="{FCB25043-ACB1-4C49-BD0F-2E07D9E20052}" srcOrd="0" destOrd="0" presId="urn:microsoft.com/office/officeart/2008/layout/VerticalCurvedList"/>
    <dgm:cxn modelId="{0FDD7B80-8252-4C19-9D4A-29690886149C}" type="presParOf" srcId="{7E8118F8-7459-4970-94B0-C0E8C05FEDCE}" destId="{9D89AE39-2B91-4753-8D0D-A78A801E9DC8}" srcOrd="0" destOrd="0" presId="urn:microsoft.com/office/officeart/2008/layout/VerticalCurvedList"/>
    <dgm:cxn modelId="{C9AD48D8-8D66-4D67-92CA-5D11184F9A6E}" type="presParOf" srcId="{9D89AE39-2B91-4753-8D0D-A78A801E9DC8}" destId="{47E05B4A-E4E8-4FC2-8328-292989941A02}" srcOrd="0" destOrd="0" presId="urn:microsoft.com/office/officeart/2008/layout/VerticalCurvedList"/>
    <dgm:cxn modelId="{1B08146C-6CC0-43D1-B419-D076CF933358}" type="presParOf" srcId="{47E05B4A-E4E8-4FC2-8328-292989941A02}" destId="{C65E2182-ECCC-4880-8CB6-2B40C2D4A934}" srcOrd="0" destOrd="0" presId="urn:microsoft.com/office/officeart/2008/layout/VerticalCurvedList"/>
    <dgm:cxn modelId="{0E1A028F-35F2-4DB1-8B0A-1F6853C471CD}" type="presParOf" srcId="{47E05B4A-E4E8-4FC2-8328-292989941A02}" destId="{FCB25043-ACB1-4C49-BD0F-2E07D9E20052}" srcOrd="1" destOrd="0" presId="urn:microsoft.com/office/officeart/2008/layout/VerticalCurvedList"/>
    <dgm:cxn modelId="{F1AD6652-14D1-4F3D-AAE2-42D0B4813358}" type="presParOf" srcId="{47E05B4A-E4E8-4FC2-8328-292989941A02}" destId="{4E95C1D6-5BDF-42E2-900D-6AA13C4C5467}" srcOrd="2" destOrd="0" presId="urn:microsoft.com/office/officeart/2008/layout/VerticalCurvedList"/>
    <dgm:cxn modelId="{ED6C4962-FBCC-4590-A419-529055D8574E}" type="presParOf" srcId="{47E05B4A-E4E8-4FC2-8328-292989941A02}" destId="{5734E66D-F941-451C-9561-2D30A01F2A02}" srcOrd="3" destOrd="0" presId="urn:microsoft.com/office/officeart/2008/layout/VerticalCurvedList"/>
    <dgm:cxn modelId="{70512EA5-5204-48CF-A5FE-BB8D46245569}" type="presParOf" srcId="{9D89AE39-2B91-4753-8D0D-A78A801E9DC8}" destId="{43CA0446-897E-4886-9401-600E5B5CC4CE}" srcOrd="1" destOrd="0" presId="urn:microsoft.com/office/officeart/2008/layout/VerticalCurvedList"/>
    <dgm:cxn modelId="{8B06F01B-3BF7-4B81-A299-D46CBE333986}" type="presParOf" srcId="{9D89AE39-2B91-4753-8D0D-A78A801E9DC8}" destId="{4C378A50-80B7-4F58-8FAF-D87D4EABC12E}" srcOrd="2" destOrd="0" presId="urn:microsoft.com/office/officeart/2008/layout/VerticalCurvedList"/>
    <dgm:cxn modelId="{ADBD0D06-7EAF-480D-A939-9885E75365AF}" type="presParOf" srcId="{4C378A50-80B7-4F58-8FAF-D87D4EABC12E}" destId="{CE9FA7BC-A65C-45D6-92E7-E1D26252C164}" srcOrd="0" destOrd="0" presId="urn:microsoft.com/office/officeart/2008/layout/VerticalCurvedList"/>
    <dgm:cxn modelId="{E1B46C9D-9BEE-46E9-A600-B95315AC2B59}" type="presParOf" srcId="{9D89AE39-2B91-4753-8D0D-A78A801E9DC8}" destId="{1157460A-CF44-429F-9A9D-E86F7BEF2B29}" srcOrd="3" destOrd="0" presId="urn:microsoft.com/office/officeart/2008/layout/VerticalCurvedList"/>
    <dgm:cxn modelId="{BDCC638B-216D-4168-9330-5C0AC934ADEE}" type="presParOf" srcId="{9D89AE39-2B91-4753-8D0D-A78A801E9DC8}" destId="{78383138-4AAB-4C84-B4AC-C19D174C84D2}" srcOrd="4" destOrd="0" presId="urn:microsoft.com/office/officeart/2008/layout/VerticalCurvedList"/>
    <dgm:cxn modelId="{EF09D013-800A-49ED-921C-EB451162E106}" type="presParOf" srcId="{78383138-4AAB-4C84-B4AC-C19D174C84D2}" destId="{7B73E65A-5447-4868-9D3A-198936604A78}" srcOrd="0" destOrd="0" presId="urn:microsoft.com/office/officeart/2008/layout/VerticalCurvedList"/>
    <dgm:cxn modelId="{1AF23EC2-31BF-4D89-8ECA-A51E027AD2A0}" type="presParOf" srcId="{9D89AE39-2B91-4753-8D0D-A78A801E9DC8}" destId="{DC15139C-8842-4308-A00B-A5853B51586C}" srcOrd="5" destOrd="0" presId="urn:microsoft.com/office/officeart/2008/layout/VerticalCurvedList"/>
    <dgm:cxn modelId="{78F472FE-7900-40F6-A69E-62E244B149F7}" type="presParOf" srcId="{9D89AE39-2B91-4753-8D0D-A78A801E9DC8}" destId="{FCD38BEF-7D71-4518-A85B-B4A08A46234E}" srcOrd="6" destOrd="0" presId="urn:microsoft.com/office/officeart/2008/layout/VerticalCurvedList"/>
    <dgm:cxn modelId="{CA8057F6-DCC4-417D-827A-2014B4D0B2C8}" type="presParOf" srcId="{FCD38BEF-7D71-4518-A85B-B4A08A46234E}" destId="{A0D7DBA5-A3B3-4961-B147-652383A157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9CE8E9-BA64-48F5-957B-064286FEFC2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581486C4-B245-47FF-8CEB-0724D83FAE3F}">
      <dgm:prSet phldrT="[Текст]"/>
      <dgm:spPr/>
      <dgm:t>
        <a:bodyPr/>
        <a:lstStyle/>
        <a:p>
          <a:r>
            <a:rPr lang="uk-UA" dirty="0">
              <a:solidFill>
                <a:schemeClr val="tx1"/>
              </a:solidFill>
            </a:rPr>
            <a:t>закріплення вміння розрізняти цифри на основі впізнання притаманних їй елементів. </a:t>
          </a:r>
        </a:p>
      </dgm:t>
    </dgm:pt>
    <dgm:pt modelId="{DEE4E37C-0522-487E-A452-D8C6A3BCB83D}" type="parTrans" cxnId="{7A30111F-C678-4DC6-8D57-F2D3BDA0E542}">
      <dgm:prSet/>
      <dgm:spPr/>
      <dgm:t>
        <a:bodyPr/>
        <a:lstStyle/>
        <a:p>
          <a:endParaRPr lang="uk-UA"/>
        </a:p>
      </dgm:t>
    </dgm:pt>
    <dgm:pt modelId="{DB2903DE-161B-4110-AC60-1FB7558F170C}" type="sibTrans" cxnId="{7A30111F-C678-4DC6-8D57-F2D3BDA0E542}">
      <dgm:prSet/>
      <dgm:spPr/>
      <dgm:t>
        <a:bodyPr/>
        <a:lstStyle/>
        <a:p>
          <a:endParaRPr lang="uk-UA"/>
        </a:p>
      </dgm:t>
    </dgm:pt>
    <dgm:pt modelId="{9CE90A39-01F5-4500-B546-285BBAB6B6D2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-"/>
          </a:pPr>
          <a:r>
            <a:rPr lang="uk-UA" dirty="0">
              <a:solidFill>
                <a:schemeClr val="tx1"/>
              </a:solidFill>
            </a:rPr>
            <a:t>На цьому етапі використовують різні прийоми, але на одному занятті не більше ніж два – три.</a:t>
          </a:r>
        </a:p>
      </dgm:t>
    </dgm:pt>
    <dgm:pt modelId="{58CDB75B-CAF0-4EC1-8043-60EAF2B55DAD}" type="parTrans" cxnId="{82C899BA-5C86-4646-9F16-4079372E30B8}">
      <dgm:prSet/>
      <dgm:spPr/>
      <dgm:t>
        <a:bodyPr/>
        <a:lstStyle/>
        <a:p>
          <a:endParaRPr lang="uk-UA"/>
        </a:p>
      </dgm:t>
    </dgm:pt>
    <dgm:pt modelId="{F25FF84E-93AD-4F86-8BBE-082334840D06}" type="sibTrans" cxnId="{82C899BA-5C86-4646-9F16-4079372E30B8}">
      <dgm:prSet/>
      <dgm:spPr/>
      <dgm:t>
        <a:bodyPr/>
        <a:lstStyle/>
        <a:p>
          <a:endParaRPr lang="uk-UA"/>
        </a:p>
      </dgm:t>
    </dgm:pt>
    <dgm:pt modelId="{613871CD-F7DD-4DBC-80FB-7B49B2E344B9}" type="pres">
      <dgm:prSet presAssocID="{3F9CE8E9-BA64-48F5-957B-064286FEFC2B}" presName="Name0" presStyleCnt="0">
        <dgm:presLayoutVars>
          <dgm:chMax val="7"/>
          <dgm:chPref val="7"/>
          <dgm:dir/>
        </dgm:presLayoutVars>
      </dgm:prSet>
      <dgm:spPr/>
    </dgm:pt>
    <dgm:pt modelId="{F8B82648-AB86-4835-8895-54F1BD01E6D2}" type="pres">
      <dgm:prSet presAssocID="{3F9CE8E9-BA64-48F5-957B-064286FEFC2B}" presName="Name1" presStyleCnt="0"/>
      <dgm:spPr/>
    </dgm:pt>
    <dgm:pt modelId="{0EFDDB73-4171-4C03-89DB-DFD90E636E5E}" type="pres">
      <dgm:prSet presAssocID="{3F9CE8E9-BA64-48F5-957B-064286FEFC2B}" presName="cycle" presStyleCnt="0"/>
      <dgm:spPr/>
    </dgm:pt>
    <dgm:pt modelId="{7764D1F3-04DD-4A87-8C91-F8233D38702F}" type="pres">
      <dgm:prSet presAssocID="{3F9CE8E9-BA64-48F5-957B-064286FEFC2B}" presName="srcNode" presStyleLbl="node1" presStyleIdx="0" presStyleCnt="2"/>
      <dgm:spPr/>
    </dgm:pt>
    <dgm:pt modelId="{F7E77249-5816-4A48-B70B-9B83BFB2A3CA}" type="pres">
      <dgm:prSet presAssocID="{3F9CE8E9-BA64-48F5-957B-064286FEFC2B}" presName="conn" presStyleLbl="parChTrans1D2" presStyleIdx="0" presStyleCnt="1"/>
      <dgm:spPr/>
    </dgm:pt>
    <dgm:pt modelId="{7D3B7E04-4731-4B5F-BB4C-CA688E9AB579}" type="pres">
      <dgm:prSet presAssocID="{3F9CE8E9-BA64-48F5-957B-064286FEFC2B}" presName="extraNode" presStyleLbl="node1" presStyleIdx="0" presStyleCnt="2"/>
      <dgm:spPr/>
    </dgm:pt>
    <dgm:pt modelId="{7880420C-4CCB-432E-BE3C-4F4731B20B92}" type="pres">
      <dgm:prSet presAssocID="{3F9CE8E9-BA64-48F5-957B-064286FEFC2B}" presName="dstNode" presStyleLbl="node1" presStyleIdx="0" presStyleCnt="2"/>
      <dgm:spPr/>
    </dgm:pt>
    <dgm:pt modelId="{4D6BDF0C-0245-49D8-9E56-7ADE9105F946}" type="pres">
      <dgm:prSet presAssocID="{581486C4-B245-47FF-8CEB-0724D83FAE3F}" presName="text_1" presStyleLbl="node1" presStyleIdx="0" presStyleCnt="2">
        <dgm:presLayoutVars>
          <dgm:bulletEnabled val="1"/>
        </dgm:presLayoutVars>
      </dgm:prSet>
      <dgm:spPr/>
    </dgm:pt>
    <dgm:pt modelId="{FEB218E0-03C2-4B38-ABE3-E1F4F3F8527F}" type="pres">
      <dgm:prSet presAssocID="{581486C4-B245-47FF-8CEB-0724D83FAE3F}" presName="accent_1" presStyleCnt="0"/>
      <dgm:spPr/>
    </dgm:pt>
    <dgm:pt modelId="{58D9B327-866B-440C-9DB7-F26268A8DE72}" type="pres">
      <dgm:prSet presAssocID="{581486C4-B245-47FF-8CEB-0724D83FAE3F}" presName="accentRepeatNode" presStyleLbl="solidFgAcc1" presStyleIdx="0" presStyleCnt="2"/>
      <dgm:spPr/>
    </dgm:pt>
    <dgm:pt modelId="{763D4CED-E4EA-4287-B274-4A0C07922F47}" type="pres">
      <dgm:prSet presAssocID="{9CE90A39-01F5-4500-B546-285BBAB6B6D2}" presName="text_2" presStyleLbl="node1" presStyleIdx="1" presStyleCnt="2">
        <dgm:presLayoutVars>
          <dgm:bulletEnabled val="1"/>
        </dgm:presLayoutVars>
      </dgm:prSet>
      <dgm:spPr/>
    </dgm:pt>
    <dgm:pt modelId="{5700BC13-6744-4E91-8C02-CA964DE162BF}" type="pres">
      <dgm:prSet presAssocID="{9CE90A39-01F5-4500-B546-285BBAB6B6D2}" presName="accent_2" presStyleCnt="0"/>
      <dgm:spPr/>
    </dgm:pt>
    <dgm:pt modelId="{B4CE016B-ACBF-4C1B-B659-973AD38791D3}" type="pres">
      <dgm:prSet presAssocID="{9CE90A39-01F5-4500-B546-285BBAB6B6D2}" presName="accentRepeatNode" presStyleLbl="solidFgAcc1" presStyleIdx="1" presStyleCnt="2"/>
      <dgm:spPr/>
    </dgm:pt>
  </dgm:ptLst>
  <dgm:cxnLst>
    <dgm:cxn modelId="{7A30111F-C678-4DC6-8D57-F2D3BDA0E542}" srcId="{3F9CE8E9-BA64-48F5-957B-064286FEFC2B}" destId="{581486C4-B245-47FF-8CEB-0724D83FAE3F}" srcOrd="0" destOrd="0" parTransId="{DEE4E37C-0522-487E-A452-D8C6A3BCB83D}" sibTransId="{DB2903DE-161B-4110-AC60-1FB7558F170C}"/>
    <dgm:cxn modelId="{7407A929-9177-4F6D-8DFC-75EAAA2A9F20}" type="presOf" srcId="{9CE90A39-01F5-4500-B546-285BBAB6B6D2}" destId="{763D4CED-E4EA-4287-B274-4A0C07922F47}" srcOrd="0" destOrd="0" presId="urn:microsoft.com/office/officeart/2008/layout/VerticalCurvedList"/>
    <dgm:cxn modelId="{7C067C32-28CA-4A38-A7CE-356EDA0A2CA0}" type="presOf" srcId="{3F9CE8E9-BA64-48F5-957B-064286FEFC2B}" destId="{613871CD-F7DD-4DBC-80FB-7B49B2E344B9}" srcOrd="0" destOrd="0" presId="urn:microsoft.com/office/officeart/2008/layout/VerticalCurvedList"/>
    <dgm:cxn modelId="{53A28D5C-B8A3-4A92-8680-FBF750F378D1}" type="presOf" srcId="{581486C4-B245-47FF-8CEB-0724D83FAE3F}" destId="{4D6BDF0C-0245-49D8-9E56-7ADE9105F946}" srcOrd="0" destOrd="0" presId="urn:microsoft.com/office/officeart/2008/layout/VerticalCurvedList"/>
    <dgm:cxn modelId="{97377C7B-9BA7-42AF-949C-D1F03A358731}" type="presOf" srcId="{DB2903DE-161B-4110-AC60-1FB7558F170C}" destId="{F7E77249-5816-4A48-B70B-9B83BFB2A3CA}" srcOrd="0" destOrd="0" presId="urn:microsoft.com/office/officeart/2008/layout/VerticalCurvedList"/>
    <dgm:cxn modelId="{82C899BA-5C86-4646-9F16-4079372E30B8}" srcId="{3F9CE8E9-BA64-48F5-957B-064286FEFC2B}" destId="{9CE90A39-01F5-4500-B546-285BBAB6B6D2}" srcOrd="1" destOrd="0" parTransId="{58CDB75B-CAF0-4EC1-8043-60EAF2B55DAD}" sibTransId="{F25FF84E-93AD-4F86-8BBE-082334840D06}"/>
    <dgm:cxn modelId="{C1B46A23-B015-42DC-9375-73AD8BC3D7AB}" type="presParOf" srcId="{613871CD-F7DD-4DBC-80FB-7B49B2E344B9}" destId="{F8B82648-AB86-4835-8895-54F1BD01E6D2}" srcOrd="0" destOrd="0" presId="urn:microsoft.com/office/officeart/2008/layout/VerticalCurvedList"/>
    <dgm:cxn modelId="{187B8282-90E8-43E1-B5F3-0DA2C4790857}" type="presParOf" srcId="{F8B82648-AB86-4835-8895-54F1BD01E6D2}" destId="{0EFDDB73-4171-4C03-89DB-DFD90E636E5E}" srcOrd="0" destOrd="0" presId="urn:microsoft.com/office/officeart/2008/layout/VerticalCurvedList"/>
    <dgm:cxn modelId="{A760F2A1-8508-4241-81A3-5F5DA54455EE}" type="presParOf" srcId="{0EFDDB73-4171-4C03-89DB-DFD90E636E5E}" destId="{7764D1F3-04DD-4A87-8C91-F8233D38702F}" srcOrd="0" destOrd="0" presId="urn:microsoft.com/office/officeart/2008/layout/VerticalCurvedList"/>
    <dgm:cxn modelId="{60956E42-F030-466D-96F3-F22AE3AA73C2}" type="presParOf" srcId="{0EFDDB73-4171-4C03-89DB-DFD90E636E5E}" destId="{F7E77249-5816-4A48-B70B-9B83BFB2A3CA}" srcOrd="1" destOrd="0" presId="urn:microsoft.com/office/officeart/2008/layout/VerticalCurvedList"/>
    <dgm:cxn modelId="{7AA5F349-7CEE-40FA-9BF7-8FB33A4B1FF2}" type="presParOf" srcId="{0EFDDB73-4171-4C03-89DB-DFD90E636E5E}" destId="{7D3B7E04-4731-4B5F-BB4C-CA688E9AB579}" srcOrd="2" destOrd="0" presId="urn:microsoft.com/office/officeart/2008/layout/VerticalCurvedList"/>
    <dgm:cxn modelId="{F2B77D8B-7429-47A8-9A3A-B4C5B6D9EC39}" type="presParOf" srcId="{0EFDDB73-4171-4C03-89DB-DFD90E636E5E}" destId="{7880420C-4CCB-432E-BE3C-4F4731B20B92}" srcOrd="3" destOrd="0" presId="urn:microsoft.com/office/officeart/2008/layout/VerticalCurvedList"/>
    <dgm:cxn modelId="{48E320E6-2A98-4421-B8D7-A10A4426FA8F}" type="presParOf" srcId="{F8B82648-AB86-4835-8895-54F1BD01E6D2}" destId="{4D6BDF0C-0245-49D8-9E56-7ADE9105F946}" srcOrd="1" destOrd="0" presId="urn:microsoft.com/office/officeart/2008/layout/VerticalCurvedList"/>
    <dgm:cxn modelId="{8244512B-0EBC-4733-ACDF-937C4E0EA9D1}" type="presParOf" srcId="{F8B82648-AB86-4835-8895-54F1BD01E6D2}" destId="{FEB218E0-03C2-4B38-ABE3-E1F4F3F8527F}" srcOrd="2" destOrd="0" presId="urn:microsoft.com/office/officeart/2008/layout/VerticalCurvedList"/>
    <dgm:cxn modelId="{1DF035DE-74DC-4EAD-8A4F-46E9FD1F00DA}" type="presParOf" srcId="{FEB218E0-03C2-4B38-ABE3-E1F4F3F8527F}" destId="{58D9B327-866B-440C-9DB7-F26268A8DE72}" srcOrd="0" destOrd="0" presId="urn:microsoft.com/office/officeart/2008/layout/VerticalCurvedList"/>
    <dgm:cxn modelId="{81D3AA3A-C28C-4A04-86D9-AE8061881D43}" type="presParOf" srcId="{F8B82648-AB86-4835-8895-54F1BD01E6D2}" destId="{763D4CED-E4EA-4287-B274-4A0C07922F47}" srcOrd="3" destOrd="0" presId="urn:microsoft.com/office/officeart/2008/layout/VerticalCurvedList"/>
    <dgm:cxn modelId="{B46AF08F-DD0D-4961-B232-C9500BA825CF}" type="presParOf" srcId="{F8B82648-AB86-4835-8895-54F1BD01E6D2}" destId="{5700BC13-6744-4E91-8C02-CA964DE162BF}" srcOrd="4" destOrd="0" presId="urn:microsoft.com/office/officeart/2008/layout/VerticalCurvedList"/>
    <dgm:cxn modelId="{86A1C397-236D-43BD-8481-0F35B9EA7FB8}" type="presParOf" srcId="{5700BC13-6744-4E91-8C02-CA964DE162BF}" destId="{B4CE016B-ACBF-4C1B-B659-973AD38791D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52FDE-75DF-4E69-A43D-FD75B060E872}">
      <dsp:nvSpPr>
        <dsp:cNvPr id="0" name=""/>
        <dsp:cNvSpPr/>
      </dsp:nvSpPr>
      <dsp:spPr>
        <a:xfrm>
          <a:off x="-6299108" y="-963578"/>
          <a:ext cx="7497963" cy="7497963"/>
        </a:xfrm>
        <a:prstGeom prst="blockArc">
          <a:avLst>
            <a:gd name="adj1" fmla="val 18900000"/>
            <a:gd name="adj2" fmla="val 2700000"/>
            <a:gd name="adj3" fmla="val 288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B7691-DFAC-4C3D-95D5-60E6F90BD745}">
      <dsp:nvSpPr>
        <dsp:cNvPr id="0" name=""/>
        <dsp:cNvSpPr/>
      </dsp:nvSpPr>
      <dsp:spPr>
        <a:xfrm>
          <a:off x="627393" y="428283"/>
          <a:ext cx="9761155" cy="8570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254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>
              <a:solidFill>
                <a:schemeClr val="tx1"/>
              </a:solidFill>
            </a:rPr>
            <a:t>Число </a:t>
          </a:r>
          <a:r>
            <a:rPr lang="uk-UA" sz="1900" kern="1200" dirty="0">
              <a:solidFill>
                <a:schemeClr val="tx1"/>
              </a:solidFill>
            </a:rPr>
            <a:t>– одне з основних понять математики, яке використовують для підрахунку, вимірювання, нумерації. </a:t>
          </a:r>
        </a:p>
      </dsp:txBody>
      <dsp:txXfrm>
        <a:off x="627393" y="428283"/>
        <a:ext cx="9761155" cy="857012"/>
      </dsp:txXfrm>
    </dsp:sp>
    <dsp:sp modelId="{7B4D79D0-E30C-410E-ABFE-249BCD510943}">
      <dsp:nvSpPr>
        <dsp:cNvPr id="0" name=""/>
        <dsp:cNvSpPr/>
      </dsp:nvSpPr>
      <dsp:spPr>
        <a:xfrm>
          <a:off x="91760" y="321156"/>
          <a:ext cx="1071265" cy="10712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7C5CA-C9E4-4344-AA40-91FDB72A4042}">
      <dsp:nvSpPr>
        <dsp:cNvPr id="0" name=""/>
        <dsp:cNvSpPr/>
      </dsp:nvSpPr>
      <dsp:spPr>
        <a:xfrm>
          <a:off x="1118738" y="1714025"/>
          <a:ext cx="9269810" cy="857012"/>
        </a:xfrm>
        <a:prstGeom prst="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254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>
              <a:solidFill>
                <a:schemeClr val="tx1"/>
              </a:solidFill>
            </a:rPr>
            <a:t>Символи, які застосовуються для позначення чисел, називаються цифрами.</a:t>
          </a:r>
        </a:p>
      </dsp:txBody>
      <dsp:txXfrm>
        <a:off x="1118738" y="1714025"/>
        <a:ext cx="9269810" cy="857012"/>
      </dsp:txXfrm>
    </dsp:sp>
    <dsp:sp modelId="{03C17C46-13F7-4275-8F91-04D6FE26492C}">
      <dsp:nvSpPr>
        <dsp:cNvPr id="0" name=""/>
        <dsp:cNvSpPr/>
      </dsp:nvSpPr>
      <dsp:spPr>
        <a:xfrm>
          <a:off x="583105" y="1606898"/>
          <a:ext cx="1071265" cy="10712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92A84-2EE9-4EF0-AE55-B8BF0B145AD8}">
      <dsp:nvSpPr>
        <dsp:cNvPr id="0" name=""/>
        <dsp:cNvSpPr/>
      </dsp:nvSpPr>
      <dsp:spPr>
        <a:xfrm>
          <a:off x="1118738" y="2999767"/>
          <a:ext cx="9269810" cy="857012"/>
        </a:xfrm>
        <a:prstGeom prst="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254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>
              <a:solidFill>
                <a:schemeClr val="tx1"/>
              </a:solidFill>
            </a:rPr>
            <a:t>Натуральні числа </a:t>
          </a:r>
          <a:r>
            <a:rPr lang="uk-UA" sz="1900" kern="1200" dirty="0">
              <a:solidFill>
                <a:schemeClr val="tx1"/>
              </a:solidFill>
            </a:rPr>
            <a:t>– це числа, які застосовують при лічбі предметів. </a:t>
          </a:r>
        </a:p>
      </dsp:txBody>
      <dsp:txXfrm>
        <a:off x="1118738" y="2999767"/>
        <a:ext cx="9269810" cy="857012"/>
      </dsp:txXfrm>
    </dsp:sp>
    <dsp:sp modelId="{5A16C081-04AD-4CAA-AECB-EA8BA669C1F5}">
      <dsp:nvSpPr>
        <dsp:cNvPr id="0" name=""/>
        <dsp:cNvSpPr/>
      </dsp:nvSpPr>
      <dsp:spPr>
        <a:xfrm>
          <a:off x="583105" y="2892641"/>
          <a:ext cx="1071265" cy="10712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A4AC2-8D38-4697-99B7-00095A848FA5}">
      <dsp:nvSpPr>
        <dsp:cNvPr id="0" name=""/>
        <dsp:cNvSpPr/>
      </dsp:nvSpPr>
      <dsp:spPr>
        <a:xfrm>
          <a:off x="627393" y="4285509"/>
          <a:ext cx="9761155" cy="857012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254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>
              <a:solidFill>
                <a:schemeClr val="tx1"/>
              </a:solidFill>
            </a:rPr>
            <a:t>Лічба </a:t>
          </a:r>
          <a:r>
            <a:rPr lang="uk-UA" sz="1900" kern="1200" dirty="0">
              <a:solidFill>
                <a:schemeClr val="tx1"/>
              </a:solidFill>
            </a:rPr>
            <a:t>– це встановлення взаємно-однозначної відповідності між елементами заданої кінцевої множини і числами – елементами початкового відрізку натурального ряду.</a:t>
          </a:r>
        </a:p>
      </dsp:txBody>
      <dsp:txXfrm>
        <a:off x="627393" y="4285509"/>
        <a:ext cx="9761155" cy="857012"/>
      </dsp:txXfrm>
    </dsp:sp>
    <dsp:sp modelId="{3A6A9403-8A3A-424A-8F90-A43E92E6065A}">
      <dsp:nvSpPr>
        <dsp:cNvPr id="0" name=""/>
        <dsp:cNvSpPr/>
      </dsp:nvSpPr>
      <dsp:spPr>
        <a:xfrm>
          <a:off x="91760" y="4178383"/>
          <a:ext cx="1071265" cy="10712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FBA7F-B9BA-4D62-84D9-18639ED15DB3}">
      <dsp:nvSpPr>
        <dsp:cNvPr id="0" name=""/>
        <dsp:cNvSpPr/>
      </dsp:nvSpPr>
      <dsp:spPr>
        <a:xfrm>
          <a:off x="4469322" y="1226"/>
          <a:ext cx="2874205" cy="12999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2000" kern="1200" dirty="0">
              <a:solidFill>
                <a:schemeClr val="tx1"/>
              </a:solidFill>
            </a:rPr>
            <a:t>першим при лічбі може бути вказаний будь-який елемент множини;</a:t>
          </a:r>
        </a:p>
      </dsp:txBody>
      <dsp:txXfrm>
        <a:off x="4469322" y="1226"/>
        <a:ext cx="2874205" cy="1299957"/>
      </dsp:txXfrm>
    </dsp:sp>
    <dsp:sp modelId="{A693033F-2A8F-471C-805F-7267F7E1A397}">
      <dsp:nvSpPr>
        <dsp:cNvPr id="0" name=""/>
        <dsp:cNvSpPr/>
      </dsp:nvSpPr>
      <dsp:spPr>
        <a:xfrm>
          <a:off x="3053668" y="1226"/>
          <a:ext cx="1286957" cy="1299957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70DF8-AA75-4D6D-A79E-CCE882948950}">
      <dsp:nvSpPr>
        <dsp:cNvPr id="0" name=""/>
        <dsp:cNvSpPr/>
      </dsp:nvSpPr>
      <dsp:spPr>
        <a:xfrm>
          <a:off x="3053668" y="1515676"/>
          <a:ext cx="2874205" cy="1299957"/>
        </a:xfrm>
        <a:prstGeom prst="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2000" kern="1200" dirty="0">
              <a:solidFill>
                <a:schemeClr val="tx1"/>
              </a:solidFill>
            </a:rPr>
            <a:t>жоден елемент множини не може бути пропущеним;</a:t>
          </a:r>
        </a:p>
      </dsp:txBody>
      <dsp:txXfrm>
        <a:off x="3053668" y="1515676"/>
        <a:ext cx="2874205" cy="1299957"/>
      </dsp:txXfrm>
    </dsp:sp>
    <dsp:sp modelId="{93B4EC6C-AE14-48FE-9F52-BD55650A9E80}">
      <dsp:nvSpPr>
        <dsp:cNvPr id="0" name=""/>
        <dsp:cNvSpPr/>
      </dsp:nvSpPr>
      <dsp:spPr>
        <a:xfrm>
          <a:off x="6056570" y="1515676"/>
          <a:ext cx="1286957" cy="1299957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285F8-7313-4368-868E-3887F62017DC}">
      <dsp:nvSpPr>
        <dsp:cNvPr id="0" name=""/>
        <dsp:cNvSpPr/>
      </dsp:nvSpPr>
      <dsp:spPr>
        <a:xfrm>
          <a:off x="4469322" y="3030126"/>
          <a:ext cx="2874205" cy="1299957"/>
        </a:xfrm>
        <a:prstGeom prst="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2000" kern="1200" dirty="0">
              <a:solidFill>
                <a:schemeClr val="tx1"/>
              </a:solidFill>
            </a:rPr>
            <a:t>не можна лічити двічі один і той самий елемент множини;</a:t>
          </a:r>
        </a:p>
      </dsp:txBody>
      <dsp:txXfrm>
        <a:off x="4469322" y="3030126"/>
        <a:ext cx="2874205" cy="1299957"/>
      </dsp:txXfrm>
    </dsp:sp>
    <dsp:sp modelId="{8CCE9BA5-2E50-47B2-81BB-31277D17B3A5}">
      <dsp:nvSpPr>
        <dsp:cNvPr id="0" name=""/>
        <dsp:cNvSpPr/>
      </dsp:nvSpPr>
      <dsp:spPr>
        <a:xfrm>
          <a:off x="3053668" y="3030126"/>
          <a:ext cx="1286957" cy="1299957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18000" r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1B5D3-DBAA-4E73-A2F0-6711EECE02E5}">
      <dsp:nvSpPr>
        <dsp:cNvPr id="0" name=""/>
        <dsp:cNvSpPr/>
      </dsp:nvSpPr>
      <dsp:spPr>
        <a:xfrm>
          <a:off x="3053668" y="4544577"/>
          <a:ext cx="2874205" cy="1299957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2000" kern="1200" dirty="0">
              <a:solidFill>
                <a:schemeClr val="tx1"/>
              </a:solidFill>
            </a:rPr>
            <a:t>останнє назване число вказує на кількість елементів множин.</a:t>
          </a:r>
        </a:p>
      </dsp:txBody>
      <dsp:txXfrm>
        <a:off x="3053668" y="4544577"/>
        <a:ext cx="2874205" cy="1299957"/>
      </dsp:txXfrm>
    </dsp:sp>
    <dsp:sp modelId="{64716A5C-02D9-4CE7-AC32-8FF4296481DA}">
      <dsp:nvSpPr>
        <dsp:cNvPr id="0" name=""/>
        <dsp:cNvSpPr/>
      </dsp:nvSpPr>
      <dsp:spPr>
        <a:xfrm>
          <a:off x="6056570" y="4544577"/>
          <a:ext cx="1286957" cy="1299957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7647B-A409-4C83-8CAA-ECAD66C53754}">
      <dsp:nvSpPr>
        <dsp:cNvPr id="0" name=""/>
        <dsp:cNvSpPr/>
      </dsp:nvSpPr>
      <dsp:spPr>
        <a:xfrm>
          <a:off x="1706" y="2949"/>
          <a:ext cx="10365648" cy="16251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 dirty="0">
              <a:solidFill>
                <a:schemeClr val="tx1"/>
              </a:solidFill>
            </a:rPr>
            <a:t>Перший етап </a:t>
          </a:r>
          <a:r>
            <a:rPr lang="uk-UA" sz="3000" kern="1200" dirty="0">
              <a:solidFill>
                <a:schemeClr val="tx1"/>
              </a:solidFill>
            </a:rPr>
            <a:t>(</a:t>
          </a:r>
          <a:r>
            <a:rPr lang="uk-UA" sz="3000" kern="1200" dirty="0" err="1">
              <a:solidFill>
                <a:schemeClr val="tx1"/>
              </a:solidFill>
            </a:rPr>
            <a:t>передобчислювальний</a:t>
          </a:r>
          <a:r>
            <a:rPr lang="uk-UA" sz="3000" kern="1200" dirty="0">
              <a:solidFill>
                <a:schemeClr val="tx1"/>
              </a:solidFill>
            </a:rPr>
            <a:t>, підготовчий) – полягає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>
              <a:solidFill>
                <a:schemeClr val="tx1"/>
              </a:solidFill>
            </a:rPr>
            <a:t>в:</a:t>
          </a:r>
        </a:p>
      </dsp:txBody>
      <dsp:txXfrm>
        <a:off x="49305" y="50548"/>
        <a:ext cx="10270450" cy="1529962"/>
      </dsp:txXfrm>
    </dsp:sp>
    <dsp:sp modelId="{AECC54B6-35B3-4082-AC99-EF0CCDA18A81}">
      <dsp:nvSpPr>
        <dsp:cNvPr id="0" name=""/>
        <dsp:cNvSpPr/>
      </dsp:nvSpPr>
      <dsp:spPr>
        <a:xfrm>
          <a:off x="11824" y="1808150"/>
          <a:ext cx="8198194" cy="16251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>
              <a:solidFill>
                <a:schemeClr val="tx1"/>
              </a:solidFill>
            </a:rPr>
            <a:t>ознайомленні дітей з утворенням числа на основі додавання 1 до попереднього числа;</a:t>
          </a:r>
        </a:p>
      </dsp:txBody>
      <dsp:txXfrm>
        <a:off x="59423" y="1855749"/>
        <a:ext cx="8102996" cy="1529962"/>
      </dsp:txXfrm>
    </dsp:sp>
    <dsp:sp modelId="{E3074B97-C67A-43AD-AFD9-01245A092ACD}">
      <dsp:nvSpPr>
        <dsp:cNvPr id="0" name=""/>
        <dsp:cNvSpPr/>
      </dsp:nvSpPr>
      <dsp:spPr>
        <a:xfrm>
          <a:off x="1334186" y="3510787"/>
          <a:ext cx="1980828" cy="16251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1900" kern="1200" dirty="0">
              <a:solidFill>
                <a:schemeClr val="tx1"/>
              </a:solidFill>
            </a:rPr>
            <a:t>ознайомлення з цифрою, що позначає відповідне число.</a:t>
          </a:r>
        </a:p>
      </dsp:txBody>
      <dsp:txXfrm>
        <a:off x="1381785" y="3558386"/>
        <a:ext cx="1885630" cy="1529962"/>
      </dsp:txXfrm>
    </dsp:sp>
    <dsp:sp modelId="{C14E8838-781E-4807-A781-DDA9EDC08BB1}">
      <dsp:nvSpPr>
        <dsp:cNvPr id="0" name=""/>
        <dsp:cNvSpPr/>
      </dsp:nvSpPr>
      <dsp:spPr>
        <a:xfrm>
          <a:off x="3615922" y="3510787"/>
          <a:ext cx="6134171" cy="16251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1900" kern="1200" dirty="0">
              <a:solidFill>
                <a:schemeClr val="tx1"/>
              </a:solidFill>
            </a:rPr>
            <a:t>розкриття змісту арифметичних дій додавання і віднімання на основі практичних дій з множиною предметів. Ознайомлення із знаками «+» (плюс), «-» (мінус), «=» (дорівнює).</a:t>
          </a:r>
        </a:p>
      </dsp:txBody>
      <dsp:txXfrm>
        <a:off x="3663521" y="3558386"/>
        <a:ext cx="6038973" cy="1529962"/>
      </dsp:txXfrm>
    </dsp:sp>
    <dsp:sp modelId="{DD13E0E0-7E1D-40AA-9D5D-2D27B8D28879}">
      <dsp:nvSpPr>
        <dsp:cNvPr id="0" name=""/>
        <dsp:cNvSpPr/>
      </dsp:nvSpPr>
      <dsp:spPr>
        <a:xfrm>
          <a:off x="8376408" y="1808150"/>
          <a:ext cx="1980828" cy="16251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1900" kern="1200" dirty="0">
              <a:solidFill>
                <a:schemeClr val="tx1"/>
              </a:solidFill>
            </a:rPr>
            <a:t>лічба в межах даного числа і називання результату лічби;</a:t>
          </a:r>
        </a:p>
      </dsp:txBody>
      <dsp:txXfrm>
        <a:off x="8424007" y="1855749"/>
        <a:ext cx="1885630" cy="15299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84EC5-40B0-4E8C-BFFF-151D4B0ED6B9}">
      <dsp:nvSpPr>
        <dsp:cNvPr id="0" name=""/>
        <dsp:cNvSpPr/>
      </dsp:nvSpPr>
      <dsp:spPr>
        <a:xfrm>
          <a:off x="-5924353" y="-906826"/>
          <a:ext cx="7054503" cy="7054503"/>
        </a:xfrm>
        <a:prstGeom prst="blockArc">
          <a:avLst>
            <a:gd name="adj1" fmla="val 18900000"/>
            <a:gd name="adj2" fmla="val 2700000"/>
            <a:gd name="adj3" fmla="val 306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A7E473-DEE7-4092-9559-65E685BC5662}">
      <dsp:nvSpPr>
        <dsp:cNvPr id="0" name=""/>
        <dsp:cNvSpPr/>
      </dsp:nvSpPr>
      <dsp:spPr>
        <a:xfrm>
          <a:off x="727430" y="524085"/>
          <a:ext cx="9625577" cy="10481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985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2300" kern="1200" dirty="0">
              <a:solidFill>
                <a:schemeClr val="tx1"/>
              </a:solidFill>
            </a:rPr>
            <a:t>ознайомлення з додаванням і відніманням 1;</a:t>
          </a:r>
        </a:p>
      </dsp:txBody>
      <dsp:txXfrm>
        <a:off x="727430" y="524085"/>
        <a:ext cx="9625577" cy="1048170"/>
      </dsp:txXfrm>
    </dsp:sp>
    <dsp:sp modelId="{7CD21A20-7DA6-41C6-9A15-B0F34166003A}">
      <dsp:nvSpPr>
        <dsp:cNvPr id="0" name=""/>
        <dsp:cNvSpPr/>
      </dsp:nvSpPr>
      <dsp:spPr>
        <a:xfrm>
          <a:off x="72323" y="393063"/>
          <a:ext cx="1310212" cy="13102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758C3-5570-4679-8964-764125472F0F}">
      <dsp:nvSpPr>
        <dsp:cNvPr id="0" name=""/>
        <dsp:cNvSpPr/>
      </dsp:nvSpPr>
      <dsp:spPr>
        <a:xfrm>
          <a:off x="1108439" y="2096340"/>
          <a:ext cx="9244567" cy="1048170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985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2300" kern="1200" dirty="0">
              <a:solidFill>
                <a:schemeClr val="tx1"/>
              </a:solidFill>
            </a:rPr>
            <a:t>ознайомлення з прийомом прилічування і відлічування по 1 (5+3= 5+1+1+1);</a:t>
          </a:r>
        </a:p>
      </dsp:txBody>
      <dsp:txXfrm>
        <a:off x="1108439" y="2096340"/>
        <a:ext cx="9244567" cy="1048170"/>
      </dsp:txXfrm>
    </dsp:sp>
    <dsp:sp modelId="{34186F20-ED64-47FD-AA0F-0DCDD6B0C773}">
      <dsp:nvSpPr>
        <dsp:cNvPr id="0" name=""/>
        <dsp:cNvSpPr/>
      </dsp:nvSpPr>
      <dsp:spPr>
        <a:xfrm>
          <a:off x="453333" y="1965319"/>
          <a:ext cx="1310212" cy="13102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044E9-AA23-40BC-B493-3CB6D9B6226C}">
      <dsp:nvSpPr>
        <dsp:cNvPr id="0" name=""/>
        <dsp:cNvSpPr/>
      </dsp:nvSpPr>
      <dsp:spPr>
        <a:xfrm>
          <a:off x="727430" y="3668595"/>
          <a:ext cx="9625577" cy="1048170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985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2300" kern="1200" dirty="0">
              <a:solidFill>
                <a:schemeClr val="tx1"/>
              </a:solidFill>
            </a:rPr>
            <a:t>ознайомлення	із	складом	числа	в	межах	10 на основі розкладання предметних множин на 2 частини.</a:t>
          </a:r>
        </a:p>
      </dsp:txBody>
      <dsp:txXfrm>
        <a:off x="727430" y="3668595"/>
        <a:ext cx="9625577" cy="1048170"/>
      </dsp:txXfrm>
    </dsp:sp>
    <dsp:sp modelId="{75691BA8-90D6-4C27-893A-B97FFBC08350}">
      <dsp:nvSpPr>
        <dsp:cNvPr id="0" name=""/>
        <dsp:cNvSpPr/>
      </dsp:nvSpPr>
      <dsp:spPr>
        <a:xfrm>
          <a:off x="72323" y="3537574"/>
          <a:ext cx="1310212" cy="13102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35037-3BD7-4E61-A71D-4F9643A90282}">
      <dsp:nvSpPr>
        <dsp:cNvPr id="0" name=""/>
        <dsp:cNvSpPr/>
      </dsp:nvSpPr>
      <dsp:spPr>
        <a:xfrm>
          <a:off x="-4882653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06299F-D1B3-42AB-9312-E663358C8F83}">
      <dsp:nvSpPr>
        <dsp:cNvPr id="0" name=""/>
        <dsp:cNvSpPr/>
      </dsp:nvSpPr>
      <dsp:spPr>
        <a:xfrm>
          <a:off x="799884" y="621632"/>
          <a:ext cx="9692761" cy="12430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6703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3100" kern="1200" dirty="0">
              <a:solidFill>
                <a:schemeClr val="tx1"/>
              </a:solidFill>
            </a:rPr>
            <a:t>розв’язування прикладів та простих арифметичних задач на додавання і віднімання в межах 10;</a:t>
          </a:r>
        </a:p>
      </dsp:txBody>
      <dsp:txXfrm>
        <a:off x="799884" y="621632"/>
        <a:ext cx="9692761" cy="1243090"/>
      </dsp:txXfrm>
    </dsp:sp>
    <dsp:sp modelId="{FF95884D-2793-407F-80E5-216FED42BCAB}">
      <dsp:nvSpPr>
        <dsp:cNvPr id="0" name=""/>
        <dsp:cNvSpPr/>
      </dsp:nvSpPr>
      <dsp:spPr>
        <a:xfrm>
          <a:off x="22953" y="466245"/>
          <a:ext cx="1553862" cy="1553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847A9-D30A-4293-B75C-24EDBCA14B38}">
      <dsp:nvSpPr>
        <dsp:cNvPr id="0" name=""/>
        <dsp:cNvSpPr/>
      </dsp:nvSpPr>
      <dsp:spPr>
        <a:xfrm>
          <a:off x="799884" y="2486615"/>
          <a:ext cx="9692761" cy="1243090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6703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3100" kern="1200" dirty="0">
              <a:solidFill>
                <a:schemeClr val="tx1"/>
              </a:solidFill>
            </a:rPr>
            <a:t>додавання і віднімання в межах 10 з опорою на груповий склад числа.</a:t>
          </a:r>
        </a:p>
      </dsp:txBody>
      <dsp:txXfrm>
        <a:off x="799884" y="2486615"/>
        <a:ext cx="9692761" cy="1243090"/>
      </dsp:txXfrm>
    </dsp:sp>
    <dsp:sp modelId="{7A7B3147-9FD7-4E7E-B238-DE3A475759C8}">
      <dsp:nvSpPr>
        <dsp:cNvPr id="0" name=""/>
        <dsp:cNvSpPr/>
      </dsp:nvSpPr>
      <dsp:spPr>
        <a:xfrm>
          <a:off x="22953" y="2331229"/>
          <a:ext cx="1553862" cy="1553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946F5-1839-47ED-875C-25B41804AD75}">
      <dsp:nvSpPr>
        <dsp:cNvPr id="0" name=""/>
        <dsp:cNvSpPr/>
      </dsp:nvSpPr>
      <dsp:spPr>
        <a:xfrm>
          <a:off x="-5908438" y="-904402"/>
          <a:ext cx="7035564" cy="7035564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94F83-2F28-4831-8FFA-00611C1C6112}">
      <dsp:nvSpPr>
        <dsp:cNvPr id="0" name=""/>
        <dsp:cNvSpPr/>
      </dsp:nvSpPr>
      <dsp:spPr>
        <a:xfrm>
          <a:off x="725474" y="522675"/>
          <a:ext cx="9599592" cy="10453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9748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 dirty="0">
              <a:solidFill>
                <a:schemeClr val="tx1"/>
              </a:solidFill>
            </a:rPr>
            <a:t>Лічба </a:t>
          </a:r>
          <a:r>
            <a:rPr lang="uk-UA" sz="2200" kern="1200" dirty="0">
              <a:solidFill>
                <a:schemeClr val="tx1"/>
              </a:solidFill>
            </a:rPr>
            <a:t>– це процес знаходження числа елементів скінченної множини об’єктів.</a:t>
          </a:r>
        </a:p>
      </dsp:txBody>
      <dsp:txXfrm>
        <a:off x="725474" y="522675"/>
        <a:ext cx="9599592" cy="1045351"/>
      </dsp:txXfrm>
    </dsp:sp>
    <dsp:sp modelId="{04C2C656-EAD3-4C73-A4B8-D4B9B2FF9516}">
      <dsp:nvSpPr>
        <dsp:cNvPr id="0" name=""/>
        <dsp:cNvSpPr/>
      </dsp:nvSpPr>
      <dsp:spPr>
        <a:xfrm>
          <a:off x="72129" y="392006"/>
          <a:ext cx="1306689" cy="13066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1BDFE-A290-4B27-A46A-2340B2C74923}">
      <dsp:nvSpPr>
        <dsp:cNvPr id="0" name=""/>
        <dsp:cNvSpPr/>
      </dsp:nvSpPr>
      <dsp:spPr>
        <a:xfrm>
          <a:off x="1105459" y="2090703"/>
          <a:ext cx="9219607" cy="1045351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9748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 dirty="0">
              <a:solidFill>
                <a:schemeClr val="tx1"/>
              </a:solidFill>
            </a:rPr>
            <a:t>Лічильна діяльність </a:t>
          </a:r>
          <a:r>
            <a:rPr lang="uk-UA" sz="2200" kern="1200" dirty="0">
              <a:solidFill>
                <a:schemeClr val="tx1"/>
              </a:solidFill>
            </a:rPr>
            <a:t>– це називання числівників по-порядку і співвіднесення їх з кожним елементом множини з виділеним підсумковим числом.</a:t>
          </a:r>
        </a:p>
      </dsp:txBody>
      <dsp:txXfrm>
        <a:off x="1105459" y="2090703"/>
        <a:ext cx="9219607" cy="1045351"/>
      </dsp:txXfrm>
    </dsp:sp>
    <dsp:sp modelId="{FDAFE75E-7128-4E02-B694-C212CB908535}">
      <dsp:nvSpPr>
        <dsp:cNvPr id="0" name=""/>
        <dsp:cNvSpPr/>
      </dsp:nvSpPr>
      <dsp:spPr>
        <a:xfrm>
          <a:off x="452114" y="1960034"/>
          <a:ext cx="1306689" cy="13066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26FD6-EFE7-4FCC-AAF0-9098DF09780F}">
      <dsp:nvSpPr>
        <dsp:cNvPr id="0" name=""/>
        <dsp:cNvSpPr/>
      </dsp:nvSpPr>
      <dsp:spPr>
        <a:xfrm>
          <a:off x="725474" y="3658731"/>
          <a:ext cx="9599592" cy="1045351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9748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 dirty="0">
              <a:solidFill>
                <a:schemeClr val="tx1"/>
              </a:solidFill>
            </a:rPr>
            <a:t>Мета лічильної діяльності </a:t>
          </a:r>
          <a:r>
            <a:rPr lang="uk-UA" sz="2200" kern="1200" dirty="0">
              <a:solidFill>
                <a:schemeClr val="tx1"/>
              </a:solidFill>
            </a:rPr>
            <a:t>– знайти підсумкове число, відповісти на питання «скільки?».</a:t>
          </a:r>
        </a:p>
      </dsp:txBody>
      <dsp:txXfrm>
        <a:off x="725474" y="3658731"/>
        <a:ext cx="9599592" cy="1045351"/>
      </dsp:txXfrm>
    </dsp:sp>
    <dsp:sp modelId="{6B711A88-14E8-4FD3-AAE4-A8DA433759CD}">
      <dsp:nvSpPr>
        <dsp:cNvPr id="0" name=""/>
        <dsp:cNvSpPr/>
      </dsp:nvSpPr>
      <dsp:spPr>
        <a:xfrm>
          <a:off x="72129" y="3528062"/>
          <a:ext cx="1306689" cy="13066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25043-ACB1-4C49-BD0F-2E07D9E20052}">
      <dsp:nvSpPr>
        <dsp:cNvPr id="0" name=""/>
        <dsp:cNvSpPr/>
      </dsp:nvSpPr>
      <dsp:spPr>
        <a:xfrm>
          <a:off x="-5408686" y="-828292"/>
          <a:ext cx="6440846" cy="6440846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A0446-897E-4886-9401-600E5B5CC4CE}">
      <dsp:nvSpPr>
        <dsp:cNvPr id="0" name=""/>
        <dsp:cNvSpPr/>
      </dsp:nvSpPr>
      <dsp:spPr>
        <a:xfrm>
          <a:off x="664055" y="478426"/>
          <a:ext cx="9554576" cy="9568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9501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2900" kern="1200" dirty="0">
              <a:solidFill>
                <a:schemeClr val="tx1"/>
              </a:solidFill>
            </a:rPr>
            <a:t>визначають, з яких елементів вони складаються;</a:t>
          </a:r>
        </a:p>
      </dsp:txBody>
      <dsp:txXfrm>
        <a:off x="664055" y="478426"/>
        <a:ext cx="9554576" cy="956852"/>
      </dsp:txXfrm>
    </dsp:sp>
    <dsp:sp modelId="{CE9FA7BC-A65C-45D6-92E7-E1D26252C164}">
      <dsp:nvSpPr>
        <dsp:cNvPr id="0" name=""/>
        <dsp:cNvSpPr/>
      </dsp:nvSpPr>
      <dsp:spPr>
        <a:xfrm>
          <a:off x="66022" y="358819"/>
          <a:ext cx="1196065" cy="11960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7460A-CF44-429F-9A9D-E86F7BEF2B29}">
      <dsp:nvSpPr>
        <dsp:cNvPr id="0" name=""/>
        <dsp:cNvSpPr/>
      </dsp:nvSpPr>
      <dsp:spPr>
        <a:xfrm>
          <a:off x="1011871" y="1913704"/>
          <a:ext cx="9206760" cy="956852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9501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2900" kern="1200" dirty="0">
              <a:solidFill>
                <a:schemeClr val="tx1"/>
              </a:solidFill>
            </a:rPr>
            <a:t>послідовність поєднання елементів цифри;</a:t>
          </a:r>
        </a:p>
      </dsp:txBody>
      <dsp:txXfrm>
        <a:off x="1011871" y="1913704"/>
        <a:ext cx="9206760" cy="956852"/>
      </dsp:txXfrm>
    </dsp:sp>
    <dsp:sp modelId="{7B73E65A-5447-4868-9D3A-198936604A78}">
      <dsp:nvSpPr>
        <dsp:cNvPr id="0" name=""/>
        <dsp:cNvSpPr/>
      </dsp:nvSpPr>
      <dsp:spPr>
        <a:xfrm>
          <a:off x="413838" y="1794097"/>
          <a:ext cx="1196065" cy="11960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5139C-8842-4308-A00B-A5853B51586C}">
      <dsp:nvSpPr>
        <dsp:cNvPr id="0" name=""/>
        <dsp:cNvSpPr/>
      </dsp:nvSpPr>
      <dsp:spPr>
        <a:xfrm>
          <a:off x="664055" y="3348982"/>
          <a:ext cx="9554576" cy="956852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9501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2900" kern="1200" dirty="0">
              <a:solidFill>
                <a:schemeClr val="tx1"/>
              </a:solidFill>
            </a:rPr>
            <a:t>напрям руху руки – суцільний рух, або два – три рухи).</a:t>
          </a:r>
        </a:p>
      </dsp:txBody>
      <dsp:txXfrm>
        <a:off x="664055" y="3348982"/>
        <a:ext cx="9554576" cy="956852"/>
      </dsp:txXfrm>
    </dsp:sp>
    <dsp:sp modelId="{A0D7DBA5-A3B3-4961-B147-652383A157FB}">
      <dsp:nvSpPr>
        <dsp:cNvPr id="0" name=""/>
        <dsp:cNvSpPr/>
      </dsp:nvSpPr>
      <dsp:spPr>
        <a:xfrm>
          <a:off x="66022" y="3229376"/>
          <a:ext cx="1196065" cy="11960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77249-5816-4A48-B70B-9B83BFB2A3CA}">
      <dsp:nvSpPr>
        <dsp:cNvPr id="0" name=""/>
        <dsp:cNvSpPr/>
      </dsp:nvSpPr>
      <dsp:spPr>
        <a:xfrm>
          <a:off x="-5629113" y="-868376"/>
          <a:ext cx="6754060" cy="6754060"/>
        </a:xfrm>
        <a:prstGeom prst="blockArc">
          <a:avLst>
            <a:gd name="adj1" fmla="val 18900000"/>
            <a:gd name="adj2" fmla="val 2700000"/>
            <a:gd name="adj3" fmla="val 32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BDF0C-0245-49D8-9E56-7ADE9105F946}">
      <dsp:nvSpPr>
        <dsp:cNvPr id="0" name=""/>
        <dsp:cNvSpPr/>
      </dsp:nvSpPr>
      <dsp:spPr>
        <a:xfrm>
          <a:off x="922306" y="716772"/>
          <a:ext cx="9504695" cy="14333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71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>
              <a:solidFill>
                <a:schemeClr val="tx1"/>
              </a:solidFill>
            </a:rPr>
            <a:t>закріплення вміння розрізняти цифри на основі впізнання притаманних їй елементів. </a:t>
          </a:r>
        </a:p>
      </dsp:txBody>
      <dsp:txXfrm>
        <a:off x="922306" y="716772"/>
        <a:ext cx="9504695" cy="1433344"/>
      </dsp:txXfrm>
    </dsp:sp>
    <dsp:sp modelId="{58D9B327-866B-440C-9DB7-F26268A8DE72}">
      <dsp:nvSpPr>
        <dsp:cNvPr id="0" name=""/>
        <dsp:cNvSpPr/>
      </dsp:nvSpPr>
      <dsp:spPr>
        <a:xfrm>
          <a:off x="26466" y="537604"/>
          <a:ext cx="1791680" cy="17916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D4CED-E4EA-4287-B274-4A0C07922F47}">
      <dsp:nvSpPr>
        <dsp:cNvPr id="0" name=""/>
        <dsp:cNvSpPr/>
      </dsp:nvSpPr>
      <dsp:spPr>
        <a:xfrm>
          <a:off x="922306" y="2867190"/>
          <a:ext cx="9504695" cy="1433344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71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3200" kern="1200" dirty="0">
              <a:solidFill>
                <a:schemeClr val="tx1"/>
              </a:solidFill>
            </a:rPr>
            <a:t>На цьому етапі використовують різні прийоми, але на одному занятті не більше ніж два – три.</a:t>
          </a:r>
        </a:p>
      </dsp:txBody>
      <dsp:txXfrm>
        <a:off x="922306" y="2867190"/>
        <a:ext cx="9504695" cy="1433344"/>
      </dsp:txXfrm>
    </dsp:sp>
    <dsp:sp modelId="{B4CE016B-ACBF-4C1B-B659-973AD38791D3}">
      <dsp:nvSpPr>
        <dsp:cNvPr id="0" name=""/>
        <dsp:cNvSpPr/>
      </dsp:nvSpPr>
      <dsp:spPr>
        <a:xfrm>
          <a:off x="26466" y="2688022"/>
          <a:ext cx="1791680" cy="17916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6DB08A-B9D2-4FBD-9FC1-38D5F9B85C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3BDC5-8C15-49B8-B996-1C101F78C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EBB46B-26B7-44CA-B5B9-E8282C609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EDE328-DFD5-4B08-8B26-36BFA6F1D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3DE2D0-E715-4463-B1AF-AF4A86D57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E48767-D933-4EAC-8B88-0BD0CB03A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1D86D-1D46-4222-9E7E-D6A7C7AA6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BEC02B-B462-49DB-8175-E34DBB2A7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D6B5FE-C525-4B6A-9164-3CC5A1D8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291EF7-62E3-43F1-833B-7D3B9572B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2874C3-8CBD-4A36-84B3-6925446F4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3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6FC0208-1BAC-4B72-BD87-88B4890709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4B0F13-F93F-4C57-A9A6-41E6B54F7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B45628-14E8-4B25-8E7D-960ED7E0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77418C-EC88-4E87-A19E-BA40C25F0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88B917-E1E7-4425-880B-7E18CCB15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01595-2691-4691-A1AC-43EFADD3D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70CB93-38DE-4138-9F3D-9B47E6370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C15E4F-4695-425B-AE65-95E27B13D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A3DCC2-B0B9-44BD-A061-37B24D32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865F75-F719-4C1D-BB96-6F8803C13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9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C6968-B4EA-4DC4-917E-5C16084C8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E4EAC5-0E47-4641-83C5-D96A16A4E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3C2464-3631-46B4-8358-ED00282F7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4552AA-3ABE-49E7-91CA-9A953F748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629AE2-F131-4BE4-8F94-B4A395148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7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3267A-C3C8-42BF-BFBA-04AA5205C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05027C-6714-4A6D-8470-185201D73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77B573-0F22-499E-B8C7-04CD2B4CD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481596-C00E-4F5E-AECC-A8CF31338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B1F885-3501-4B9E-9C1B-725662066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7164CA-FE7C-4062-B7E6-1DED5CB0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3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4832E-F760-408E-AE97-5DF15AD0F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58FB39-54E8-4611-8A44-BF73B73B9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AE5210-AC49-40D2-B04B-68C645031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67F747-3098-4CB7-800D-B1455464C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41561C-C129-47C3-9C41-EFF5E4305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9B0631-EACD-4237-9865-1182A2DEB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04DBC3-0004-46F7-ABB1-85B85713C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637CC8-7F1B-4070-A71D-47D00395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8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2B61A-5AFD-4667-9F57-133ABFDC2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4B1443-41BD-48A4-96DE-57E1BD315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D30653-0DF5-4BB8-94EA-59A89931D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9D053D4-CFBB-4A50-B63F-5F52D8CC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9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3A6331-E4AF-40A0-9FAD-DFD3D2D6B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7F91B63-BEAD-4AFA-96F3-8738EB546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1F380B-2DBF-430B-B9BA-15FDEF85E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7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DF5987-BD48-4125-A2E4-2BEB606E3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09873C-6AA6-4400-9983-E6622C2F3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A23EB5-41E5-4700-80ED-AD52EFC0E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E63E62-6E26-4F9D-A04F-483D00CF8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5C419D-BFE7-4C75-8AE2-8DBE797B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4B6E59-6DB2-4095-8855-6812150C5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68D8EC-6F52-4C1E-B114-088F690FA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E64714-77F0-417C-8D3D-C837824FDE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1D5EAF-44E2-4DD9-8E41-564F94178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4811CC-27DB-45A5-BDBE-8C4BF1D0C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753D91-38D2-4A41-BEA6-7ED39798F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81FBF6-FA27-4B32-88E4-C2C88741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3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F53D6B-057A-4E0F-8AA5-4071EAFF7C3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D53B5-8E7B-40FE-AEBC-A53CB550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B8887D-A44E-4C7B-80AF-2B7218DEE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6BB7E3-60A1-439C-9E3E-D5D9ACF8E0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F004E-4EF3-4190-B354-E868A21A582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07272A-1C99-466A-8320-B8B0FB5F0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EDE65B-8459-4707-B46C-795065111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87618-7536-4CE9-81AA-0C28EE2C389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7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BB5D5-8B93-4195-B57F-4253FCE4B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0197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uk-UA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Ознайомлення дітей дошкільного віку з лічбою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0315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4D95D142-11AD-923E-40D9-92F5640B20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356144"/>
              </p:ext>
            </p:extLst>
          </p:nvPr>
        </p:nvGraphicFramePr>
        <p:xfrm>
          <a:off x="1505243" y="750099"/>
          <a:ext cx="9720775" cy="50344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005594">
                  <a:extLst>
                    <a:ext uri="{9D8B030D-6E8A-4147-A177-3AD203B41FA5}">
                      <a16:colId xmlns:a16="http://schemas.microsoft.com/office/drawing/2014/main" val="2405167033"/>
                    </a:ext>
                  </a:extLst>
                </a:gridCol>
                <a:gridCol w="4715181">
                  <a:extLst>
                    <a:ext uri="{9D8B030D-6E8A-4147-A177-3AD203B41FA5}">
                      <a16:colId xmlns:a16="http://schemas.microsoft.com/office/drawing/2014/main" val="2711683839"/>
                    </a:ext>
                  </a:extLst>
                </a:gridCol>
              </a:tblGrid>
              <a:tr h="370295">
                <a:tc>
                  <a:txBody>
                    <a:bodyPr/>
                    <a:lstStyle/>
                    <a:p>
                      <a:pPr marL="1020445">
                        <a:lnSpc>
                          <a:spcPts val="1585"/>
                        </a:lnSpc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</a:t>
                      </a:r>
                      <a:r>
                        <a:rPr lang="en-US" sz="18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лічби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6775">
                        <a:lnSpc>
                          <a:spcPts val="1585"/>
                        </a:lnSpc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Типові</a:t>
                      </a:r>
                      <a:r>
                        <a:rPr lang="en-US" sz="18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помилки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070631"/>
                  </a:ext>
                </a:extLst>
              </a:tr>
              <a:tr h="740592">
                <a:tc>
                  <a:txBody>
                    <a:bodyPr/>
                    <a:lstStyle/>
                    <a:p>
                      <a:pPr marL="182245">
                        <a:lnSpc>
                          <a:spcPts val="1560"/>
                        </a:lnSpc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Називати</a:t>
                      </a:r>
                      <a:r>
                        <a:rPr lang="ru-RU" sz="18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числівники</a:t>
                      </a:r>
                      <a:r>
                        <a:rPr lang="ru-RU" sz="18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порядку,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510"/>
                        </a:lnSpc>
                        <a:spcBef>
                          <a:spcPts val="320"/>
                        </a:spcBef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починаючи</a:t>
                      </a:r>
                      <a:r>
                        <a:rPr lang="ru-RU" sz="18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зі</a:t>
                      </a:r>
                      <a:r>
                        <a:rPr lang="ru-RU" sz="1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«один»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Називають</a:t>
                      </a:r>
                      <a:r>
                        <a:rPr lang="ru-RU" sz="18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числівники</a:t>
                      </a:r>
                      <a:r>
                        <a:rPr lang="ru-RU" sz="1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8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порядку,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51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починають</a:t>
                      </a:r>
                      <a:r>
                        <a:rPr lang="en-US" sz="18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зі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</a:t>
                      </a:r>
                      <a:r>
                        <a:rPr lang="en-US" sz="18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389518"/>
                  </a:ext>
                </a:extLst>
              </a:tr>
              <a:tr h="1482143">
                <a:tc>
                  <a:txBody>
                    <a:bodyPr/>
                    <a:lstStyle/>
                    <a:p>
                      <a:pPr marL="67945" marR="289560" indent="114300">
                        <a:lnSpc>
                          <a:spcPct val="12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перелічуванні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діти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можуть</a:t>
                      </a:r>
                      <a:r>
                        <a:rPr lang="ru-RU" sz="18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доторкатися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до кожного предмета</a:t>
                      </a:r>
                      <a:r>
                        <a:rPr lang="ru-RU" sz="18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провідною</a:t>
                      </a:r>
                      <a:r>
                        <a:rPr lang="ru-RU" sz="1800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рукою</a:t>
                      </a:r>
                      <a:r>
                        <a:rPr lang="ru-RU" sz="1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зазвичай</a:t>
                      </a:r>
                      <a:r>
                        <a:rPr lang="en-US" sz="18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правою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510"/>
                        </a:lnSpc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зліва</a:t>
                      </a:r>
                      <a:r>
                        <a:rPr lang="en-US" sz="18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направо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301625" indent="1968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Пропускають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доторкаються</a:t>
                      </a:r>
                      <a:r>
                        <a:rPr lang="ru-RU" sz="1800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8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одного</a:t>
                      </a:r>
                      <a:r>
                        <a:rPr lang="ru-RU" sz="18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предмета</a:t>
                      </a:r>
                      <a:r>
                        <a:rPr lang="ru-RU" sz="1800" spc="-3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двічі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справа</a:t>
                      </a:r>
                      <a:r>
                        <a:rPr lang="ru-RU" sz="18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наліво</a:t>
                      </a:r>
                      <a:r>
                        <a:rPr lang="ru-RU" sz="18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ін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662421"/>
                  </a:ext>
                </a:extLst>
              </a:tr>
              <a:tr h="959315">
                <a:tc>
                  <a:txBody>
                    <a:bodyPr/>
                    <a:lstStyle/>
                    <a:p>
                      <a:pPr marL="182245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Одному</a:t>
                      </a:r>
                      <a:r>
                        <a:rPr lang="ru-RU" sz="18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предмету</a:t>
                      </a:r>
                      <a:r>
                        <a:rPr lang="ru-RU" sz="18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співвідносити</a:t>
                      </a:r>
                      <a:r>
                        <a:rPr lang="ru-RU" sz="18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тільки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510"/>
                        </a:lnSpc>
                        <a:spcBef>
                          <a:spcPts val="325"/>
                        </a:spcBef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одне</a:t>
                      </a:r>
                      <a:r>
                        <a:rPr lang="ru-RU" sz="18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560"/>
                        </a:lnSpc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Вважають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свої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рухи,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 не</a:t>
                      </a:r>
                      <a:r>
                        <a:rPr lang="ru-RU" sz="1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51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немає</a:t>
                      </a:r>
                      <a:r>
                        <a:rPr lang="ru-RU" sz="18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координації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між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словом</a:t>
                      </a:r>
                      <a:r>
                        <a:rPr lang="ru-RU" sz="18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ru-RU" sz="1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рухом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626959"/>
                  </a:ext>
                </a:extLst>
              </a:tr>
              <a:tr h="1482143">
                <a:tc>
                  <a:txBody>
                    <a:bodyPr/>
                    <a:lstStyle/>
                    <a:p>
                      <a:pPr marL="67945" marR="201295" indent="114300">
                        <a:lnSpc>
                          <a:spcPct val="120000"/>
                        </a:lnSpc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Наприкінці</a:t>
                      </a:r>
                      <a:r>
                        <a:rPr lang="ru-RU" sz="18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зробити</a:t>
                      </a:r>
                      <a:r>
                        <a:rPr lang="ru-RU" sz="1800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узагальнюючий</a:t>
                      </a:r>
                      <a:r>
                        <a:rPr lang="ru-RU" sz="1800" spc="-3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жест і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ще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раз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назвати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останнє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число</a:t>
                      </a:r>
                      <a:r>
                        <a:rPr lang="ru-RU" sz="18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(«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чотири</a:t>
                      </a:r>
                      <a:r>
                        <a:rPr lang="ru-RU" sz="1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ялинки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»)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285115" indent="1968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виділяють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підсумкового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числа</a:t>
                      </a:r>
                      <a:r>
                        <a:rPr lang="ru-RU" sz="1800" spc="-3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(«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безвисновковий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рахунок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»), не</a:t>
                      </a:r>
                      <a:r>
                        <a:rPr lang="ru-RU" sz="18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можуть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відповісти</a:t>
                      </a:r>
                      <a:r>
                        <a:rPr lang="ru-RU" sz="18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питання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51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Скільки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?»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197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8446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614A43-5081-9B91-65D1-CFD3E3B53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589" y="365125"/>
            <a:ext cx="6162822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Старший</a:t>
            </a:r>
            <a:r>
              <a:rPr lang="uk-UA" sz="2800" b="1" i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дошкільний</a:t>
            </a:r>
            <a:r>
              <a:rPr lang="uk-UA" sz="2800" b="1" i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вік</a:t>
            </a:r>
            <a:endParaRPr lang="uk-UA" sz="28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00262D0-C42D-0C18-A1CD-ACD97F99A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024" y="942535"/>
            <a:ext cx="10101775" cy="5234428"/>
          </a:xfrm>
        </p:spPr>
        <p:txBody>
          <a:bodyPr/>
          <a:lstStyle/>
          <a:p>
            <a:pPr marL="284480" marR="650875" indent="449580" algn="just">
              <a:lnSpc>
                <a:spcPct val="120000"/>
              </a:lnSpc>
              <a:spcBef>
                <a:spcPts val="335"/>
              </a:spcBef>
              <a:spcAft>
                <a:spcPts val="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старшій групі продовжується вправляння дітей у здійсненні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лічби. Діти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вчаться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рахувати в межах 10, закріплюють кількісну й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порядкову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лічбу,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утворення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чисел,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відрізняються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-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одиницю,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 й порядок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розташування.</a:t>
            </a:r>
          </a:p>
          <a:p>
            <a:pPr marL="284480" marR="648335" indent="449580" algn="just">
              <a:lnSpc>
                <a:spcPct val="120000"/>
              </a:lnSpc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заняттях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ФЕМУ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вихователю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слід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дотримуватися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системності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ускладненні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матеріалу,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особистісно-зорієнтованого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підходу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процесі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вирішення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найпростіших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логіко-математичних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завдань.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5280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73EED-DCCC-F4C5-E820-F11991335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211015"/>
            <a:ext cx="9890760" cy="1479673"/>
          </a:xfrm>
        </p:spPr>
        <p:txBody>
          <a:bodyPr>
            <a:normAutofit/>
          </a:bodyPr>
          <a:lstStyle/>
          <a:p>
            <a:pPr algn="just"/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Ознайомлення дітей старшої групи з числами другої половини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десятка (6-10)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відбувається</a:t>
            </a:r>
            <a:r>
              <a:rPr lang="uk-UA" sz="24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шляхом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зіставлення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множин.</a:t>
            </a:r>
            <a:endParaRPr lang="uk-UA" sz="24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40F06F3-EF4F-EE1B-EA6B-D244B3401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212" y="1463040"/>
            <a:ext cx="10270588" cy="4713923"/>
          </a:xfrm>
        </p:spPr>
        <p:txBody>
          <a:bodyPr/>
          <a:lstStyle/>
          <a:p>
            <a:pPr marL="284480" marR="651510" indent="359410" algn="just">
              <a:lnSpc>
                <a:spcPct val="120000"/>
              </a:lnSpc>
              <a:spcBef>
                <a:spcPts val="295"/>
              </a:spcBef>
              <a:spcAft>
                <a:spcPts val="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Ознайомлення дітей старшої групи з числами другої половини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десятка (6-10)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відбувається</a:t>
            </a:r>
            <a:r>
              <a:rPr lang="uk-UA" sz="24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шляхом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зіставлення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множин.</a:t>
            </a:r>
          </a:p>
          <a:p>
            <a:pPr marL="284480" marR="650240" indent="359410" algn="just">
              <a:lnSpc>
                <a:spcPct val="120000"/>
              </a:lnSpc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роздаткових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картках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зображенням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двох</a:t>
            </a:r>
            <a:r>
              <a:rPr lang="uk-UA" sz="2400" spc="4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смужок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вихователь розкладає дві групи предметів: на верхній смужці п’ять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горішків,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нижній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п’ять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білочок.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Важливо,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щоб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предмети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були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розташовані один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одним.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D6BC51-31F8-A438-DDEA-585A7B1E3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678" y="4009293"/>
            <a:ext cx="6514015" cy="216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74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9A3C5F9-F860-11B6-C023-2FC4BBC67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69" y="236988"/>
            <a:ext cx="9918895" cy="5150021"/>
          </a:xfrm>
        </p:spPr>
        <p:txBody>
          <a:bodyPr/>
          <a:lstStyle/>
          <a:p>
            <a:pPr algn="just"/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основі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порівняння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множин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шляхом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попарного</a:t>
            </a:r>
            <a:r>
              <a:rPr lang="uk-UA" sz="2400" spc="-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співвідношення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елементів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вихователь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показує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дітям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старшого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дошкільного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віку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утворення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числа.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Порівнюючи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перераховуючи групи предметів діти переконуються, що їх порівну,</a:t>
            </a:r>
            <a:r>
              <a:rPr lang="uk-UA" sz="2400" spc="-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п’ять.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Таким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чином,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порівняння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предметів.</a:t>
            </a:r>
          </a:p>
          <a:p>
            <a:pPr algn="just"/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Далі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вихователь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добавляє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один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Порівнюючи,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потім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перераховуючи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горішки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білочки,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з’ясовують, що білочок більше. Кожну дію вихователь супроводжує</a:t>
            </a:r>
            <a:r>
              <a:rPr lang="uk-UA" sz="2400" spc="-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запитанням: Скільки білочок стало на смужці? Діти відповідають на</a:t>
            </a:r>
            <a:r>
              <a:rPr lang="uk-UA" sz="2400" spc="-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запитання вихователя. У процесі роботи вихователь звертає увагу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дітей</a:t>
            </a:r>
            <a:r>
              <a:rPr lang="uk-UA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те,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утворилось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нове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число</a:t>
            </a:r>
            <a:r>
              <a:rPr lang="uk-UA" sz="24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шість,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воно більше п’яти.</a:t>
            </a:r>
          </a:p>
          <a:p>
            <a:pPr algn="just"/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2C0025-FBC5-5756-00EE-6074A6A56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012" y="4107766"/>
            <a:ext cx="6799312" cy="227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04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D04C5B-043D-A33F-6032-C48DD3FE0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566" y="225083"/>
            <a:ext cx="9989234" cy="5951880"/>
          </a:xfrm>
        </p:spPr>
        <p:txBody>
          <a:bodyPr>
            <a:normAutofit/>
          </a:bodyPr>
          <a:lstStyle/>
          <a:p>
            <a:pPr algn="just"/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старшій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групі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пропонують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лічити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предмети, які розміщені не в лінійку, а по колу, у вигляді трапеції.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цьому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вихователь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наголошує,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слід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запам’ятати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якого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предмета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починається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відлік,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щоб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пропустити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порахувати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двічі.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дітьми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старшого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дошкільного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віку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продовжується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робота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закріпленням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навичок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кількісної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порядкової лічби. Кількісний рахунок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учать вести зліва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направо,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називаючи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предмети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порядку.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процесі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лічби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слід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звернути</a:t>
            </a:r>
            <a:r>
              <a:rPr lang="uk-UA" sz="2400" kern="0" spc="-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увагу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дітей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те,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лічити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навпаки,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справа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ліво,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зворотному</a:t>
            </a:r>
            <a:r>
              <a:rPr lang="uk-UA" sz="2400" kern="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напрямі, то</a:t>
            </a:r>
            <a:r>
              <a:rPr lang="uk-UA" sz="2400" kern="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зміниться їх</a:t>
            </a:r>
            <a:r>
              <a:rPr lang="uk-UA" sz="2400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номер</a:t>
            </a:r>
            <a:r>
              <a:rPr lang="uk-UA" sz="2400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283373-CD47-15AE-8915-D242966DE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988" y="3429000"/>
            <a:ext cx="9794641" cy="253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54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46B29-8DF1-7274-1E12-B35D041B3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0" y="266651"/>
            <a:ext cx="7231966" cy="563343"/>
          </a:xfrm>
        </p:spPr>
        <p:txBody>
          <a:bodyPr>
            <a:normAutofit/>
          </a:bodyPr>
          <a:lstStyle/>
          <a:p>
            <a:r>
              <a:rPr lang="uk-UA" sz="28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Ознайомлення</a:t>
            </a:r>
            <a:r>
              <a:rPr lang="uk-UA" sz="2800" b="1" kern="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дітей</a:t>
            </a:r>
            <a:r>
              <a:rPr lang="uk-UA" sz="2800" b="1" kern="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800" b="1" kern="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цифрами</a:t>
            </a:r>
            <a:endParaRPr lang="uk-UA" sz="28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5F2EEC-6C3F-7E47-1AA3-1FFA1F803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266" y="1041009"/>
            <a:ext cx="10467534" cy="2138289"/>
          </a:xfrm>
        </p:spPr>
        <p:txBody>
          <a:bodyPr>
            <a:normAutofit/>
          </a:bodyPr>
          <a:lstStyle/>
          <a:p>
            <a:pPr algn="just"/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БКДО зазначено, що діти дошкільного віку повинні мати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уявлення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математичні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поняття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«число»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«цифра»,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встановлювати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відповідність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кількістю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об’єктів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записом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числа. Реалізація цих вимог із урахуванням вікових можливостей</a:t>
            </a:r>
            <a:r>
              <a:rPr lang="uk-UA" sz="24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дітей передбачена чинними програмами. </a:t>
            </a:r>
            <a:endParaRPr lang="uk-UA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2A936D-7E13-CE8E-BB19-079AEC7E3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067" y="2550942"/>
            <a:ext cx="46196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74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C25CA-6C6A-A76B-1A5F-8DBD57F95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716" y="365125"/>
            <a:ext cx="9750083" cy="1013509"/>
          </a:xfrm>
        </p:spPr>
        <p:txBody>
          <a:bodyPr>
            <a:normAutofit/>
          </a:bodyPr>
          <a:lstStyle/>
          <a:p>
            <a:pPr algn="ctr"/>
            <a:r>
              <a:rPr lang="uk-UA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методиці розкривається 4 </a:t>
            </a:r>
            <a:r>
              <a:rPr lang="uk-UA" sz="28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етапи ознайомлення дітей з</a:t>
            </a:r>
            <a:r>
              <a:rPr lang="uk-UA" sz="2800" b="1" i="1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цифрами</a:t>
            </a:r>
            <a:r>
              <a:rPr lang="uk-UA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28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CA503F9-B887-82BC-2267-9C7C8181D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942" y="1491175"/>
            <a:ext cx="10326858" cy="4685788"/>
          </a:xfrm>
        </p:spPr>
        <p:txBody>
          <a:bodyPr/>
          <a:lstStyle/>
          <a:p>
            <a:pPr marL="284480" marR="648970" indent="449580" algn="just">
              <a:lnSpc>
                <a:spcPct val="120000"/>
              </a:lnSpc>
            </a:pPr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Перший етап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усвідомлення призначення цифр. Його мета –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</a:t>
            </a:r>
            <a:r>
              <a:rPr lang="uk-UA" sz="24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4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дітей</a:t>
            </a:r>
            <a:r>
              <a:rPr lang="uk-UA" sz="24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вміння</a:t>
            </a:r>
            <a:r>
              <a:rPr lang="uk-UA" sz="24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співвідносити</a:t>
            </a:r>
            <a:r>
              <a:rPr lang="uk-UA" sz="24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число</a:t>
            </a:r>
            <a:r>
              <a:rPr lang="uk-UA" sz="24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цифрою.</a:t>
            </a:r>
            <a:r>
              <a:rPr lang="uk-UA" sz="24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Способи дій: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полічити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елементів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множині,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назвати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відповідне</a:t>
            </a:r>
            <a:r>
              <a:rPr lang="uk-UA" sz="2400" spc="-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число,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знайти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назвати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цифру,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яка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позначає.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F29FEB-A9B2-C0E2-1322-F94C620B2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698" y="3648030"/>
            <a:ext cx="3770874" cy="198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56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FC5002-3125-59CE-4C3C-3EF065ED4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514" y="365125"/>
            <a:ext cx="9792286" cy="1027577"/>
          </a:xfrm>
        </p:spPr>
        <p:txBody>
          <a:bodyPr>
            <a:noAutofit/>
          </a:bodyPr>
          <a:lstStyle/>
          <a:p>
            <a:pPr algn="ctr"/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Другий</a:t>
            </a:r>
            <a:r>
              <a:rPr lang="uk-UA" sz="24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етап</a:t>
            </a:r>
            <a:r>
              <a:rPr lang="uk-UA" sz="24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вміння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розрізняти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цифру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елементами. Мета полягає в аналізі написання цифри. Діти детально</a:t>
            </a:r>
            <a:r>
              <a:rPr lang="uk-UA" sz="2400" spc="-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аналізують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написання цифр,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зокрема:</a:t>
            </a:r>
            <a:endParaRPr lang="uk-UA" sz="2400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84079821-EF20-50B1-8C57-9B09D90DC1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99086"/>
              </p:ext>
            </p:extLst>
          </p:nvPr>
        </p:nvGraphicFramePr>
        <p:xfrm>
          <a:off x="1069144" y="1392702"/>
          <a:ext cx="10284655" cy="4784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510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4E5CB-E406-023A-219F-929035CE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967" y="202418"/>
            <a:ext cx="7668065" cy="957238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Третій</a:t>
            </a:r>
            <a:r>
              <a:rPr lang="uk-UA" sz="2800" b="1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етап</a:t>
            </a:r>
            <a:r>
              <a:rPr lang="uk-UA" sz="2800" b="1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вправляння</a:t>
            </a:r>
            <a:r>
              <a:rPr lang="uk-UA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дітей</a:t>
            </a:r>
            <a:r>
              <a:rPr lang="uk-UA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розрізненні</a:t>
            </a:r>
            <a:r>
              <a:rPr lang="uk-UA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цифр:</a:t>
            </a:r>
            <a:endParaRPr lang="uk-UA" sz="2800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EC149CE1-0137-0DED-B266-1F21BB3F41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574543"/>
              </p:ext>
            </p:extLst>
          </p:nvPr>
        </p:nvGraphicFramePr>
        <p:xfrm>
          <a:off x="900332" y="1159656"/>
          <a:ext cx="10453468" cy="5017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7926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530CF-EB28-24A8-DE50-9AFC04472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754" y="2222695"/>
            <a:ext cx="9834489" cy="1575583"/>
          </a:xfrm>
        </p:spPr>
        <p:txBody>
          <a:bodyPr>
            <a:noAutofit/>
          </a:bodyPr>
          <a:lstStyle/>
          <a:p>
            <a:pPr algn="ctr"/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Четвертий</a:t>
            </a:r>
            <a:r>
              <a:rPr lang="uk-UA" sz="24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етап</a:t>
            </a:r>
            <a:r>
              <a:rPr lang="uk-UA" sz="24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підсумковий: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ступеня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усвідомлення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дитиною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образу цифри.</a:t>
            </a:r>
            <a:b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48A03C-786C-FD8F-64CE-1EE507E1D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880" y="3429000"/>
            <a:ext cx="23526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5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3F514-19B5-4B2E-9D51-473D268F5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473" y="143452"/>
            <a:ext cx="9811327" cy="1399021"/>
          </a:xfrm>
        </p:spPr>
        <p:txBody>
          <a:bodyPr/>
          <a:lstStyle/>
          <a:p>
            <a:r>
              <a:rPr lang="uk-UA" dirty="0"/>
              <a:t>План</a:t>
            </a:r>
            <a:endParaRPr lang="en-US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20B47D21-0EFC-4CED-84E9-BC69658268AC}"/>
              </a:ext>
            </a:extLst>
          </p:cNvPr>
          <p:cNvGrpSpPr>
            <a:grpSpLocks/>
          </p:cNvGrpSpPr>
          <p:nvPr/>
        </p:nvGrpSpPr>
        <p:grpSpPr bwMode="auto">
          <a:xfrm>
            <a:off x="545463" y="4196950"/>
            <a:ext cx="5105400" cy="555625"/>
            <a:chOff x="1248" y="1440"/>
            <a:chExt cx="3216" cy="350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9050680F-F14C-4E8E-808B-6FFED481A4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A7C2C49F-F06F-4A5B-9EC8-73C38CABB3B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ADBCD71F-0607-4EEF-85F4-5D6BADE3E91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557" y="1490"/>
              <a:ext cx="260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1" algn="l">
                <a:spcBef>
                  <a:spcPts val="30"/>
                </a:spcBef>
                <a:spcAft>
                  <a:spcPts val="0"/>
                </a:spcAft>
                <a:buSzPts val="1600"/>
                <a:tabLst>
                  <a:tab pos="1089660" algn="l"/>
                </a:tabLst>
              </a:pPr>
              <a:r>
                <a:rPr lang="uk-UA" sz="20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Ознайомлення</a:t>
              </a:r>
              <a:r>
                <a:rPr lang="uk-UA" sz="2000" spc="-2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20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дітей з</a:t>
              </a:r>
              <a:r>
                <a:rPr lang="uk-UA" sz="2000" spc="-2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20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цифрами.</a:t>
              </a: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230908DA-6526-4E77-A7BB-11F2D18E797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E05219A0-D8B5-4414-89F3-8A3B094F4C1B}"/>
              </a:ext>
            </a:extLst>
          </p:cNvPr>
          <p:cNvGrpSpPr>
            <a:grpSpLocks/>
          </p:cNvGrpSpPr>
          <p:nvPr/>
        </p:nvGrpSpPr>
        <p:grpSpPr bwMode="auto">
          <a:xfrm>
            <a:off x="776287" y="1768619"/>
            <a:ext cx="10829926" cy="555625"/>
            <a:chOff x="1248" y="2030"/>
            <a:chExt cx="6822" cy="350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71C75285-D990-46E0-AB4F-B114B701D80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023CCADB-0030-4D99-814F-57CAE80B94E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59C6A6FA-2E25-47FA-8CE2-0DB39410AA5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6" y="2072"/>
              <a:ext cx="633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0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Формування	поняття	про	число	та	лічбу	у	дітей</a:t>
              </a:r>
              <a:r>
                <a:rPr lang="uk-UA" sz="2000" kern="0" spc="-38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20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дошкільного</a:t>
              </a:r>
              <a:r>
                <a:rPr lang="uk-UA" sz="2000" kern="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20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віку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2B5DCBBB-5ACD-45FC-AA90-B7E013D2B02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5DDA729B-D4E5-460E-B65B-881364B8D8CF}"/>
              </a:ext>
            </a:extLst>
          </p:cNvPr>
          <p:cNvGrpSpPr>
            <a:grpSpLocks/>
          </p:cNvGrpSpPr>
          <p:nvPr/>
        </p:nvGrpSpPr>
        <p:grpSpPr bwMode="auto">
          <a:xfrm>
            <a:off x="687721" y="2606034"/>
            <a:ext cx="10799764" cy="555625"/>
            <a:chOff x="1248" y="2640"/>
            <a:chExt cx="6803" cy="350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A66E16D4-6E30-4BCA-86A7-8F689F672A5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E31F07E7-D835-41CE-8888-2AA886DC09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B04FCC85-D134-42CD-AD1A-D2E9B5E7196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63" y="2681"/>
              <a:ext cx="6588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R="560070" lvl="1" algn="l">
                <a:lnSpc>
                  <a:spcPct val="115000"/>
                </a:lnSpc>
                <a:spcBef>
                  <a:spcPts val="30"/>
                </a:spcBef>
                <a:spcAft>
                  <a:spcPts val="0"/>
                </a:spcAft>
                <a:buSzPts val="1600"/>
                <a:tabLst>
                  <a:tab pos="1184910" algn="l"/>
                  <a:tab pos="1185545" algn="l"/>
                  <a:tab pos="1852930" algn="l"/>
                  <a:tab pos="3060700" algn="l"/>
                  <a:tab pos="4613275" algn="l"/>
                  <a:tab pos="5654040" algn="l"/>
                  <a:tab pos="5901690" algn="l"/>
                </a:tabLst>
              </a:pPr>
              <a:r>
                <a:rPr lang="uk-UA" sz="20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Етапи формування</a:t>
              </a:r>
              <a:r>
                <a:rPr lang="uk-UA" sz="2000" spc="-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20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обчислювальної діяльності</a:t>
              </a:r>
              <a:r>
                <a:rPr lang="uk-UA" sz="2000" spc="-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20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у дітей </a:t>
              </a:r>
              <a:r>
                <a:rPr lang="uk-UA" sz="2000" spc="-38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20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старшого дошкільного віку.</a:t>
              </a: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2D2CE6E4-8983-4844-9180-1C01656353E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92A5062A-07E7-4BA4-838C-3FD7DE5AEFB5}"/>
              </a:ext>
            </a:extLst>
          </p:cNvPr>
          <p:cNvGrpSpPr>
            <a:grpSpLocks/>
          </p:cNvGrpSpPr>
          <p:nvPr/>
        </p:nvGrpSpPr>
        <p:grpSpPr bwMode="auto">
          <a:xfrm>
            <a:off x="599155" y="3402927"/>
            <a:ext cx="8810626" cy="555625"/>
            <a:chOff x="1248" y="3230"/>
            <a:chExt cx="5550" cy="350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18DCE004-943E-4C76-AFD3-EF2E673F4D5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5F3DC66C-8010-44B8-B161-5BCFE5A1913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B180EEFB-D679-419B-9135-CB3D51F13EA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519" y="3271"/>
              <a:ext cx="5279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R="565150" lvl="1" algn="l">
                <a:lnSpc>
                  <a:spcPct val="115000"/>
                </a:lnSpc>
                <a:spcBef>
                  <a:spcPts val="295"/>
                </a:spcBef>
                <a:spcAft>
                  <a:spcPts val="0"/>
                </a:spcAft>
                <a:buSzPts val="1600"/>
                <a:tabLst>
                  <a:tab pos="1107440" algn="l"/>
                </a:tabLst>
              </a:pPr>
              <a:r>
                <a:rPr lang="uk-UA" sz="20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Методика</a:t>
              </a:r>
              <a:r>
                <a:rPr lang="uk-UA" sz="2000" spc="10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20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навчання</a:t>
              </a:r>
              <a:r>
                <a:rPr lang="uk-UA" sz="2000" spc="12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20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лічбі</a:t>
              </a:r>
              <a:r>
                <a:rPr lang="uk-UA" sz="2000" spc="10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20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</a:t>
              </a:r>
              <a:r>
                <a:rPr lang="uk-UA" sz="2000" spc="11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20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різних</a:t>
              </a:r>
              <a:r>
                <a:rPr lang="uk-UA" sz="2000" spc="11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20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вікових</a:t>
              </a:r>
              <a:r>
                <a:rPr lang="uk-UA" sz="2000" spc="11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20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групах.</a:t>
              </a:r>
              <a:r>
                <a:rPr lang="uk-UA" sz="2000" spc="11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20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Правила</a:t>
              </a:r>
              <a:r>
                <a:rPr lang="uk-UA" sz="2000" spc="-38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20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лічби.</a:t>
              </a: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06B4084B-BF71-430D-8CAB-064467AE7D4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124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B5C03C-1FF4-97EC-4404-C80EFEE72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378" y="112543"/>
            <a:ext cx="9820421" cy="1181685"/>
          </a:xfrm>
        </p:spPr>
        <p:txBody>
          <a:bodyPr>
            <a:normAutofit/>
          </a:bodyPr>
          <a:lstStyle/>
          <a:p>
            <a:pPr algn="ctr"/>
            <a: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Прийоми ознайомлення дітей старшого дошкільного віку з</a:t>
            </a:r>
            <a:r>
              <a:rPr lang="uk-UA" sz="2800" b="1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цифрами</a:t>
            </a:r>
            <a:endParaRPr lang="uk-UA" sz="28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B0AE57-571E-E530-4667-EE8563C43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874" y="1167618"/>
            <a:ext cx="10340926" cy="5009345"/>
          </a:xfrm>
        </p:spPr>
        <p:txBody>
          <a:bodyPr/>
          <a:lstStyle/>
          <a:p>
            <a:pPr marL="342900" marR="650875" lvl="0" indent="-342900" algn="just">
              <a:lnSpc>
                <a:spcPct val="120000"/>
              </a:lnSpc>
              <a:buSzPts val="1600"/>
              <a:buFont typeface="Wingdings" panose="05000000000000000000" pitchFamily="2" charset="2"/>
              <a:buChar char=""/>
              <a:tabLst>
                <a:tab pos="915670" algn="l"/>
              </a:tabLst>
            </a:pPr>
            <a:r>
              <a:rPr lang="uk-UA" sz="2400" b="1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Показ і називання</a:t>
            </a:r>
            <a:r>
              <a:rPr lang="uk-UA" sz="2400" b="1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цифри</a:t>
            </a:r>
            <a:r>
              <a:rPr lang="uk-UA" sz="2400" b="1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–</a:t>
            </a:r>
            <a:r>
              <a:rPr lang="uk-UA" sz="2400" spc="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цей прийом використовують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під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час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першого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ознайомлення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цифрою.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Діти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раннього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віку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зустрічаються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у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повсякденному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житті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цифрами,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знають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про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їх</a:t>
            </a:r>
            <a:r>
              <a:rPr lang="uk-UA" sz="2400" spc="-38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призначення. Тому заняття можна розпочати з активізації їхнього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життєвого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досвіду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за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допомогою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таких</a:t>
            </a:r>
            <a:r>
              <a:rPr lang="uk-UA" sz="2400" spc="2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завдань:</a:t>
            </a:r>
          </a:p>
          <a:p>
            <a:pPr marL="342900" lvl="0" indent="-342900" algn="just">
              <a:buSzPts val="1600"/>
              <a:buFont typeface="Times New Roman" panose="02020603050405020304" pitchFamily="18" charset="0"/>
              <a:buChar char="-"/>
              <a:tabLst>
                <a:tab pos="85217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Яка</a:t>
            </a:r>
            <a:r>
              <a:rPr lang="uk-UA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цифра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позначає</a:t>
            </a:r>
            <a:r>
              <a:rPr lang="uk-UA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таку</a:t>
            </a:r>
            <a:r>
              <a:rPr lang="uk-UA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</a:t>
            </a:r>
            <a:r>
              <a:rPr lang="uk-UA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предметів?</a:t>
            </a:r>
          </a:p>
          <a:p>
            <a:pPr marL="342900" lvl="0" indent="-342900" algn="just">
              <a:spcBef>
                <a:spcPts val="325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85217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бачили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цю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цифру?</a:t>
            </a:r>
          </a:p>
          <a:p>
            <a:pPr marL="342900" lvl="0" indent="-342900" algn="just">
              <a:spcBef>
                <a:spcPts val="370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85217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схожа цифра?</a:t>
            </a:r>
          </a:p>
          <a:p>
            <a:pPr marL="342900" lvl="0" indent="-342900" algn="just">
              <a:spcBef>
                <a:spcPts val="370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85217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«оживили»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цю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цифру?</a:t>
            </a:r>
          </a:p>
          <a:p>
            <a:pPr marL="284480" marR="654050" indent="449580" algn="just">
              <a:lnSpc>
                <a:spcPct val="120000"/>
              </a:lnSpc>
              <a:spcBef>
                <a:spcPts val="365"/>
              </a:spcBef>
              <a:spcAft>
                <a:spcPts val="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</a:t>
            </a:r>
            <a:r>
              <a:rPr lang="uk-UA" sz="2400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1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«оживлення»</a:t>
            </a:r>
            <a:r>
              <a:rPr lang="uk-UA" sz="2400" spc="1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цифри</a:t>
            </a:r>
            <a:r>
              <a:rPr lang="uk-UA" sz="2400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допомагає</a:t>
            </a:r>
            <a:r>
              <a:rPr lang="uk-UA" sz="2400" spc="1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дітям</a:t>
            </a:r>
            <a:r>
              <a:rPr lang="uk-UA" sz="24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запам’ятати</a:t>
            </a:r>
            <a:r>
              <a:rPr lang="uk-UA" sz="2400" spc="-3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написання, активізує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фантазію,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уяву.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83884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09E9300-C1A8-036B-4C2A-50A04268A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2400" b="1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Аналіз</a:t>
            </a:r>
            <a:r>
              <a:rPr lang="uk-UA" sz="2400" b="1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написання</a:t>
            </a:r>
            <a:r>
              <a:rPr lang="uk-UA" sz="2400" b="1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цифри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–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це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найважливіший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прийом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у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процесі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первинного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ознайомлення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дітей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цифрою.</a:t>
            </a:r>
            <a:r>
              <a:rPr lang="uk-UA" sz="2400" spc="40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У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повсякденному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житті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дитина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самостійно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запам’ятовує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цифри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та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досить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рано,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без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цілеспрямованого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навчання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розрізняє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їх.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Проте</a:t>
            </a:r>
            <a:r>
              <a:rPr lang="uk-UA" sz="2400" spc="-38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                           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часто дитина плутає схожі елементи у цифрах, наприклад: 1, 4, 7; 2 і</a:t>
            </a:r>
            <a:r>
              <a:rPr lang="uk-UA" sz="2400" spc="-38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5;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3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і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8;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6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і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9.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Це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відбувається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тому,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що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дитини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формується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цілісний, недиференційований образ, який відображає певний знак.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Задля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запобігання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плутанини,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завдання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вихователя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полягає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детальному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аналізі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дітьми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написання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цифри,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яка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вивчається;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виділення елементів цифри, визначення послідовності їх з’єднання.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Використання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зазначених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прийомів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сприяє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формуванню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вміння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розрізняти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цифри.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37382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840A7-F702-CA59-2DAC-11E775205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658" y="216168"/>
            <a:ext cx="8061960" cy="464869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Розглянемо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елементи,</a:t>
            </a:r>
            <a:r>
              <a:rPr lang="uk-UA" sz="2400" i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uk-UA" sz="2400" i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складаються</a:t>
            </a:r>
            <a:r>
              <a:rPr lang="uk-UA" sz="2400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цифри</a:t>
            </a:r>
            <a:endParaRPr lang="uk-UA" sz="24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3963A0A-6322-35AC-DBCC-8AF5C7F9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904" y="844062"/>
            <a:ext cx="9918895" cy="5332901"/>
          </a:xfrm>
        </p:spPr>
        <p:txBody>
          <a:bodyPr>
            <a:normAutofit lnSpcReduction="10000"/>
          </a:bodyPr>
          <a:lstStyle/>
          <a:p>
            <a:pPr marL="284480" marR="650240" indent="449580" algn="just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Цифра «1»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складається з двох елементів – короткої і довгої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прямих ліній.</a:t>
            </a:r>
          </a:p>
          <a:p>
            <a:pPr marL="284480" marR="648335" indent="449580" algn="l">
              <a:lnSpc>
                <a:spcPct val="120000"/>
              </a:lnSpc>
              <a:spcBef>
                <a:spcPts val="295"/>
              </a:spcBef>
              <a:spcAft>
                <a:spcPts val="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Цифра</a:t>
            </a:r>
            <a:r>
              <a:rPr lang="uk-UA" sz="2400" b="1" spc="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«2»</a:t>
            </a:r>
            <a:r>
              <a:rPr lang="uk-UA" sz="2400" b="1" spc="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uk-UA" sz="2400" spc="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складається</a:t>
            </a:r>
            <a:r>
              <a:rPr lang="uk-UA" sz="2400" spc="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двох</a:t>
            </a:r>
            <a:r>
              <a:rPr lang="uk-UA" sz="24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елементів</a:t>
            </a:r>
            <a:r>
              <a:rPr lang="uk-UA" sz="2400" spc="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4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похилої</a:t>
            </a:r>
            <a:r>
              <a:rPr lang="uk-UA" sz="2400" spc="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лінії</a:t>
            </a:r>
            <a:r>
              <a:rPr lang="uk-UA" sz="2400" spc="-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заокругленням угорі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хвилястої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лінії.</a:t>
            </a:r>
          </a:p>
          <a:p>
            <a:pPr marL="284480" indent="449580" algn="l">
              <a:lnSpc>
                <a:spcPct val="120000"/>
              </a:lnSpc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Цифра</a:t>
            </a:r>
            <a:r>
              <a:rPr lang="uk-UA" sz="2400" b="1" spc="2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«3»</a:t>
            </a:r>
            <a:r>
              <a:rPr lang="uk-UA" sz="2400" b="1" spc="2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складається</a:t>
            </a:r>
            <a:r>
              <a:rPr lang="uk-UA" sz="2400" spc="2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2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двох</a:t>
            </a:r>
            <a:r>
              <a:rPr lang="uk-UA" sz="2400" spc="2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правих</a:t>
            </a:r>
            <a:r>
              <a:rPr lang="uk-UA" sz="2400" spc="2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півовалів</a:t>
            </a:r>
            <a:r>
              <a:rPr lang="uk-UA" sz="2400" spc="2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400" spc="2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верхнього</a:t>
            </a:r>
            <a:r>
              <a:rPr lang="uk-UA" sz="2400" spc="-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меншого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нижнього більшого.</a:t>
            </a:r>
          </a:p>
          <a:p>
            <a:pPr marL="284480" marR="649605" indent="449580" algn="l">
              <a:lnSpc>
                <a:spcPct val="120000"/>
              </a:lnSpc>
              <a:tabLst>
                <a:tab pos="1496695" algn="l"/>
                <a:tab pos="1938020" algn="l"/>
                <a:tab pos="3096895" algn="l"/>
                <a:tab pos="3311525" algn="l"/>
                <a:tab pos="3932555" algn="l"/>
                <a:tab pos="4707255" algn="l"/>
                <a:tab pos="5276215" algn="l"/>
                <a:tab pos="5512435" algn="l"/>
              </a:tabLst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Цифра	«4»	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складається	з	трьох	прямих	ліній	–	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короткої</a:t>
            </a:r>
            <a:r>
              <a:rPr lang="uk-UA" sz="2400" spc="-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похилої,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короткої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горизонтальної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довгої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похилої.</a:t>
            </a:r>
          </a:p>
          <a:p>
            <a:pPr marL="284480" indent="449580" algn="l">
              <a:lnSpc>
                <a:spcPct val="120000"/>
              </a:lnSpc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Цифра</a:t>
            </a:r>
            <a:r>
              <a:rPr lang="uk-UA" sz="2400" b="1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«5»</a:t>
            </a:r>
            <a:r>
              <a:rPr lang="uk-UA" sz="2400" b="1" spc="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складається</a:t>
            </a:r>
            <a:r>
              <a:rPr lang="uk-UA" sz="24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трьох</a:t>
            </a:r>
            <a:r>
              <a:rPr lang="uk-UA" sz="2400" spc="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елементів</a:t>
            </a:r>
            <a:r>
              <a:rPr lang="uk-UA" sz="24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4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дугоподібної</a:t>
            </a:r>
            <a:r>
              <a:rPr lang="uk-UA" sz="24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лінії,</a:t>
            </a:r>
            <a:r>
              <a:rPr lang="uk-UA" sz="2400" spc="-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короткої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прямої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лінії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правого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півовалу.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28501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64E6AE3-4306-3D6F-B010-5EBDA5C30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554" y="1253331"/>
            <a:ext cx="10515600" cy="4351338"/>
          </a:xfrm>
        </p:spPr>
        <p:txBody>
          <a:bodyPr>
            <a:normAutofit lnSpcReduction="10000"/>
          </a:bodyPr>
          <a:lstStyle/>
          <a:p>
            <a:pPr marL="284480" indent="449580" algn="l">
              <a:lnSpc>
                <a:spcPct val="120000"/>
              </a:lnSpc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Цифра</a:t>
            </a:r>
            <a:r>
              <a:rPr lang="uk-UA" sz="2400" b="1" spc="3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«6»</a:t>
            </a:r>
            <a:r>
              <a:rPr lang="uk-UA" sz="2400" b="1" spc="3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складається</a:t>
            </a:r>
            <a:r>
              <a:rPr lang="uk-UA" sz="2400" spc="3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3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двох</a:t>
            </a:r>
            <a:r>
              <a:rPr lang="uk-UA" sz="2400" spc="3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півовалів</a:t>
            </a:r>
            <a:r>
              <a:rPr lang="uk-UA" sz="2400" spc="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більшого</a:t>
            </a:r>
            <a:r>
              <a:rPr lang="uk-UA" sz="2400" spc="3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лівого</a:t>
            </a:r>
            <a:r>
              <a:rPr lang="uk-UA" sz="2400" spc="3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spc="-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меншого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правого.</a:t>
            </a:r>
          </a:p>
          <a:p>
            <a:pPr marL="284480" marR="648335" indent="449580" algn="l">
              <a:lnSpc>
                <a:spcPct val="120000"/>
              </a:lnSpc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Цифра</a:t>
            </a:r>
            <a:r>
              <a:rPr lang="uk-UA" sz="24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«7»</a:t>
            </a:r>
            <a:r>
              <a:rPr lang="uk-UA" sz="2400" b="1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складається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трьох</a:t>
            </a:r>
            <a:r>
              <a:rPr lang="uk-UA" sz="2400" spc="3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ліній</a:t>
            </a:r>
            <a:r>
              <a:rPr lang="uk-UA" sz="24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4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хвилястої</a:t>
            </a:r>
            <a:r>
              <a:rPr lang="uk-UA" sz="2400" spc="3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короткої,</a:t>
            </a:r>
            <a:r>
              <a:rPr lang="uk-UA" sz="2400" spc="-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довгої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прямої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похилої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 прямої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короткої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горизонтальної.</a:t>
            </a:r>
          </a:p>
          <a:p>
            <a:pPr marL="284480" indent="449580" algn="l">
              <a:lnSpc>
                <a:spcPct val="120000"/>
              </a:lnSpc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Цифра</a:t>
            </a:r>
            <a:r>
              <a:rPr lang="uk-UA" sz="2400" b="1" spc="2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«8»</a:t>
            </a:r>
            <a:r>
              <a:rPr lang="uk-UA" sz="2400" b="1" spc="2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складається</a:t>
            </a:r>
            <a:r>
              <a:rPr lang="uk-UA" sz="2400" spc="2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2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двох</a:t>
            </a:r>
            <a:r>
              <a:rPr lang="uk-UA" sz="2400" spc="2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овалів</a:t>
            </a:r>
            <a:r>
              <a:rPr lang="uk-UA" sz="2400" spc="2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400" spc="2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верхнього</a:t>
            </a:r>
            <a:r>
              <a:rPr lang="uk-UA" sz="2400" spc="2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малого</a:t>
            </a:r>
            <a:r>
              <a:rPr lang="uk-UA" sz="2400" spc="2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spc="-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нижнього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великого.</a:t>
            </a:r>
          </a:p>
          <a:p>
            <a:pPr marL="284480" indent="449580" algn="l">
              <a:lnSpc>
                <a:spcPct val="120000"/>
              </a:lnSpc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Цифра</a:t>
            </a:r>
            <a:r>
              <a:rPr lang="uk-UA" sz="2400" b="1" spc="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«9»</a:t>
            </a:r>
            <a:r>
              <a:rPr lang="uk-UA" sz="2400" b="1" spc="3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складається</a:t>
            </a:r>
            <a:r>
              <a:rPr lang="uk-UA" sz="2400" spc="3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двох</a:t>
            </a:r>
            <a:r>
              <a:rPr lang="uk-UA" sz="2400" spc="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елементів</a:t>
            </a:r>
            <a:r>
              <a:rPr lang="uk-UA" sz="2400" spc="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400" spc="3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малого</a:t>
            </a:r>
            <a:r>
              <a:rPr lang="uk-UA" sz="2400" spc="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овалу</a:t>
            </a:r>
            <a:r>
              <a:rPr lang="uk-UA" sz="2400" spc="3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spc="-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великого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правого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півовалу.</a:t>
            </a:r>
          </a:p>
          <a:p>
            <a:pPr marL="734060"/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Цифра</a:t>
            </a:r>
            <a:r>
              <a:rPr lang="uk-UA" sz="24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«0»</a:t>
            </a:r>
            <a:r>
              <a:rPr lang="uk-UA" sz="24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складається</a:t>
            </a:r>
            <a:r>
              <a:rPr lang="uk-UA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одного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елементу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овалу.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94808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D2DBE3C-45F0-CE89-84AF-5893AEBBB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013" y="1253331"/>
            <a:ext cx="10515600" cy="4351338"/>
          </a:xfrm>
        </p:spPr>
        <p:txBody>
          <a:bodyPr>
            <a:normAutofit lnSpcReduction="10000"/>
          </a:bodyPr>
          <a:lstStyle/>
          <a:p>
            <a:pPr marL="342900" marR="650875" lvl="0" indent="-342900" algn="just">
              <a:lnSpc>
                <a:spcPct val="120000"/>
              </a:lnSpc>
              <a:spcBef>
                <a:spcPts val="365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"/>
              <a:tabLst>
                <a:tab pos="1004570" algn="l"/>
              </a:tabLst>
            </a:pPr>
            <a:r>
              <a:rPr lang="uk-UA" sz="2400" b="1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Порівняльний аналіз написання цифри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. Щоб розрізнити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схожі за написанням цифри, діти мають знайти спільні та відмінні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елементи,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визначити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їх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місце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та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дати їм характеристику.</a:t>
            </a:r>
          </a:p>
          <a:p>
            <a:pPr marL="734060" algn="just"/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Засвоєнню</a:t>
            </a:r>
            <a:r>
              <a:rPr lang="uk-UA" sz="2400" i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написання</a:t>
            </a:r>
            <a:r>
              <a:rPr lang="uk-UA" sz="2400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цифри</a:t>
            </a:r>
            <a:r>
              <a:rPr lang="uk-UA" sz="2400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сприяють</a:t>
            </a:r>
            <a:r>
              <a:rPr lang="uk-UA" sz="24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такі</a:t>
            </a:r>
            <a:r>
              <a:rPr lang="uk-UA" sz="2400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прийоми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lvl="0" indent="-342900" algn="l">
              <a:spcBef>
                <a:spcPts val="375"/>
              </a:spcBef>
              <a:spcAft>
                <a:spcPts val="0"/>
              </a:spcAft>
              <a:buSzPts val="1600"/>
              <a:buFont typeface="Symbol" panose="05050102010706020507" pitchFamily="18" charset="2"/>
              <a:buChar char=""/>
              <a:tabLst>
                <a:tab pos="91567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обведення</a:t>
            </a:r>
            <a:r>
              <a:rPr lang="uk-UA" sz="2400" spc="-4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</a:t>
            </a:r>
            <a:r>
              <a:rPr lang="uk-UA" sz="2400" spc="-3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контуру;</a:t>
            </a:r>
          </a:p>
          <a:p>
            <a:pPr marL="342900" lvl="0" indent="-342900" algn="l">
              <a:spcBef>
                <a:spcPts val="370"/>
              </a:spcBef>
              <a:spcAft>
                <a:spcPts val="0"/>
              </a:spcAft>
              <a:buSzPts val="1600"/>
              <a:buFont typeface="Symbol" panose="05050102010706020507" pitchFamily="18" charset="2"/>
              <a:buChar char=""/>
              <a:tabLst>
                <a:tab pos="91567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«написання»</a:t>
            </a:r>
            <a:r>
              <a:rPr lang="uk-UA" sz="2400" spc="-45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</a:t>
            </a:r>
            <a:r>
              <a:rPr lang="uk-UA" sz="2400" spc="-4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повітрі;</a:t>
            </a:r>
          </a:p>
          <a:p>
            <a:pPr marL="342900" lvl="0" indent="-342900" algn="l">
              <a:spcBef>
                <a:spcPts val="355"/>
              </a:spcBef>
              <a:spcAft>
                <a:spcPts val="0"/>
              </a:spcAft>
              <a:buSzPts val="1600"/>
              <a:buFont typeface="Symbol" panose="05050102010706020507" pitchFamily="18" charset="2"/>
              <a:buChar char=""/>
              <a:tabLst>
                <a:tab pos="91567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штрихування.</a:t>
            </a:r>
          </a:p>
          <a:p>
            <a:pPr marL="284480" marR="650875" indent="449580" algn="just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Зазначені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прийоми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сприяють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виділенню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елементів,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складається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цифра,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визначенню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послідовності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відтворення,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засвоєнню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з’єднання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елементів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0540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188F5B-94A8-B280-1867-64D0ED3B4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430" y="1083212"/>
            <a:ext cx="10017369" cy="5093751"/>
          </a:xfrm>
        </p:spPr>
        <p:txBody>
          <a:bodyPr/>
          <a:lstStyle/>
          <a:p>
            <a:pPr marL="342900" marR="648970" lvl="0" indent="-342900" algn="just">
              <a:lnSpc>
                <a:spcPct val="120000"/>
              </a:lnSpc>
              <a:spcBef>
                <a:spcPts val="5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"/>
              <a:tabLst>
                <a:tab pos="1004570" algn="l"/>
              </a:tabLst>
            </a:pPr>
            <a:r>
              <a:rPr lang="uk-UA" sz="2400" b="1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Відтворення</a:t>
            </a:r>
            <a:r>
              <a:rPr lang="uk-UA" sz="2400" b="1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цифри</a:t>
            </a:r>
            <a:r>
              <a:rPr lang="uk-UA" sz="2400" b="1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–</a:t>
            </a:r>
            <a:r>
              <a:rPr lang="uk-UA" sz="2400" b="1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передбачає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відтворення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цифри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за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алгоритмом.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Вихователь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пропонує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дітям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зразок,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супроводжуючи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свої дії детальним поясненням. У процесі показу цифри, необхідно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стати</a:t>
            </a:r>
            <a:r>
              <a:rPr lang="uk-UA" sz="2400" spc="2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впівоберта</a:t>
            </a:r>
            <a:r>
              <a:rPr lang="uk-UA" sz="2400" spc="25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до</a:t>
            </a:r>
            <a:r>
              <a:rPr lang="uk-UA" sz="2400" spc="25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дітей</a:t>
            </a:r>
            <a:r>
              <a:rPr lang="uk-UA" sz="2400" spc="24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для</a:t>
            </a:r>
            <a:r>
              <a:rPr lang="uk-UA" sz="2400" spc="24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дзеркального</a:t>
            </a:r>
            <a:r>
              <a:rPr lang="uk-UA" sz="2400" spc="24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показу.</a:t>
            </a:r>
            <a:r>
              <a:rPr lang="uk-UA" sz="2400" spc="24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За</a:t>
            </a:r>
            <a:r>
              <a:rPr lang="uk-UA" sz="2400" spc="24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допомогою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запитань вихователь зосереджує увагу дітей на кожний елемент, з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якого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складається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цифра.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6274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2DC43-0F01-96C4-F8CF-D0DE17D6F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991" y="196313"/>
            <a:ext cx="6416040" cy="704020"/>
          </a:xfrm>
        </p:spPr>
        <p:txBody>
          <a:bodyPr>
            <a:normAutofit/>
          </a:bodyPr>
          <a:lstStyle/>
          <a:p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Методика</a:t>
            </a:r>
            <a:r>
              <a:rPr lang="uk-UA" sz="2400" b="1" i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написання</a:t>
            </a:r>
            <a:r>
              <a:rPr lang="uk-UA" sz="2400" b="1" i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</a:t>
            </a:r>
            <a:endParaRPr lang="uk-UA" sz="24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690ACC9-8AFD-D478-454C-E5263E2C8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716" y="731520"/>
            <a:ext cx="9750083" cy="5445443"/>
          </a:xfrm>
        </p:spPr>
        <p:txBody>
          <a:bodyPr/>
          <a:lstStyle/>
          <a:p>
            <a:pPr marL="284480" marR="650240" indent="449580" algn="just">
              <a:lnSpc>
                <a:spcPct val="120000"/>
              </a:lnSpc>
              <a:spcBef>
                <a:spcPts val="335"/>
              </a:spcBef>
              <a:spcAft>
                <a:spcPts val="0"/>
              </a:spcAft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Цифра 1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складається з похилої палички і гострого елемента.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Починаємо писати гострий елемент від середини клітинки і ведемо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лінію до верхнього правого кутка, а потім паличку – на середину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нижньої лінії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клітинки.</a:t>
            </a:r>
          </a:p>
          <a:p>
            <a:pPr marL="284480" marR="652145" indent="449580" algn="just">
              <a:lnSpc>
                <a:spcPct val="120000"/>
              </a:lnSpc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Цифру</a:t>
            </a:r>
            <a:r>
              <a:rPr lang="uk-UA" sz="20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20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починаємо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писати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вище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середини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клітинки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описуємо верхнє закруглення. Крива торкається верхньої і правої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сторін, але зрізає кут, потім пишемо похилу паличку за середину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нижньої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сторони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неї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хвилясту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лінію,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яка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заходить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нижнього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правого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кутка,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піднімається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трохи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вище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0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правого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боку.</a:t>
            </a:r>
          </a:p>
          <a:p>
            <a:pPr marL="284480" marR="651510" indent="449580" algn="just">
              <a:lnSpc>
                <a:spcPct val="120000"/>
              </a:lnSpc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Цифра 3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своїй основі має два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напівовали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верхній і нижній.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Пишеться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безвідривно.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Верхній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напівовал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розміром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трохи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менший від нижнього; нижній торкається середини нижньої лінії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клітинки.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24505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08A1EA-2495-A9CF-875F-E909440DA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38" y="942535"/>
            <a:ext cx="10369062" cy="5234428"/>
          </a:xfrm>
        </p:spPr>
        <p:txBody>
          <a:bodyPr/>
          <a:lstStyle/>
          <a:p>
            <a:pPr marL="284480" marR="652145" indent="449580" algn="just">
              <a:lnSpc>
                <a:spcPct val="120000"/>
              </a:lnSpc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Цифра 4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пишеться з відривом пера: починаємо від середини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верхньої лінії клітинки і ведемо похилу лінію трохи нижче середини</a:t>
            </a:r>
            <a:r>
              <a:rPr lang="uk-UA" sz="2000" spc="-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клітинки, а потім повертаємо вправо і пишемо лінію до правого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боку.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Відірвавши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перо,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пишемо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похилу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лінію,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починаючи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верхнього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правого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кутка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 середини</a:t>
            </a:r>
            <a:r>
              <a:rPr lang="uk-UA" sz="2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нижньої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лінії.</a:t>
            </a:r>
          </a:p>
          <a:p>
            <a:pPr marL="284480" marR="652145" indent="449580" algn="just">
              <a:lnSpc>
                <a:spcPct val="120000"/>
              </a:lnSpc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Цифра</a:t>
            </a:r>
            <a:r>
              <a:rPr lang="uk-UA" sz="20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uk-UA" sz="20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своїй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основі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коротку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пряму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похилу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лінію,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правий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півовал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верхній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дугоподібний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елемент.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Пишеться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000" spc="-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відривом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пера: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середини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верхньої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лінії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ведемо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похилу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половину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висоти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цифри,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потім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лівий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півовал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верхній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(ледве прогнута лінія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 правого верхнього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кутка).</a:t>
            </a:r>
          </a:p>
          <a:p>
            <a:pPr marL="284480" marR="654050" indent="449580" algn="just">
              <a:lnSpc>
                <a:spcPct val="120000"/>
              </a:lnSpc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Цифра 6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складається з правого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напівовала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який при написанні</a:t>
            </a:r>
            <a:r>
              <a:rPr lang="uk-UA" sz="2000" spc="-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нижній частині утворює овал; овал торкається нижньої лінії на її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середині.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77908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64A690A-0603-E962-87BA-D63728F10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50" y="995631"/>
            <a:ext cx="10515600" cy="4351338"/>
          </a:xfrm>
        </p:spPr>
        <p:txBody>
          <a:bodyPr>
            <a:normAutofit/>
          </a:bodyPr>
          <a:lstStyle/>
          <a:p>
            <a:pPr marL="284480" marR="649605" indent="449580" algn="just">
              <a:lnSpc>
                <a:spcPct val="120000"/>
              </a:lnSpc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Цифра 7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це хвилястий верхній елемент, похила паличка і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середній</a:t>
            </a:r>
            <a:r>
              <a:rPr lang="uk-UA" sz="24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</a:t>
            </a:r>
            <a:r>
              <a:rPr lang="uk-UA" sz="24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цифри.</a:t>
            </a:r>
            <a:r>
              <a:rPr lang="uk-UA" sz="24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Верхній</a:t>
            </a:r>
            <a:r>
              <a:rPr lang="uk-UA" sz="24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елемент,</a:t>
            </a:r>
            <a:r>
              <a:rPr lang="uk-UA" sz="24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похила</a:t>
            </a:r>
            <a:r>
              <a:rPr lang="uk-UA" sz="24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паличка</a:t>
            </a:r>
            <a:r>
              <a:rPr lang="uk-UA" sz="2400" spc="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середній елемент цифри. Верхній елемент займає половину ширини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клітинки.</a:t>
            </a:r>
          </a:p>
          <a:p>
            <a:pPr marL="284480" marR="652780" indent="449580" algn="just">
              <a:lnSpc>
                <a:spcPct val="120000"/>
              </a:lnSpc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Цифра</a:t>
            </a:r>
            <a:r>
              <a:rPr lang="uk-UA" sz="24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uk-UA" sz="24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два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овали: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верхній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нижній,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пишуться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вони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безвідривно; починаємо писати цифру від правого боку клітинки;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верхній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овал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бути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трохи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меншим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нижній.</a:t>
            </a:r>
          </a:p>
          <a:p>
            <a:pPr marL="284480" marR="650240" indent="449580" algn="just">
              <a:lnSpc>
                <a:spcPct val="118000"/>
              </a:lnSpc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Цифра</a:t>
            </a:r>
            <a:r>
              <a:rPr lang="uk-UA" sz="24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uk-UA" sz="24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своїй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конфігурації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овал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лівий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напівовал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починаємо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писати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правого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боку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вниз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безвідривно.</a:t>
            </a:r>
          </a:p>
          <a:p>
            <a:r>
              <a:rPr lang="uk-UA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Нуль 0 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це овал, який пишемо від правого боку через верх.</a:t>
            </a:r>
            <a:r>
              <a:rPr lang="uk-UA" sz="2400" kern="0" spc="-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265631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41A8E951-C77A-E3E3-2798-0E411C249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118" y="1752515"/>
            <a:ext cx="9131763" cy="335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2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4538A-F231-1845-A146-917383CFA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0" y="145830"/>
            <a:ext cx="7625862" cy="535207"/>
          </a:xfrm>
        </p:spPr>
        <p:txBody>
          <a:bodyPr>
            <a:normAutofit/>
          </a:bodyPr>
          <a:lstStyle/>
          <a:p>
            <a:pPr algn="ctr"/>
            <a: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</a:t>
            </a:r>
            <a:r>
              <a:rPr lang="uk-UA" sz="2800" b="1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поняття</a:t>
            </a:r>
            <a:r>
              <a:rPr lang="uk-UA" sz="2800" b="1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</a:t>
            </a:r>
            <a:r>
              <a:rPr lang="uk-UA" sz="2800" b="1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число</a:t>
            </a:r>
            <a:r>
              <a:rPr lang="uk-UA" sz="2800" b="1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800" b="1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лічбу</a:t>
            </a:r>
            <a:endParaRPr lang="uk-UA" sz="2800" b="1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D4F92576-0396-F1BC-132E-180D09CF70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839386"/>
              </p:ext>
            </p:extLst>
          </p:nvPr>
        </p:nvGraphicFramePr>
        <p:xfrm>
          <a:off x="886266" y="872197"/>
          <a:ext cx="10467534" cy="5570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1219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A02AE-AE26-4126-3A60-D4D17F2FE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822" y="520505"/>
            <a:ext cx="10143978" cy="5656458"/>
          </a:xfrm>
        </p:spPr>
        <p:txBody>
          <a:bodyPr/>
          <a:lstStyle/>
          <a:p>
            <a:pPr algn="just"/>
            <a:r>
              <a:rPr lang="uk-UA" sz="2400" b="1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Штрихування цифри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. Дитині пропонують заштрихувати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контурне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зображення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цифри.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Як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правило,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діти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намагаютья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заштрихувати всю площину, на якій зображена цифра. Щоб це не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забирало багато часу, ширина контуру має бути не більше за 0,5 см.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У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процесі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штрихування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рухи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руки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дитини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мають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відтворювати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послідовність написання цифри. Для цього на контурне зображення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наносять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стрілки, які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вказують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напрям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штрихування.</a:t>
            </a:r>
          </a:p>
          <a:p>
            <a:pPr algn="just"/>
            <a:endParaRPr lang="uk-UA" sz="240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742950" marR="648970" lvl="1" indent="-285750" algn="just">
              <a:lnSpc>
                <a:spcPct val="120000"/>
              </a:lnSpc>
              <a:spcBef>
                <a:spcPts val="5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"/>
              <a:tabLst>
                <a:tab pos="1004570" algn="l"/>
              </a:tabLst>
            </a:pPr>
            <a:r>
              <a:rPr lang="uk-UA" b="1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Створення</a:t>
            </a:r>
            <a:r>
              <a:rPr lang="uk-UA" b="1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b="1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цифри</a:t>
            </a:r>
            <a:r>
              <a:rPr lang="uk-UA" b="1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b="1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</a:t>
            </a:r>
            <a:r>
              <a:rPr lang="uk-UA" b="1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b="1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різних</a:t>
            </a:r>
            <a:r>
              <a:rPr lang="uk-UA" b="1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b="1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матеріалів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.</a:t>
            </a:r>
            <a:r>
              <a:rPr lang="uk-UA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На</a:t>
            </a:r>
            <a:r>
              <a:rPr lang="uk-UA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занятті</a:t>
            </a:r>
            <a:r>
              <a:rPr lang="uk-UA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–</a:t>
            </a:r>
            <a:r>
              <a:rPr lang="uk-UA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викладання</a:t>
            </a:r>
            <a:r>
              <a:rPr lang="uk-UA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зі</a:t>
            </a:r>
            <a:r>
              <a:rPr lang="uk-UA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смужок</a:t>
            </a:r>
            <a:r>
              <a:rPr lang="uk-UA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та</a:t>
            </a:r>
            <a:r>
              <a:rPr lang="uk-UA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кругів,</a:t>
            </a:r>
            <a:r>
              <a:rPr lang="uk-UA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поза</a:t>
            </a:r>
            <a:r>
              <a:rPr lang="uk-UA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заняттями</a:t>
            </a:r>
            <a:r>
              <a:rPr lang="uk-UA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–</a:t>
            </a:r>
            <a:r>
              <a:rPr lang="uk-UA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викладання</a:t>
            </a:r>
            <a:r>
              <a:rPr lang="uk-UA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</a:t>
            </a:r>
            <a:r>
              <a:rPr lang="uk-UA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природного</a:t>
            </a:r>
            <a:r>
              <a:rPr lang="uk-UA" spc="-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матеріалу, ліплення</a:t>
            </a:r>
            <a:r>
              <a:rPr lang="uk-UA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</a:t>
            </a:r>
            <a:r>
              <a:rPr lang="uk-UA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пластиліну</a:t>
            </a:r>
            <a:r>
              <a:rPr lang="uk-UA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тощо.</a:t>
            </a:r>
          </a:p>
          <a:p>
            <a:pPr algn="just"/>
            <a:endParaRPr lang="uk-UA" sz="240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4962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A187571-56AB-813D-5BE3-8FA45444E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498" y="379828"/>
            <a:ext cx="10003301" cy="5797135"/>
          </a:xfrm>
        </p:spPr>
        <p:txBody>
          <a:bodyPr/>
          <a:lstStyle/>
          <a:p>
            <a:pPr marL="742950" marR="650875" lvl="1" indent="-285750" algn="just">
              <a:lnSpc>
                <a:spcPct val="120000"/>
              </a:lnSpc>
              <a:buSzPts val="1600"/>
              <a:buFont typeface="Wingdings" panose="05000000000000000000" pitchFamily="2" charset="2"/>
              <a:buChar char=""/>
              <a:tabLst>
                <a:tab pos="1004570" algn="l"/>
              </a:tabLst>
            </a:pPr>
            <a:r>
              <a:rPr lang="uk-UA" b="1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Пошук цифри у предметах довколишньої дійсності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. Цей</a:t>
            </a:r>
            <a:r>
              <a:rPr lang="uk-UA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прийом</a:t>
            </a:r>
            <a:r>
              <a:rPr lang="uk-UA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допомагає</a:t>
            </a:r>
            <a:r>
              <a:rPr lang="uk-UA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навчити</a:t>
            </a:r>
            <a:r>
              <a:rPr lang="uk-UA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дитину</a:t>
            </a:r>
            <a:r>
              <a:rPr lang="uk-UA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досліджувати</a:t>
            </a:r>
            <a:r>
              <a:rPr lang="uk-UA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й</a:t>
            </a:r>
            <a:r>
              <a:rPr lang="uk-UA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аналізувати,</a:t>
            </a:r>
            <a:r>
              <a:rPr lang="uk-UA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розвивати</a:t>
            </a:r>
            <a:r>
              <a:rPr lang="uk-UA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творчу</a:t>
            </a:r>
            <a:r>
              <a:rPr lang="uk-UA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уяву, фантазію.</a:t>
            </a:r>
          </a:p>
          <a:p>
            <a:pPr marL="342900" marR="650240" lvl="0" indent="-342900" algn="just">
              <a:lnSpc>
                <a:spcPct val="120000"/>
              </a:lnSpc>
              <a:spcBef>
                <a:spcPts val="295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"/>
              <a:tabLst>
                <a:tab pos="1096010" algn="l"/>
              </a:tabLst>
            </a:pPr>
            <a:r>
              <a:rPr lang="uk-UA" sz="2400" b="1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Художнє</a:t>
            </a:r>
            <a:r>
              <a:rPr lang="uk-UA" sz="2400" b="1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слово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.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У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цікавій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формі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без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напруження,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діти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засвоюють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елементи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цифр.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Читання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віршів,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необхідно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супроводжувати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показом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ілюстрацій.</a:t>
            </a:r>
          </a:p>
          <a:p>
            <a:pPr marL="342900" marR="650240" indent="-342900" algn="just">
              <a:lnSpc>
                <a:spcPct val="120000"/>
              </a:lnSpc>
              <a:spcBef>
                <a:spcPts val="295"/>
              </a:spcBef>
              <a:buSzPts val="1600"/>
              <a:buFont typeface="Wingdings" panose="05000000000000000000" pitchFamily="2" charset="2"/>
              <a:buChar char=""/>
              <a:tabLst>
                <a:tab pos="1096010" algn="l"/>
              </a:tabLst>
            </a:pPr>
            <a:r>
              <a:rPr lang="uk-UA" sz="2400" b="1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Співвіднесення</a:t>
            </a:r>
            <a:r>
              <a:rPr lang="uk-UA" sz="2400" b="1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цифри</a:t>
            </a:r>
            <a:r>
              <a:rPr lang="uk-UA" sz="2400" b="1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</a:t>
            </a:r>
            <a:r>
              <a:rPr lang="uk-UA" sz="2400" b="1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кількістю</a:t>
            </a:r>
            <a:r>
              <a:rPr lang="uk-UA" sz="2400" b="1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предметів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.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Дитині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пропонують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покласти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(або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намалювати)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поряд</a:t>
            </a:r>
            <a:r>
              <a:rPr lang="uk-UA" sz="2400" spc="40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із</a:t>
            </a:r>
            <a:r>
              <a:rPr lang="uk-UA" sz="2400" spc="40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цифрою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відповідну кількість предметів, або навпаки поряд із намальованою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кількістю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предметів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покласти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відповідну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цифру.</a:t>
            </a:r>
          </a:p>
          <a:p>
            <a:pPr marL="342900" marR="650240" lvl="0" indent="-342900" algn="just">
              <a:lnSpc>
                <a:spcPct val="120000"/>
              </a:lnSpc>
              <a:spcBef>
                <a:spcPts val="295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"/>
              <a:tabLst>
                <a:tab pos="1096010" algn="l"/>
              </a:tabLst>
            </a:pPr>
            <a:endParaRPr lang="uk-UA" sz="240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9778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5E3A5-8199-A957-4E21-302FACBD2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454" y="365125"/>
            <a:ext cx="8765345" cy="929103"/>
          </a:xfrm>
        </p:spPr>
        <p:txBody>
          <a:bodyPr/>
          <a:lstStyle/>
          <a:p>
            <a:r>
              <a:rPr lang="uk-UA" sz="4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Схема</a:t>
            </a:r>
            <a:r>
              <a:rPr lang="uk-UA" sz="4400" b="1" i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uk-UA" sz="4400" b="1" i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</a:t>
            </a:r>
            <a:r>
              <a:rPr lang="uk-UA" sz="4400" b="1" i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цифрою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157592B-3ADD-D788-D2DF-21131F810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spcBef>
                <a:spcPts val="335"/>
              </a:spcBef>
              <a:spcAft>
                <a:spcPts val="0"/>
              </a:spcAft>
              <a:buSzPts val="1600"/>
              <a:buNone/>
              <a:tabLst>
                <a:tab pos="93726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Повторення</a:t>
            </a:r>
            <a:r>
              <a:rPr lang="uk-UA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попередньої</a:t>
            </a:r>
            <a:r>
              <a:rPr lang="uk-UA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цифри.</a:t>
            </a:r>
          </a:p>
          <a:p>
            <a:pPr marL="342900" lvl="0" indent="-342900" algn="just">
              <a:spcBef>
                <a:spcPts val="370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AutoNum type="arabicPeriod"/>
              <a:tabLst>
                <a:tab pos="93726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Розглядання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множини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потрібною</a:t>
            </a:r>
            <a:r>
              <a:rPr lang="uk-UA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кількістю</a:t>
            </a:r>
            <a:r>
              <a:rPr lang="uk-UA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елементів.</a:t>
            </a:r>
          </a:p>
          <a:p>
            <a:pPr marL="342900" lvl="0" indent="-342900" algn="just">
              <a:spcBef>
                <a:spcPts val="370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AutoNum type="arabicPeriod"/>
              <a:tabLst>
                <a:tab pos="93726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Розгляд</a:t>
            </a:r>
            <a:r>
              <a:rPr lang="uk-UA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цифри.</a:t>
            </a:r>
          </a:p>
          <a:p>
            <a:pPr marL="342900" marR="655320" lvl="0" indent="-342900" algn="just">
              <a:lnSpc>
                <a:spcPct val="120000"/>
              </a:lnSpc>
              <a:spcBef>
                <a:spcPts val="365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AutoNum type="arabicPeriod"/>
              <a:tabLst>
                <a:tab pos="100711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Обговорення</a:t>
            </a:r>
            <a:r>
              <a:rPr lang="uk-UA" sz="2400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400" spc="1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схожа</a:t>
            </a:r>
            <a:r>
              <a:rPr lang="uk-UA" sz="2400" spc="1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цифра.</a:t>
            </a:r>
            <a:r>
              <a:rPr lang="uk-UA" sz="2400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Конструювання</a:t>
            </a:r>
            <a:r>
              <a:rPr lang="uk-UA" sz="2400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</a:t>
            </a:r>
            <a:r>
              <a:rPr lang="uk-UA" sz="2400" spc="-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(конструктор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LEGO).</a:t>
            </a:r>
          </a:p>
          <a:p>
            <a:pPr marL="342900" lvl="0" indent="-342900" algn="just">
              <a:buSzPts val="1600"/>
              <a:buFont typeface="Times New Roman" panose="02020603050405020304" pitchFamily="18" charset="0"/>
              <a:buAutoNum type="arabicPeriod"/>
              <a:tabLst>
                <a:tab pos="93726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Малювання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цифри</a:t>
            </a:r>
            <a:r>
              <a:rPr lang="uk-UA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пальцем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повітрі.</a:t>
            </a:r>
          </a:p>
          <a:p>
            <a:pPr marL="342900" lvl="0" indent="-342900" algn="just">
              <a:spcBef>
                <a:spcPts val="370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AutoNum type="arabicPeriod"/>
              <a:tabLst>
                <a:tab pos="93726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Пошук</a:t>
            </a:r>
            <a:r>
              <a:rPr lang="uk-UA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картки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потрібною</a:t>
            </a:r>
            <a:r>
              <a:rPr lang="uk-UA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цифрою.</a:t>
            </a:r>
          </a:p>
          <a:p>
            <a:pPr marL="342900" marR="655320" lvl="0" indent="-342900" algn="just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AutoNum type="arabicPeriod"/>
              <a:tabLst>
                <a:tab pos="1099185" algn="l"/>
                <a:tab pos="1099820" algn="l"/>
                <a:tab pos="2546350" algn="l"/>
                <a:tab pos="3618230" algn="l"/>
                <a:tab pos="4411980" algn="l"/>
                <a:tab pos="4922520" algn="l"/>
                <a:tab pos="6057265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	цифрових	карток	для	відповідей	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-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запитання.</a:t>
            </a:r>
          </a:p>
          <a:p>
            <a:pPr marL="342900" lvl="0" indent="-342900" algn="just">
              <a:buSzPts val="1600"/>
              <a:buFont typeface="Times New Roman" panose="02020603050405020304" pitchFamily="18" charset="0"/>
              <a:buAutoNum type="arabicPeriod"/>
              <a:tabLst>
                <a:tab pos="93726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Можливий</a:t>
            </a:r>
            <a:r>
              <a:rPr lang="uk-UA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запис</a:t>
            </a:r>
            <a:r>
              <a:rPr lang="uk-UA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9476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3712C79-E3AC-90F1-27BA-FA15920D5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806" y="196948"/>
            <a:ext cx="10354994" cy="5980015"/>
          </a:xfrm>
        </p:spPr>
        <p:txBody>
          <a:bodyPr/>
          <a:lstStyle/>
          <a:p>
            <a:pPr marL="2496185"/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Варіанти</a:t>
            </a:r>
            <a:r>
              <a:rPr lang="uk-UA" sz="2400" b="1" i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завдань</a:t>
            </a:r>
            <a:endParaRPr lang="uk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spcBef>
                <a:spcPts val="370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85217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Покажіть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цифрою,</a:t>
            </a:r>
            <a:r>
              <a:rPr lang="uk-UA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предметів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столі.</a:t>
            </a:r>
          </a:p>
          <a:p>
            <a:pPr marL="342900" lvl="0" indent="-342900" algn="l">
              <a:spcBef>
                <a:spcPts val="370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85217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Покажіть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цифру,</a:t>
            </a:r>
            <a:r>
              <a:rPr lang="uk-UA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яка позначає</a:t>
            </a:r>
            <a:r>
              <a:rPr lang="uk-UA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число</a:t>
            </a:r>
            <a:r>
              <a:rPr lang="uk-UA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</a:t>
            </a:r>
          </a:p>
          <a:p>
            <a:pPr marL="342900" lvl="0" indent="-342900" algn="l">
              <a:spcBef>
                <a:spcPts val="365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85217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Відлічіть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предмети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(п’ять,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шість,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сім</a:t>
            </a:r>
            <a:r>
              <a:rPr lang="uk-UA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тощо).</a:t>
            </a:r>
          </a:p>
          <a:p>
            <a:pPr marL="342900" lvl="0" indent="-342900" algn="l">
              <a:spcBef>
                <a:spcPts val="370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85217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Покажіть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цифрою,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скільки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чотири</a:t>
            </a:r>
            <a:r>
              <a:rPr lang="uk-UA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менше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п’яти.</a:t>
            </a:r>
          </a:p>
          <a:p>
            <a:pPr marL="342900" marR="652145" lvl="0" indent="-342900" algn="l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86741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uk-UA" sz="2400" spc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назву</a:t>
            </a:r>
            <a:r>
              <a:rPr lang="uk-UA" sz="2400" spc="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число</a:t>
            </a:r>
            <a:r>
              <a:rPr lang="uk-UA" sz="2400" spc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(шість),</a:t>
            </a:r>
            <a:r>
              <a:rPr lang="uk-UA" sz="2400" spc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400" spc="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</a:t>
            </a:r>
            <a:r>
              <a:rPr lang="uk-UA" sz="2400" spc="1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відрахуйте</a:t>
            </a:r>
            <a:r>
              <a:rPr lang="uk-UA" sz="2400" spc="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ялиночок</a:t>
            </a:r>
            <a:r>
              <a:rPr lang="uk-UA" sz="2400" spc="1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400" spc="1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більше</a:t>
            </a:r>
            <a:r>
              <a:rPr lang="uk-UA" sz="2400" spc="-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(сім).</a:t>
            </a:r>
          </a:p>
          <a:p>
            <a:pPr marL="284480" marR="557530" indent="449580" algn="l">
              <a:lnSpc>
                <a:spcPct val="120000"/>
              </a:lnSpc>
              <a:tabLst>
                <a:tab pos="1033780" algn="l"/>
                <a:tab pos="2164715" algn="l"/>
                <a:tab pos="3800475" algn="l"/>
                <a:tab pos="4965700" algn="l"/>
                <a:tab pos="574294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Закріплення</a:t>
            </a:r>
            <a:r>
              <a:rPr lang="uk-UA" sz="2400" spc="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назв</a:t>
            </a:r>
            <a:r>
              <a:rPr lang="uk-UA" sz="2400" spc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</a:t>
            </a:r>
            <a:r>
              <a:rPr lang="uk-UA" sz="2400" spc="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дітьми</a:t>
            </a:r>
            <a:r>
              <a:rPr lang="uk-UA" sz="2400" spc="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старшого</a:t>
            </a:r>
            <a:r>
              <a:rPr lang="uk-UA" sz="2400" spc="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дошкільного</a:t>
            </a:r>
            <a:r>
              <a:rPr lang="uk-UA" sz="2400" spc="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віку</a:t>
            </a:r>
            <a:r>
              <a:rPr lang="uk-UA" sz="2400" spc="-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можна	перевірити	використовуючи	конструктор	LEGO. LEGO-технологія	цікава	тим,	що,	поєднує	в	собі	елементи	гри	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spc="-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експериментування,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розвиває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дрібну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моторику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кисті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руки.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9808A7-36C9-37B5-E543-8D21DF37C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23" y="4536028"/>
            <a:ext cx="4282440" cy="232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92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очно вивчаємо цифри та числа: «один»">
            <a:extLst>
              <a:ext uri="{FF2B5EF4-FFF2-40B4-BE49-F238E27FC236}">
                <a16:creationId xmlns:a16="http://schemas.microsoft.com/office/drawing/2014/main" id="{4742A39C-F685-286B-F563-381D6277D4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43"/>
            <a:ext cx="4824315" cy="682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61F93D-09BF-6A69-1A1E-B4ACF00D5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687" y="32486"/>
            <a:ext cx="4824317" cy="682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33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CACDCC1E-AE96-6F60-20D5-0155ED93D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21543"/>
            <a:ext cx="5128591" cy="68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37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9888FEA3-0ECE-7D94-8C8B-78F375271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9043" y="0"/>
            <a:ext cx="10402957" cy="677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35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B3514-8297-79B3-D16E-2E677A7E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732" y="365125"/>
            <a:ext cx="9539068" cy="47893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процесі</a:t>
            </a:r>
            <a:r>
              <a:rPr lang="uk-UA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лічби</a:t>
            </a:r>
            <a:r>
              <a:rPr lang="uk-UA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дотримуватися</a:t>
            </a:r>
            <a:r>
              <a:rPr lang="uk-UA" sz="2800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певних</a:t>
            </a:r>
            <a:r>
              <a:rPr lang="uk-UA" sz="2800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2800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0BA7CAAF-BA5B-9C3F-C537-3739C6A81D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181420"/>
              </p:ext>
            </p:extLst>
          </p:nvPr>
        </p:nvGraphicFramePr>
        <p:xfrm>
          <a:off x="956602" y="647114"/>
          <a:ext cx="10397197" cy="5845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2353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A4B63-BEE2-BA82-0031-4D8F30ED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628" y="520504"/>
            <a:ext cx="8526194" cy="681038"/>
          </a:xfrm>
        </p:spPr>
        <p:txBody>
          <a:bodyPr>
            <a:noAutofit/>
          </a:bodyPr>
          <a:lstStyle/>
          <a:p>
            <a:pPr algn="ctr"/>
            <a:r>
              <a:rPr lang="uk-UA" sz="28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Етапи формування обчислювальної діяльності у дітей</a:t>
            </a:r>
            <a:r>
              <a:rPr lang="uk-UA" sz="2800" b="1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старшого дошкільного віку</a:t>
            </a:r>
            <a:br>
              <a:rPr lang="uk-UA" sz="28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2800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2D002E21-C0DA-50D6-6A57-2C00E605AA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375068"/>
              </p:ext>
            </p:extLst>
          </p:nvPr>
        </p:nvGraphicFramePr>
        <p:xfrm>
          <a:off x="984738" y="1201542"/>
          <a:ext cx="10369062" cy="5241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221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950B1-F493-50B0-481C-37F32A8BD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127" y="449531"/>
            <a:ext cx="9679745" cy="71808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Другий етап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ознайомлення з обчислювальними прийомами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складом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чисел в</a:t>
            </a:r>
            <a:r>
              <a:rPr lang="uk-UA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межах</a:t>
            </a:r>
            <a:r>
              <a:rPr lang="uk-UA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10:</a:t>
            </a:r>
            <a:b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2800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4274DB15-29DC-B1CB-8F7E-055F1A9771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363361"/>
              </p:ext>
            </p:extLst>
          </p:nvPr>
        </p:nvGraphicFramePr>
        <p:xfrm>
          <a:off x="928468" y="1167618"/>
          <a:ext cx="10425331" cy="5240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8281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EE8F8-5B61-2AF9-28CB-CF4863A68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070" y="247479"/>
            <a:ext cx="9370255" cy="1578146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Третій</a:t>
            </a:r>
            <a:r>
              <a:rPr lang="uk-UA" sz="2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етап</a:t>
            </a:r>
            <a:r>
              <a:rPr lang="uk-UA" sz="2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вправляння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використанні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обчислювальних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прийомів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практиці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обчислювальних</a:t>
            </a:r>
            <a:r>
              <a:rPr lang="uk-UA" sz="28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навичок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дітей старшого дошкільного віку в процесі виконання практичних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завдань:</a:t>
            </a:r>
            <a:b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2800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EB97CF47-A950-8192-8CAC-1B427FF71E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8394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4219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7F7EF-2D16-E9F8-0A56-D0CDE04D9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566" y="681037"/>
            <a:ext cx="9989234" cy="43673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Методика</a:t>
            </a:r>
            <a:r>
              <a:rPr lang="uk-UA" sz="2800" b="1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навчання</a:t>
            </a:r>
            <a:r>
              <a:rPr lang="uk-UA" sz="2800" b="1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лічбі</a:t>
            </a:r>
            <a:r>
              <a:rPr lang="uk-UA" sz="2800" b="1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800" b="1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різних</a:t>
            </a:r>
            <a:r>
              <a:rPr lang="uk-UA" sz="2800" b="1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вікових</a:t>
            </a:r>
            <a:r>
              <a:rPr lang="uk-UA" sz="2800" b="1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групах.</a:t>
            </a:r>
            <a:r>
              <a:rPr lang="uk-UA" sz="2800" b="1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лічби</a:t>
            </a:r>
            <a:br>
              <a:rPr lang="uk-UA" sz="18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46F499D5-D9A8-DFB6-A457-04C9F1893D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467883"/>
              </p:ext>
            </p:extLst>
          </p:nvPr>
        </p:nvGraphicFramePr>
        <p:xfrm>
          <a:off x="956604" y="1117770"/>
          <a:ext cx="10397196" cy="5226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955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A6FE8A-ECE6-D259-7C3E-81D6C662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211" y="131762"/>
            <a:ext cx="4657578" cy="549275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Середній</a:t>
            </a:r>
            <a:r>
              <a:rPr lang="uk-UA" sz="2800" b="1" i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дошкільний</a:t>
            </a:r>
            <a:r>
              <a:rPr lang="uk-UA" sz="2800" b="1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вік</a:t>
            </a:r>
            <a:endParaRPr lang="uk-UA" sz="28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B84E94-BB10-4C58-941E-1826AD115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44" y="815926"/>
            <a:ext cx="10284655" cy="5361037"/>
          </a:xfrm>
        </p:spPr>
        <p:txBody>
          <a:bodyPr>
            <a:normAutofit fontScale="85000" lnSpcReduction="10000"/>
          </a:bodyPr>
          <a:lstStyle/>
          <a:p>
            <a:pPr marL="554355" indent="449580" algn="just">
              <a:spcBef>
                <a:spcPts val="330"/>
              </a:spcBef>
              <a:spcAft>
                <a:spcPts val="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Діти</a:t>
            </a:r>
            <a:r>
              <a:rPr lang="uk-UA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uk-UA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р.</a:t>
            </a:r>
            <a:r>
              <a:rPr lang="uk-UA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ж.</a:t>
            </a:r>
            <a:r>
              <a:rPr lang="uk-UA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</a:t>
            </a:r>
            <a:r>
              <a:rPr lang="uk-UA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програмових</a:t>
            </a:r>
            <a:r>
              <a:rPr lang="uk-UA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вимог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повинні</a:t>
            </a:r>
            <a:r>
              <a:rPr lang="uk-UA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вміти:</a:t>
            </a:r>
          </a:p>
          <a:p>
            <a:pPr marL="342900" lvl="0" indent="-342900" algn="just">
              <a:spcBef>
                <a:spcPts val="370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672465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лічити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межах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5;</a:t>
            </a:r>
          </a:p>
          <a:p>
            <a:pPr marL="342900" marR="558165" lvl="0" indent="-342900" algn="just">
              <a:lnSpc>
                <a:spcPct val="120000"/>
              </a:lnSpc>
              <a:spcBef>
                <a:spcPts val="365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796925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відлічувати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відповідну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предметів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(за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вказівкою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вихователя, назвати числом). Зауважимо, що дітям легше лічити ніж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відлічувати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(відкладати)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великої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кількості.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Відтак,</a:t>
            </a:r>
            <a:r>
              <a:rPr lang="uk-UA" sz="2400" spc="-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ознайомлюючи дітей з новим числом необхідно давати завдання на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лічбу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відлічування.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Наприклад,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вихователь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демонструє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дітям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картку з цифрою «3» і пропонує вихованцям на роздаткових картках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викласти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кружечки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вказаної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ним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цифри,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навпаки,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зазначених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картинці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предметів,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цифру,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знайти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стільки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uk-UA" sz="24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предметів.</a:t>
            </a:r>
          </a:p>
          <a:p>
            <a:pPr marL="284480" marR="560070" indent="269240" algn="just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Лічба за цифровим зображенням починається після ознайомлення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дітей з цифрами і використовується у процесі виконання різних видів</a:t>
            </a:r>
            <a:r>
              <a:rPr lang="uk-UA" sz="2400" spc="-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завдань,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наприклад:</a:t>
            </a:r>
          </a:p>
          <a:p>
            <a:pPr marL="342900" lvl="0" indent="-342900" algn="just">
              <a:buSzPts val="1600"/>
              <a:buFont typeface="Times New Roman" panose="02020603050405020304" pitchFamily="18" charset="0"/>
              <a:buChar char="-"/>
              <a:tabLst>
                <a:tab pos="672465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відклади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стільки</a:t>
            </a:r>
            <a:r>
              <a:rPr lang="uk-UA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квадратів,</a:t>
            </a:r>
            <a:r>
              <a:rPr lang="uk-UA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скільки</a:t>
            </a:r>
            <a:r>
              <a:rPr lang="uk-UA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фліпчарті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uk-UA" sz="2400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600"/>
              <a:buFont typeface="Times New Roman" panose="02020603050405020304" pitchFamily="18" charset="0"/>
              <a:buChar char="-"/>
              <a:tabLst>
                <a:tab pos="672465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підстрибни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стільки</a:t>
            </a:r>
            <a:r>
              <a:rPr lang="uk-UA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разів,</a:t>
            </a:r>
            <a:r>
              <a:rPr lang="uk-UA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скільки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кружечків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картці;</a:t>
            </a:r>
          </a:p>
          <a:p>
            <a:pPr marL="342900" lvl="0" indent="-342900" algn="just">
              <a:spcBef>
                <a:spcPts val="370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672465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покажи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цифрою,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скільки у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мене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предметів;</a:t>
            </a:r>
          </a:p>
          <a:p>
            <a:pPr marL="342900" lvl="0" indent="-342900" algn="just">
              <a:spcBef>
                <a:spcPts val="365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672465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покажи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цифрою,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скільки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три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менше чотирьох.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74258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2402</Words>
  <Application>Microsoft Office PowerPoint</Application>
  <PresentationFormat>Широкий екран</PresentationFormat>
  <Paragraphs>144</Paragraphs>
  <Slides>36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Ознайомлення дітей дошкільного віку з лічбою</vt:lpstr>
      <vt:lpstr>План</vt:lpstr>
      <vt:lpstr>Формування поняття про число та лічбу</vt:lpstr>
      <vt:lpstr>У процесі лічби необхідно дотримуватися певних правил: </vt:lpstr>
      <vt:lpstr>Етапи формування обчислювальної діяльності у дітей старшого дошкільного віку </vt:lpstr>
      <vt:lpstr>Другий етап – ознайомлення з обчислювальними прийомами та складом чисел в межах 10: </vt:lpstr>
      <vt:lpstr>Третій етап – вправляння у використанні обчислювальних прийомів на практиці та формування обчислювальних навичок дітей старшого дошкільного віку в процесі виконання практичних завдань: </vt:lpstr>
      <vt:lpstr>Методика навчання лічбі в різних вікових групах. Правила лічби </vt:lpstr>
      <vt:lpstr>Середній дошкільний вік</vt:lpstr>
      <vt:lpstr>Презентація PowerPoint</vt:lpstr>
      <vt:lpstr>Старший дошкільний вік</vt:lpstr>
      <vt:lpstr>Ознайомлення дітей старшої групи з числами другої половини десятка (6-10) відбувається шляхом зіставлення множин.</vt:lpstr>
      <vt:lpstr>Презентація PowerPoint</vt:lpstr>
      <vt:lpstr>Презентація PowerPoint</vt:lpstr>
      <vt:lpstr>Ознайомлення дітей з цифрами</vt:lpstr>
      <vt:lpstr>У методиці розкривається 4 етапи ознайомлення дітей з цифрами.</vt:lpstr>
      <vt:lpstr>Другий етап – формування вміння розрізняти цифру за її елементами. Мета полягає в аналізі написання цифри. Діти детально аналізують написання цифр, зокрема:</vt:lpstr>
      <vt:lpstr>Третій етап – вправляння дітей у розрізненні цифр:</vt:lpstr>
      <vt:lpstr>Четвертий етап – підсумковий: визначення ступеня усвідомлення дитиною образу цифри. </vt:lpstr>
      <vt:lpstr>Прийоми ознайомлення дітей старшого дошкільного віку з цифрами</vt:lpstr>
      <vt:lpstr>Презентація PowerPoint</vt:lpstr>
      <vt:lpstr>Розглянемо елементи, з яких складаються цифри</vt:lpstr>
      <vt:lpstr>Презентація PowerPoint</vt:lpstr>
      <vt:lpstr>Презентація PowerPoint</vt:lpstr>
      <vt:lpstr>Презентація PowerPoint</vt:lpstr>
      <vt:lpstr>Методика написання цифр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Схема роботи над цифрою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Владимир Швец</cp:lastModifiedBy>
  <cp:revision>18</cp:revision>
  <dcterms:created xsi:type="dcterms:W3CDTF">2020-10-04T11:13:34Z</dcterms:created>
  <dcterms:modified xsi:type="dcterms:W3CDTF">2023-04-11T09:12:34Z</dcterms:modified>
</cp:coreProperties>
</file>