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2" r:id="rId9"/>
    <p:sldId id="263" r:id="rId10"/>
    <p:sldId id="264" r:id="rId11"/>
    <p:sldId id="265" r:id="rId12"/>
    <p:sldId id="288" r:id="rId13"/>
    <p:sldId id="289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826F-1F05-4628-BC92-442AE055EC6E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8B071-BCB6-4A8B-8DDE-C7A05408D0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0584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826F-1F05-4628-BC92-442AE055EC6E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8B071-BCB6-4A8B-8DDE-C7A05408D0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3521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826F-1F05-4628-BC92-442AE055EC6E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8B071-BCB6-4A8B-8DDE-C7A05408D0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9150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826F-1F05-4628-BC92-442AE055EC6E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8B071-BCB6-4A8B-8DDE-C7A05408D0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1957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826F-1F05-4628-BC92-442AE055EC6E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8B071-BCB6-4A8B-8DDE-C7A05408D0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12972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826F-1F05-4628-BC92-442AE055EC6E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8B071-BCB6-4A8B-8DDE-C7A05408D0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5748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826F-1F05-4628-BC92-442AE055EC6E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8B071-BCB6-4A8B-8DDE-C7A05408D0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3025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826F-1F05-4628-BC92-442AE055EC6E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8B071-BCB6-4A8B-8DDE-C7A05408D0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504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826F-1F05-4628-BC92-442AE055EC6E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8B071-BCB6-4A8B-8DDE-C7A05408D0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9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826F-1F05-4628-BC92-442AE055EC6E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8B071-BCB6-4A8B-8DDE-C7A05408D0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7165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826F-1F05-4628-BC92-442AE055EC6E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8B071-BCB6-4A8B-8DDE-C7A05408D0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427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826F-1F05-4628-BC92-442AE055EC6E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8B071-BCB6-4A8B-8DDE-C7A05408D0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4968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826F-1F05-4628-BC92-442AE055EC6E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8B071-BCB6-4A8B-8DDE-C7A05408D0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489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826F-1F05-4628-BC92-442AE055EC6E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8B071-BCB6-4A8B-8DDE-C7A05408D0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8170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826F-1F05-4628-BC92-442AE055EC6E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8B071-BCB6-4A8B-8DDE-C7A05408D0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044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826F-1F05-4628-BC92-442AE055EC6E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8B071-BCB6-4A8B-8DDE-C7A05408D0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195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B826F-1F05-4628-BC92-442AE055EC6E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D88B071-BCB6-4A8B-8DDE-C7A05408D0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19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IUzAGmCxlQ-&#1092;&#1110;&#1082;&#1089;&#1080;&#1082;&#1080;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6036" y="1122363"/>
            <a:ext cx="9971964" cy="489630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9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Первинне ознайомлення з командами та виконавцями.</a:t>
            </a:r>
            <a:r>
              <a:rPr lang="uk-UA" sz="49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900" b="1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Поняття алгоритму. Алгоритми і виконавці</a:t>
            </a:r>
            <a:r>
              <a:rPr lang="uk-UA" sz="49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Види алгоритмів</a:t>
            </a:r>
            <a:r>
              <a:rPr lang="ru-RU" sz="4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126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206" y="286603"/>
            <a:ext cx="10780594" cy="5890360"/>
          </a:xfrm>
        </p:spPr>
        <p:txBody>
          <a:bodyPr>
            <a:normAutofit/>
          </a:bodyPr>
          <a:lstStyle/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Наступним етапом  є пояснення про  послідовність дій, як ланцюга із   декількох команд. Це доцільно робити, спираючись на життєвий досвід учнів. Так, на побутовому рівні послідовністю дій  є приготування  їжі або напою за рецептом  (для приготування чаю: налити воду в чайник, включити чайник, взяти чашку, покласти пакетик чаю, залити окропом, додати цукру); виконання вранішніх гігієнічних процедур (включити воду, взяти зубну щітку, вичавити зубну пасту, почистити зуби, умитися, виключити воду, обтертися рушником).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Паралельно наводимо приклади з природи, наприклад, щодо пророщення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фасолі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(взяти посуд, покласти кульку з вати, налити води, покласти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фасолину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поставити на підвіконня, чекати пару днів); пересадка рослини і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т.ін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398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 чого призводить зміна послідовності дій і аналіз того, який результат отримується в залежності від такої зміни.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Підійти до дошки.</a:t>
            </a:r>
            <a:endParaRPr lang="ru-RU" sz="1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Взяти крейду.</a:t>
            </a:r>
            <a:endParaRPr lang="ru-RU" sz="1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Намалювати сонечко.</a:t>
            </a:r>
            <a:endParaRPr lang="ru-RU" sz="1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Взяти ганчірку.</a:t>
            </a:r>
            <a:endParaRPr lang="ru-RU" sz="1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Витерти дошку.</a:t>
            </a:r>
            <a:endParaRPr lang="ru-RU" sz="1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Сісти на місце.</a:t>
            </a:r>
            <a:endParaRPr lang="ru-RU" sz="1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282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0436" y="502531"/>
            <a:ext cx="4579603" cy="589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998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068" y="0"/>
            <a:ext cx="5049671" cy="66628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404" y="65295"/>
            <a:ext cx="4669880" cy="643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428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764" y="1774209"/>
            <a:ext cx="7934665" cy="28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2519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5904" y="1828801"/>
            <a:ext cx="4875729" cy="334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461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Програмою передбачено формування у молодших школярів вмінь наводити   приклади послідовних дій в побуті; знаходити  повторюваність подій в казках, повторювані стани у природі; знаходити помилки в поданих записах послідовних дій і </a:t>
            </a:r>
            <a:r>
              <a:rPr lang="uk-UA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т.ін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2014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uk-UA" b="1" i="1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Телесику</a:t>
            </a:r>
            <a:r>
              <a:rPr lang="uk-UA" b="1" i="1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b="1" i="1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Телесику</a:t>
            </a:r>
            <a:r>
              <a:rPr lang="uk-UA" b="1" i="1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uk-UA" b="1" i="1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Приплинь, приплинь до бережка!</a:t>
            </a:r>
            <a:br>
              <a:rPr lang="uk-UA" b="1" i="1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Дам я тобі їсти й пити!</a:t>
            </a:r>
            <a:endParaRPr lang="ru-RU" sz="2000" b="1" i="1" dirty="0" smtClean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2014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uk-UA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Гуси-гуси, гусенята!</a:t>
            </a:r>
            <a:br>
              <a:rPr lang="uk-UA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Візьміть мене на крилята</a:t>
            </a:r>
            <a:br>
              <a:rPr lang="uk-UA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Та понесіть до батенька,</a:t>
            </a:r>
            <a:br>
              <a:rPr lang="uk-UA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А в батенька їсти, й пити,</a:t>
            </a:r>
            <a:br>
              <a:rPr lang="uk-UA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Ще й хороше походити!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610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природі повтори можуть бути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сезонними (зима, весна, літо, осінь); </a:t>
            </a: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часовими (доба, тиждень, місяць і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т.ін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.); </a:t>
            </a: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житті різних тварин (зимова сплячка, переліт у вирій і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т.ін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.). Подібні приклади дозволяють активізувати пізнавальну діяльність учнів та показати міжпредметний характер теми вивчення, а також в подальшому стати підґрунтям для пояснення алгоритмів з повторенням та умовами.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38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07433" y="2160588"/>
            <a:ext cx="5137171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0029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</a:pPr>
            <a:r>
              <a:rPr lang="uk-UA" b="1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Поняття алгоритму. Алгоритми і виконавці</a:t>
            </a:r>
            <a:r>
              <a:rPr lang="ru-RU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501" y="1825625"/>
            <a:ext cx="10753299" cy="4766244"/>
          </a:xfrm>
        </p:spPr>
        <p:txBody>
          <a:bodyPr>
            <a:normAutofit fontScale="47500" lnSpcReduction="20000"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3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 знаєте ви, що таке план?</a:t>
            </a:r>
            <a:endParaRPr lang="ru-RU" sz="3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3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 планували ви свою діяльність?</a:t>
            </a:r>
            <a:endParaRPr lang="ru-RU" sz="3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3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 планують якісь дій ваші батьки?</a:t>
            </a:r>
            <a:endParaRPr lang="ru-RU" sz="3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3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 ви вважаєте планування допомагає у вирішенні завдань чи навпаки,  їх заплутує? Поясніть свою відповідь.</a:t>
            </a:r>
            <a:endParaRPr lang="ru-RU" sz="3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3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3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uk-UA" sz="3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математики ми розробляємо план </a:t>
            </a:r>
            <a:r>
              <a:rPr lang="uk-UA" sz="3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ru-RU" sz="3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язування</a:t>
            </a:r>
            <a:r>
              <a:rPr lang="uk-UA" sz="3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задачі. Згадайте, з якою метою ми це робимо?</a:t>
            </a:r>
            <a:endParaRPr lang="ru-RU" sz="3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3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 виходом на екскурсію вчитель повідомляє учням план цього заходу. Як ви вважаєте, з якою метою?</a:t>
            </a:r>
            <a:endParaRPr lang="ru-RU" sz="3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3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 ви розумієте вислів «Твої плани на майбутнє (вихідні, канікули тощо)»?</a:t>
            </a:r>
            <a:endParaRPr lang="ru-RU" sz="3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3728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638" y="900752"/>
            <a:ext cx="10371161" cy="5276211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Слово «алгоритм» походить в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імені видатного узбецького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математика Мухаммеда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бена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Муса аль-Хорезм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і, який вперше описав десяткову систему числення і правила виконання арифметичних дій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Вважається, що саме частина імені вченого «аль-Хорезмі», що буквально означає  «із Хорезма» (тобто із місцевості давнього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Узбекистана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згодом трансформувалася у слово «алгоритм».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080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Autofit/>
          </a:bodyPr>
          <a:lstStyle/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– це заздалегідь розроблена послідовність дій, яка призводить до очікуваного результату. Планування дозволяє раціонально використати час, вилучити із послідовності дій зайві, тобто такі, що не впливають на результат. 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1946" y="1542197"/>
            <a:ext cx="9225887" cy="443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8463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Плани та інструкції розробляються спеціально для виконавців.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Складіть інструкцію для виготовлення літака з паперу. Хто може бути виконавцем цієї інструкції? Скільки команд містить ваша інструкція?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Складіть інструкцію, яка допомагає додати два двоцифрових  числа у стовпчик без переходу через розряд (з переходом через десяток).  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Складіть інструкцію для приготування бутерброду. Що впливає на кількість команд? Чи може приготувати бутерброд виконавець, який не знає про очікувані результати?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hlinkClick r:id="rId2"/>
              </a:rPr>
              <a:t>https://www.youtube.com/watch?v=1IUzAGmCxlQ</a:t>
            </a:r>
            <a:r>
              <a:rPr lang="uk-UA" dirty="0" smtClean="0">
                <a:hlinkClick r:id="rId2"/>
              </a:rPr>
              <a:t>-</a:t>
            </a:r>
            <a:r>
              <a:rPr lang="uk-UA" dirty="0" err="1" smtClean="0">
                <a:hlinkClick r:id="rId2"/>
              </a:rPr>
              <a:t>фіксики</a:t>
            </a:r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9407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Виконавець повинен вгадати, що він робить і дати назву алгоритму. Наприклад, виконавцю № 1 подають  команди: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Візьми чистий аркуш в клітинку.</a:t>
            </a:r>
            <a:endParaRPr lang="ru-RU" sz="1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Візьми олівець.</a:t>
            </a:r>
            <a:endParaRPr lang="ru-RU" sz="1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Відступи 4 клітинки вправо, постав точку.</a:t>
            </a:r>
            <a:endParaRPr lang="ru-RU" sz="1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Приклади лінійку, відміряй 10 см,  постав точку.</a:t>
            </a:r>
            <a:endParaRPr lang="ru-RU" sz="1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єднай дві точки прямою лінією. </a:t>
            </a:r>
            <a:endParaRPr lang="ru-RU" sz="1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33097" y="753197"/>
            <a:ext cx="94942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даному етапі найбільш вдалим прийомом є організація рольових ігор, в  ході яких гравці поділяються на виконавців та на інструкторів. Перші виконують команди других, не задумуючись про кінцевий результат. </a:t>
            </a:r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464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Методично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доцільними  на даному етапі вивчення теми є завдання, в яких необхідно </a:t>
            </a:r>
            <a:r>
              <a:rPr lang="uk-UA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визначити пропущену команду в запропонованому алгоритмі. Наочно це можна зробити за допомогою виконавця «Садівник»</a:t>
            </a:r>
            <a:endParaRPr lang="ru-RU" sz="24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88808" y="2160588"/>
            <a:ext cx="5174421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0058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149" y="723331"/>
            <a:ext cx="10739651" cy="5453632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uk-UA" sz="42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Послідовність розбору слова за будовою:</a:t>
            </a:r>
            <a:endParaRPr lang="ru-RU" sz="42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33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визначити слово за питаннями і виділити закінчення;</a:t>
            </a:r>
            <a:endParaRPr lang="ru-RU" sz="33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33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назвати основу слова;</a:t>
            </a:r>
            <a:endParaRPr lang="ru-RU" sz="33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33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добрати до слова два-три споріднені та визначити корінь;</a:t>
            </a:r>
            <a:endParaRPr lang="ru-RU" sz="33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33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визначити префікс (якщо є);</a:t>
            </a:r>
            <a:endParaRPr lang="ru-RU" sz="33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33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визначити суфікс (якщо є).</a:t>
            </a:r>
            <a:endParaRPr lang="ru-RU" sz="33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uk-UA" sz="42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Написання ненаголошених </a:t>
            </a:r>
            <a:r>
              <a:rPr lang="ru-RU" sz="42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sz="42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2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42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2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sz="42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2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42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корені слова:</a:t>
            </a:r>
            <a:endParaRPr lang="ru-RU" sz="42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33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взяти слово;</a:t>
            </a:r>
            <a:endParaRPr lang="ru-RU" sz="33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33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змінити слово або дібрати до нього спільнокореневі так, щоб ненаголошений голосний став наголошеним;</a:t>
            </a:r>
            <a:endParaRPr lang="ru-RU" sz="33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33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писати той голосний, який опинився під наголосом;</a:t>
            </a:r>
            <a:endParaRPr lang="ru-RU" sz="33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33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інакше перевірити за словником.</a:t>
            </a:r>
            <a:endParaRPr lang="ru-RU" sz="33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002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9808" y="409433"/>
            <a:ext cx="10493991" cy="5767530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uk-UA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 додавання (віднімання) способом округлення</a:t>
            </a:r>
            <a:r>
              <a:rPr lang="uk-UA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(Якщо запис  одного з доданків або від’ємника закінчується однією з цифр 5, 6,  7, 8 або 9):</a:t>
            </a:r>
            <a:endParaRPr lang="ru-RU" sz="20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замінити це число близьким круглим числом;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додати (відняти) це кругле число;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визначити, на скільки одиниць збільшили до круглого числа;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додати (відняти) цю кількість одиниць;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записати  відповідь.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uk-UA" sz="29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 заповнення календаря природи:</a:t>
            </a:r>
            <a:endParaRPr lang="ru-RU" sz="29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визначити стан неба (ясно,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хмарно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похмуро);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записати опади (сніг, дощ, іній, туман);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подивитися температуру;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визначити по деревах напрям і силу вітру та позначити стрілкою.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5630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3.Види алгоритмів: лінійний, </a:t>
            </a:r>
            <a:r>
              <a:rPr lang="ru-RU" b="1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b="1" dirty="0" err="1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розгалуженням</a:t>
            </a:r>
            <a:r>
              <a:rPr lang="ru-RU" b="1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повторенням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934" y="2388358"/>
            <a:ext cx="7776542" cy="250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414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74791" cy="753991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Блок-схема- графічне зображення алгоритму</a:t>
            </a:r>
            <a:endParaRPr lang="ru-RU" sz="28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0493" y="1310185"/>
            <a:ext cx="2236593" cy="480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1096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4275" y="750627"/>
            <a:ext cx="10589525" cy="542633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330200" algn="l"/>
              </a:tabLst>
            </a:pPr>
            <a:r>
              <a:rPr lang="uk-UA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скласти блок-схеми для різноманітних лінійних алгоритмів («Зліпити Сніговика», «Приготувати бутерброд», «Відправити СМС-повідомлення» і </a:t>
            </a:r>
            <a:r>
              <a:rPr lang="uk-UA" dirty="0" err="1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т.ін</a:t>
            </a:r>
            <a:r>
              <a:rPr lang="uk-UA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>
              <a:lnSpc>
                <a:spcPct val="150000"/>
              </a:lnSpc>
              <a:spcAft>
                <a:spcPts val="1000"/>
              </a:spcAft>
              <a:tabLst>
                <a:tab pos="330200" algn="l"/>
              </a:tabLst>
            </a:pPr>
            <a:r>
              <a:rPr lang="uk-UA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по засіку метений,</a:t>
            </a:r>
            <a:br>
              <a:rPr lang="uk-UA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із борошна спечений,—</a:t>
            </a:r>
            <a:br>
              <a:rPr lang="uk-UA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від баби втік,</a:t>
            </a:r>
            <a:br>
              <a:rPr lang="uk-UA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від діда втік,</a:t>
            </a:r>
            <a:br>
              <a:rPr lang="uk-UA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й від тебе втечу! (інформаційний блок, що повторюється)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0795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tabLst>
                <a:tab pos="330200" algn="l"/>
              </a:tabLst>
            </a:pPr>
            <a:r>
              <a:rPr lang="uk-UA" sz="2000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Пояснюємо, що алгоритм, в якому дія повторюється декілька разів називається </a:t>
            </a:r>
            <a:r>
              <a:rPr lang="uk-UA" sz="2000" i="1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циклічним</a:t>
            </a:r>
            <a:r>
              <a:rPr lang="uk-UA" sz="2000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Повторюваність закінчується як тільки буде виконано умову. З</a:t>
            </a:r>
            <a:r>
              <a:rPr lang="ru-RU" sz="2000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dirty="0" err="1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ясовуємо</a:t>
            </a:r>
            <a:r>
              <a:rPr lang="uk-UA" sz="2000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який саме блок повторюється: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76019" y="3487021"/>
            <a:ext cx="2000000" cy="122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5071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Властивості алгоритмів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6979" y="1514901"/>
            <a:ext cx="10616821" cy="4662062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зрозумілість, тобто розуміння виконавцем кожного кроку </a:t>
            </a:r>
            <a:r>
              <a:rPr lang="uk-UA" sz="2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алгоритма</a:t>
            </a:r>
            <a:r>
              <a:rPr lang="uk-UA" sz="2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дискретність, тобто розбиття </a:t>
            </a:r>
            <a:r>
              <a:rPr lang="uk-UA" sz="2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алгоритма</a:t>
            </a:r>
            <a:r>
              <a:rPr lang="uk-UA" sz="2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множину окремих скінчених дій (кроків);</a:t>
            </a:r>
            <a:endParaRPr lang="ru-RU" sz="2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точність, тобто однозначність виконання припису;</a:t>
            </a:r>
            <a:endParaRPr lang="ru-RU" sz="2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результативність, тобто </a:t>
            </a:r>
            <a:r>
              <a:rPr lang="uk-UA" sz="2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обов</a:t>
            </a:r>
            <a:r>
              <a:rPr lang="ru-RU" sz="2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язкове</a:t>
            </a:r>
            <a:r>
              <a:rPr lang="uk-UA" sz="2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отримання </a:t>
            </a:r>
            <a:r>
              <a:rPr lang="uk-UA" sz="2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результата</a:t>
            </a:r>
            <a:r>
              <a:rPr lang="uk-UA" sz="2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скінчену кількість кроків;</a:t>
            </a:r>
            <a:endParaRPr lang="ru-RU" sz="2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масовість, тобто можливість застосування даного </a:t>
            </a:r>
            <a:r>
              <a:rPr lang="uk-UA" sz="2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алгоритма</a:t>
            </a:r>
            <a:r>
              <a:rPr lang="uk-UA" sz="2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цілого класу задач одного типу.</a:t>
            </a:r>
            <a:endParaRPr lang="ru-RU" sz="2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526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Умова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723" y="2470246"/>
            <a:ext cx="4751182" cy="2259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5722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6907" y="600501"/>
            <a:ext cx="5800299" cy="6257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6740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dirty="0"/>
              <a:t>відмінною ознакою циклічного алгоритму є повторюваність виконання дій, </a:t>
            </a:r>
            <a:r>
              <a:rPr lang="uk-UA" sz="2800" b="1" i="1" dirty="0"/>
              <a:t>поки</a:t>
            </a:r>
            <a:r>
              <a:rPr lang="uk-UA" sz="2800" dirty="0"/>
              <a:t> не буде виконана  умова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чи можете ви назвати випадки з власного життя, коли від вибору умови залежить наступна дія? 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Робота світлофора впливає на наш вибір переходити дорогу чи зачекати, шкільний дзвоник дозволяє нам виходити на перерву або заходити в клас, перевірка правилом допомагає вірно написати слово і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т.ін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3382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алгоритм, в якому є вибір дії в залежності від виконання умови, називається </a:t>
            </a:r>
            <a:r>
              <a:rPr lang="uk-UA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розгалуженим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7039" y="1842448"/>
            <a:ext cx="7184675" cy="389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3939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Згадайте, чи є казкові умови, від вибору виконання яких залежить подальша доля героїв?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79483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230" y="122830"/>
            <a:ext cx="10835184" cy="1949995"/>
          </a:xfrm>
        </p:spPr>
        <p:txBody>
          <a:bodyPr>
            <a:noAutofit/>
          </a:bodyPr>
          <a:lstStyle/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uk-UA" sz="2800" b="1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800" b="1" dirty="0" err="1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800" b="1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800" b="1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алгоритмів</a:t>
            </a:r>
            <a:r>
              <a:rPr lang="ru-RU" sz="2800" b="1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1" dirty="0" err="1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виконавців</a:t>
            </a:r>
            <a:r>
              <a:rPr lang="ru-RU" sz="2800" b="1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1" dirty="0" err="1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sz="2800" b="1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lang="ru-RU" sz="2800" b="1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1" dirty="0" err="1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512" y="1607261"/>
            <a:ext cx="5824098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2687" y="1607261"/>
            <a:ext cx="4926806" cy="445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9980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52" y="573206"/>
            <a:ext cx="7329873" cy="565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4775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922" y="559558"/>
            <a:ext cx="9635320" cy="590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1809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736979"/>
            <a:ext cx="10439400" cy="5439984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uk-UA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Логіка подання навчального матеріалу: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err="1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Порівняння</a:t>
            </a:r>
            <a:r>
              <a:rPr lang="ru-RU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спонукального</a:t>
            </a:r>
            <a:r>
              <a:rPr lang="ru-RU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речення</a:t>
            </a:r>
            <a:r>
              <a:rPr lang="ru-RU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err="1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виконавці</a:t>
            </a:r>
            <a:r>
              <a:rPr lang="ru-RU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err="1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Послідовність</a:t>
            </a:r>
            <a:r>
              <a:rPr lang="ru-RU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послідовних</a:t>
            </a:r>
            <a:r>
              <a:rPr lang="ru-RU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План </a:t>
            </a:r>
            <a:r>
              <a:rPr lang="ru-RU" dirty="0" err="1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err="1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алгоритму. </a:t>
            </a:r>
            <a:r>
              <a:rPr lang="ru-RU" dirty="0" err="1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Алгоритми</a:t>
            </a:r>
            <a:r>
              <a:rPr lang="ru-RU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виконавці</a:t>
            </a:r>
            <a:r>
              <a:rPr lang="ru-RU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err="1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Складання</a:t>
            </a:r>
            <a:r>
              <a:rPr lang="ru-RU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алгоритмів</a:t>
            </a:r>
            <a:r>
              <a:rPr lang="ru-RU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виконавців</a:t>
            </a:r>
            <a:r>
              <a:rPr lang="ru-RU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err="1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lang="ru-RU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змінювання</a:t>
            </a:r>
            <a:r>
              <a:rPr lang="ru-RU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послідовності</a:t>
            </a:r>
            <a:r>
              <a:rPr lang="ru-RU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команд у </a:t>
            </a:r>
            <a:r>
              <a:rPr lang="ru-RU" dirty="0" err="1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словесних</a:t>
            </a:r>
            <a:r>
              <a:rPr lang="ru-RU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символьних</a:t>
            </a:r>
            <a:r>
              <a:rPr lang="ru-RU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блоків</a:t>
            </a:r>
            <a:r>
              <a:rPr lang="ru-RU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err="1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Алгоритми</a:t>
            </a:r>
            <a:r>
              <a:rPr lang="ru-RU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циклами. 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err="1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Алгоритми</a:t>
            </a:r>
            <a:r>
              <a:rPr lang="ru-RU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розгалуженням</a:t>
            </a:r>
            <a:r>
              <a:rPr lang="ru-RU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err="1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алгоритмів</a:t>
            </a:r>
            <a:r>
              <a:rPr lang="ru-RU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розгалуженням</a:t>
            </a:r>
            <a:r>
              <a:rPr lang="ru-RU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циклами для </a:t>
            </a:r>
            <a:r>
              <a:rPr lang="ru-RU" dirty="0" err="1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виконавців</a:t>
            </a:r>
            <a:r>
              <a:rPr lang="ru-RU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lang="ru-RU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940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49580">
              <a:lnSpc>
                <a:spcPct val="115000"/>
              </a:lnSpc>
              <a:spcAft>
                <a:spcPts val="1000"/>
              </a:spcAft>
            </a:pPr>
            <a:r>
              <a:rPr lang="uk-UA" sz="31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1.Первинне ознайомлення з командами та виконавцями</a:t>
            </a:r>
            <a:r>
              <a:rPr lang="ru-RU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32764"/>
            <a:ext cx="10515600" cy="5044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команда – це речення, що спонукає до дії і є зрозумілим для того, хто її виконує. Вибери із  наведених речень ті, які є командами: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Запишіть домашнє завдання.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Новий рік – родинне свято.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Відкрийте підручник на сторінці 10.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Роман правильно написав слово.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Марійка хворіла на минулому тижні.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Покладіть олівці на парти.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626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7299" y="378962"/>
            <a:ext cx="5243608" cy="57787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012" y="612206"/>
            <a:ext cx="4469241" cy="554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828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навести приклади (або продовжити  наведений перелік) виконавців  вдома, в школі, виконавців- тварин, виконавців-машин і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т.ін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Вдома виконуються  команди: помий посуд,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прибери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постіль,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збери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речі  у портфель, вимкни телевізор, відчини двері, нагодуй рибок, тощо.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школі: запишіть речення,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яжіть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задачу, принеси крейду, покладіть ручки на стіл тощо.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тварин: Сидіти! Голос! Поруч!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машин: натискання відповідних кнопок.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uk-UA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Проблемна ситуація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яким чином можна подати команду, крім спонукального речення?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637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закріплення понять «команда» і «виконавець» можна запропонувати скласти команди із поданих словосполучень та визначити можливих виконавців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мити руки;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їсти;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збирати речі;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йти на прогулянку;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прочитати текст;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принести м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ячик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325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9301" y="477672"/>
            <a:ext cx="6156650" cy="486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0196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</TotalTime>
  <Words>1378</Words>
  <Application>Microsoft Office PowerPoint</Application>
  <PresentationFormat>Произвольный</PresentationFormat>
  <Paragraphs>113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Грань</vt:lpstr>
      <vt:lpstr>      Первинне ознайомлення з командами та виконавцями. Поняття алгоритму. Алгоритми і виконавці. Види алгоритмів </vt:lpstr>
      <vt:lpstr>Слайд 2</vt:lpstr>
      <vt:lpstr>Властивості алгоритмів</vt:lpstr>
      <vt:lpstr>Слайд 4</vt:lpstr>
      <vt:lpstr>1.Первинне ознайомлення з командами та виконавцями </vt:lpstr>
      <vt:lpstr>Слайд 6</vt:lpstr>
      <vt:lpstr>навести приклади (або продовжити  наведений перелік) виконавців  вдома, в школі, виконавців- тварин, виконавців-машин і т.ін. </vt:lpstr>
      <vt:lpstr>Для закріплення понять «команда» і «виконавець» можна запропонувати скласти команди із поданих словосполучень та визначити можливих виконавців</vt:lpstr>
      <vt:lpstr>Слайд 9</vt:lpstr>
      <vt:lpstr>Слайд 10</vt:lpstr>
      <vt:lpstr>До чого призводить зміна послідовності дій і аналіз того, який результат отримується в залежності від такої зміни.</vt:lpstr>
      <vt:lpstr>Слайд 12</vt:lpstr>
      <vt:lpstr>Слайд 13</vt:lpstr>
      <vt:lpstr>Слайд 14</vt:lpstr>
      <vt:lpstr>Слайд 15</vt:lpstr>
      <vt:lpstr>Програмою передбачено формування у молодших школярів вмінь наводити   приклади послідовних дій в побуті; знаходити  повторюваність подій в казках, повторювані стани у природі; знаходити помилки в поданих записах послідовних дій і т.ін</vt:lpstr>
      <vt:lpstr>У природі повтори можуть бути</vt:lpstr>
      <vt:lpstr>Слайд 18</vt:lpstr>
      <vt:lpstr>Поняття алгоритму. Алгоритми і виконавці </vt:lpstr>
      <vt:lpstr>план – це заздалегідь розроблена послідовність дій, яка призводить до очікуваного результату. Планування дозволяє раціонально використати час, вилучити із послідовності дій зайві, тобто такі, що не впливають на результат.  </vt:lpstr>
      <vt:lpstr>Плани та інструкції розробляються спеціально для виконавців.</vt:lpstr>
      <vt:lpstr>Слайд 22</vt:lpstr>
      <vt:lpstr>Методично доцільними  на даному етапі вивчення теми є завдання, в яких необхідно  визначити пропущену команду в запропонованому алгоритмі. Наочно це можна зробити за допомогою виконавця «Садівник»</vt:lpstr>
      <vt:lpstr>Слайд 24</vt:lpstr>
      <vt:lpstr>Слайд 25</vt:lpstr>
      <vt:lpstr>3.Види алгоритмів: лінійний, з розгалуженням і повторенням</vt:lpstr>
      <vt:lpstr>Блок-схема- графічне зображення алгоритму</vt:lpstr>
      <vt:lpstr>Слайд 28</vt:lpstr>
      <vt:lpstr>Пояснюємо, що алгоритм, в якому дія повторюється декілька разів називається циклічним.  Повторюваність закінчується як тільки буде виконано умову. З’ясовуємо, який саме блок повторюється:</vt:lpstr>
      <vt:lpstr>Умова</vt:lpstr>
      <vt:lpstr>Слайд 31</vt:lpstr>
      <vt:lpstr>відмінною ознакою циклічного алгоритму є повторюваність виконання дій, поки не буде виконана  умова</vt:lpstr>
      <vt:lpstr>алгоритм, в якому є вибір дії в залежності від виконання умови, називається розгалуженим</vt:lpstr>
      <vt:lpstr>Слайд 34</vt:lpstr>
      <vt:lpstr>4.Створення та виконання алгоритмів для виконавців у середовищі програмування для дітей </vt:lpstr>
      <vt:lpstr>Слайд 36</vt:lpstr>
      <vt:lpstr>Слайд 37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Первинне ознайомлення з командами та виконавцями. Поняття алгоритму. Алгоритми і виконавці. Види алгоритмів</dc:title>
  <dc:creator>User</dc:creator>
  <cp:lastModifiedBy>User</cp:lastModifiedBy>
  <cp:revision>10</cp:revision>
  <dcterms:created xsi:type="dcterms:W3CDTF">2019-02-05T19:51:52Z</dcterms:created>
  <dcterms:modified xsi:type="dcterms:W3CDTF">2020-11-04T11:01:17Z</dcterms:modified>
</cp:coreProperties>
</file>