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Lst>
  <p:sldSz cy="5143500" cx="9144000"/>
  <p:notesSz cx="6858000" cy="9144000"/>
  <p:embeddedFontLst>
    <p:embeddedFont>
      <p:font typeface="Nunito"/>
      <p:regular r:id="rId46"/>
      <p:bold r:id="rId47"/>
      <p:italic r:id="rId48"/>
      <p:boldItalic r:id="rId4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42" Type="http://schemas.openxmlformats.org/officeDocument/2006/relationships/slide" Target="slides/slide37.xml"/><Relationship Id="rId41" Type="http://schemas.openxmlformats.org/officeDocument/2006/relationships/slide" Target="slides/slide36.xml"/><Relationship Id="rId44" Type="http://schemas.openxmlformats.org/officeDocument/2006/relationships/slide" Target="slides/slide39.xml"/><Relationship Id="rId43" Type="http://schemas.openxmlformats.org/officeDocument/2006/relationships/slide" Target="slides/slide38.xml"/><Relationship Id="rId46" Type="http://schemas.openxmlformats.org/officeDocument/2006/relationships/font" Target="fonts/Nunito-regular.fntdata"/><Relationship Id="rId45" Type="http://schemas.openxmlformats.org/officeDocument/2006/relationships/slide" Target="slides/slide40.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48" Type="http://schemas.openxmlformats.org/officeDocument/2006/relationships/font" Target="fonts/Nunito-italic.fntdata"/><Relationship Id="rId47" Type="http://schemas.openxmlformats.org/officeDocument/2006/relationships/font" Target="fonts/Nunito-bold.fntdata"/><Relationship Id="rId49" Type="http://schemas.openxmlformats.org/officeDocument/2006/relationships/font" Target="fonts/Nunito-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33" Type="http://schemas.openxmlformats.org/officeDocument/2006/relationships/slide" Target="slides/slide28.xml"/><Relationship Id="rId32" Type="http://schemas.openxmlformats.org/officeDocument/2006/relationships/slide" Target="slides/slide27.xml"/><Relationship Id="rId35" Type="http://schemas.openxmlformats.org/officeDocument/2006/relationships/slide" Target="slides/slide30.xml"/><Relationship Id="rId34" Type="http://schemas.openxmlformats.org/officeDocument/2006/relationships/slide" Target="slides/slide29.xml"/><Relationship Id="rId37" Type="http://schemas.openxmlformats.org/officeDocument/2006/relationships/slide" Target="slides/slide32.xml"/><Relationship Id="rId36" Type="http://schemas.openxmlformats.org/officeDocument/2006/relationships/slide" Target="slides/slide31.xml"/><Relationship Id="rId39" Type="http://schemas.openxmlformats.org/officeDocument/2006/relationships/slide" Target="slides/slide34.xml"/><Relationship Id="rId38" Type="http://schemas.openxmlformats.org/officeDocument/2006/relationships/slide" Target="slides/slide33.xml"/><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29" Type="http://schemas.openxmlformats.org/officeDocument/2006/relationships/slide" Target="slides/slide24.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4" name="Shape 124"/>
        <p:cNvGrpSpPr/>
        <p:nvPr/>
      </p:nvGrpSpPr>
      <p:grpSpPr>
        <a:xfrm>
          <a:off x="0" y="0"/>
          <a:ext cx="0" cy="0"/>
          <a:chOff x="0" y="0"/>
          <a:chExt cx="0" cy="0"/>
        </a:xfrm>
      </p:grpSpPr>
      <p:sp>
        <p:nvSpPr>
          <p:cNvPr id="125" name="Google Shape;12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6" name="Shape 176"/>
        <p:cNvGrpSpPr/>
        <p:nvPr/>
      </p:nvGrpSpPr>
      <p:grpSpPr>
        <a:xfrm>
          <a:off x="0" y="0"/>
          <a:ext cx="0" cy="0"/>
          <a:chOff x="0" y="0"/>
          <a:chExt cx="0" cy="0"/>
        </a:xfrm>
      </p:grpSpPr>
      <p:sp>
        <p:nvSpPr>
          <p:cNvPr id="177" name="Google Shape;177;g5b677ac727_0_1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8" name="Google Shape;178;g5b677ac727_0_1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2" name="Shape 182"/>
        <p:cNvGrpSpPr/>
        <p:nvPr/>
      </p:nvGrpSpPr>
      <p:grpSpPr>
        <a:xfrm>
          <a:off x="0" y="0"/>
          <a:ext cx="0" cy="0"/>
          <a:chOff x="0" y="0"/>
          <a:chExt cx="0" cy="0"/>
        </a:xfrm>
      </p:grpSpPr>
      <p:sp>
        <p:nvSpPr>
          <p:cNvPr id="183" name="Google Shape;183;g5b677ac727_0_1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4" name="Google Shape;184;g5b677ac727_0_1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8" name="Shape 188"/>
        <p:cNvGrpSpPr/>
        <p:nvPr/>
      </p:nvGrpSpPr>
      <p:grpSpPr>
        <a:xfrm>
          <a:off x="0" y="0"/>
          <a:ext cx="0" cy="0"/>
          <a:chOff x="0" y="0"/>
          <a:chExt cx="0" cy="0"/>
        </a:xfrm>
      </p:grpSpPr>
      <p:sp>
        <p:nvSpPr>
          <p:cNvPr id="189" name="Google Shape;189;g5b677ac727_0_2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0" name="Google Shape;190;g5b677ac727_0_2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4" name="Shape 194"/>
        <p:cNvGrpSpPr/>
        <p:nvPr/>
      </p:nvGrpSpPr>
      <p:grpSpPr>
        <a:xfrm>
          <a:off x="0" y="0"/>
          <a:ext cx="0" cy="0"/>
          <a:chOff x="0" y="0"/>
          <a:chExt cx="0" cy="0"/>
        </a:xfrm>
      </p:grpSpPr>
      <p:sp>
        <p:nvSpPr>
          <p:cNvPr id="195" name="Google Shape;195;g5b677ac727_0_2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6" name="Google Shape;196;g5b677ac727_0_2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9" name="Shape 199"/>
        <p:cNvGrpSpPr/>
        <p:nvPr/>
      </p:nvGrpSpPr>
      <p:grpSpPr>
        <a:xfrm>
          <a:off x="0" y="0"/>
          <a:ext cx="0" cy="0"/>
          <a:chOff x="0" y="0"/>
          <a:chExt cx="0" cy="0"/>
        </a:xfrm>
      </p:grpSpPr>
      <p:sp>
        <p:nvSpPr>
          <p:cNvPr id="200" name="Google Shape;200;g5b677ac727_0_2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1" name="Google Shape;201;g5b677ac727_0_2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5" name="Shape 205"/>
        <p:cNvGrpSpPr/>
        <p:nvPr/>
      </p:nvGrpSpPr>
      <p:grpSpPr>
        <a:xfrm>
          <a:off x="0" y="0"/>
          <a:ext cx="0" cy="0"/>
          <a:chOff x="0" y="0"/>
          <a:chExt cx="0" cy="0"/>
        </a:xfrm>
      </p:grpSpPr>
      <p:sp>
        <p:nvSpPr>
          <p:cNvPr id="206" name="Google Shape;206;g5b677ac727_0_2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7" name="Google Shape;207;g5b677ac727_0_2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0" name="Shape 210"/>
        <p:cNvGrpSpPr/>
        <p:nvPr/>
      </p:nvGrpSpPr>
      <p:grpSpPr>
        <a:xfrm>
          <a:off x="0" y="0"/>
          <a:ext cx="0" cy="0"/>
          <a:chOff x="0" y="0"/>
          <a:chExt cx="0" cy="0"/>
        </a:xfrm>
      </p:grpSpPr>
      <p:sp>
        <p:nvSpPr>
          <p:cNvPr id="211" name="Google Shape;211;g5b677ac727_0_2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2" name="Google Shape;212;g5b677ac727_0_2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6" name="Shape 216"/>
        <p:cNvGrpSpPr/>
        <p:nvPr/>
      </p:nvGrpSpPr>
      <p:grpSpPr>
        <a:xfrm>
          <a:off x="0" y="0"/>
          <a:ext cx="0" cy="0"/>
          <a:chOff x="0" y="0"/>
          <a:chExt cx="0" cy="0"/>
        </a:xfrm>
      </p:grpSpPr>
      <p:sp>
        <p:nvSpPr>
          <p:cNvPr id="217" name="Google Shape;217;g5b677ac727_0_2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8" name="Google Shape;218;g5b677ac727_0_2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2" name="Shape 222"/>
        <p:cNvGrpSpPr/>
        <p:nvPr/>
      </p:nvGrpSpPr>
      <p:grpSpPr>
        <a:xfrm>
          <a:off x="0" y="0"/>
          <a:ext cx="0" cy="0"/>
          <a:chOff x="0" y="0"/>
          <a:chExt cx="0" cy="0"/>
        </a:xfrm>
      </p:grpSpPr>
      <p:sp>
        <p:nvSpPr>
          <p:cNvPr id="223" name="Google Shape;223;g5b677ac727_0_2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4" name="Google Shape;224;g5b677ac727_0_2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8" name="Shape 228"/>
        <p:cNvGrpSpPr/>
        <p:nvPr/>
      </p:nvGrpSpPr>
      <p:grpSpPr>
        <a:xfrm>
          <a:off x="0" y="0"/>
          <a:ext cx="0" cy="0"/>
          <a:chOff x="0" y="0"/>
          <a:chExt cx="0" cy="0"/>
        </a:xfrm>
      </p:grpSpPr>
      <p:sp>
        <p:nvSpPr>
          <p:cNvPr id="229" name="Google Shape;229;g5b677ac727_0_2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0" name="Google Shape;230;g5b677ac727_0_2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Google Shape;131;g5b677ac727_0_1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5b677ac727_0_1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4" name="Shape 234"/>
        <p:cNvGrpSpPr/>
        <p:nvPr/>
      </p:nvGrpSpPr>
      <p:grpSpPr>
        <a:xfrm>
          <a:off x="0" y="0"/>
          <a:ext cx="0" cy="0"/>
          <a:chOff x="0" y="0"/>
          <a:chExt cx="0" cy="0"/>
        </a:xfrm>
      </p:grpSpPr>
      <p:sp>
        <p:nvSpPr>
          <p:cNvPr id="235" name="Google Shape;235;g5b677ac727_0_2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6" name="Google Shape;236;g5b677ac727_0_2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0" name="Shape 240"/>
        <p:cNvGrpSpPr/>
        <p:nvPr/>
      </p:nvGrpSpPr>
      <p:grpSpPr>
        <a:xfrm>
          <a:off x="0" y="0"/>
          <a:ext cx="0" cy="0"/>
          <a:chOff x="0" y="0"/>
          <a:chExt cx="0" cy="0"/>
        </a:xfrm>
      </p:grpSpPr>
      <p:sp>
        <p:nvSpPr>
          <p:cNvPr id="241" name="Google Shape;241;g5b677ac727_0_2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2" name="Google Shape;242;g5b677ac727_0_2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5" name="Shape 245"/>
        <p:cNvGrpSpPr/>
        <p:nvPr/>
      </p:nvGrpSpPr>
      <p:grpSpPr>
        <a:xfrm>
          <a:off x="0" y="0"/>
          <a:ext cx="0" cy="0"/>
          <a:chOff x="0" y="0"/>
          <a:chExt cx="0" cy="0"/>
        </a:xfrm>
      </p:grpSpPr>
      <p:sp>
        <p:nvSpPr>
          <p:cNvPr id="246" name="Google Shape;246;g5b677ac727_0_2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7" name="Google Shape;247;g5b677ac727_0_2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1" name="Shape 251"/>
        <p:cNvGrpSpPr/>
        <p:nvPr/>
      </p:nvGrpSpPr>
      <p:grpSpPr>
        <a:xfrm>
          <a:off x="0" y="0"/>
          <a:ext cx="0" cy="0"/>
          <a:chOff x="0" y="0"/>
          <a:chExt cx="0" cy="0"/>
        </a:xfrm>
      </p:grpSpPr>
      <p:sp>
        <p:nvSpPr>
          <p:cNvPr id="252" name="Google Shape;252;g5b677ac727_0_2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3" name="Google Shape;253;g5b677ac727_0_2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7" name="Shape 257"/>
        <p:cNvGrpSpPr/>
        <p:nvPr/>
      </p:nvGrpSpPr>
      <p:grpSpPr>
        <a:xfrm>
          <a:off x="0" y="0"/>
          <a:ext cx="0" cy="0"/>
          <a:chOff x="0" y="0"/>
          <a:chExt cx="0" cy="0"/>
        </a:xfrm>
      </p:grpSpPr>
      <p:sp>
        <p:nvSpPr>
          <p:cNvPr id="258" name="Google Shape;258;g5b677ac727_0_2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9" name="Google Shape;259;g5b677ac727_0_2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3" name="Shape 263"/>
        <p:cNvGrpSpPr/>
        <p:nvPr/>
      </p:nvGrpSpPr>
      <p:grpSpPr>
        <a:xfrm>
          <a:off x="0" y="0"/>
          <a:ext cx="0" cy="0"/>
          <a:chOff x="0" y="0"/>
          <a:chExt cx="0" cy="0"/>
        </a:xfrm>
      </p:grpSpPr>
      <p:sp>
        <p:nvSpPr>
          <p:cNvPr id="264" name="Google Shape;264;g5b677ac727_0_2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5" name="Google Shape;265;g5b677ac727_0_2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9" name="Shape 269"/>
        <p:cNvGrpSpPr/>
        <p:nvPr/>
      </p:nvGrpSpPr>
      <p:grpSpPr>
        <a:xfrm>
          <a:off x="0" y="0"/>
          <a:ext cx="0" cy="0"/>
          <a:chOff x="0" y="0"/>
          <a:chExt cx="0" cy="0"/>
        </a:xfrm>
      </p:grpSpPr>
      <p:sp>
        <p:nvSpPr>
          <p:cNvPr id="270" name="Google Shape;270;g5b677ac727_0_2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1" name="Google Shape;271;g5b677ac727_0_2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5" name="Shape 275"/>
        <p:cNvGrpSpPr/>
        <p:nvPr/>
      </p:nvGrpSpPr>
      <p:grpSpPr>
        <a:xfrm>
          <a:off x="0" y="0"/>
          <a:ext cx="0" cy="0"/>
          <a:chOff x="0" y="0"/>
          <a:chExt cx="0" cy="0"/>
        </a:xfrm>
      </p:grpSpPr>
      <p:sp>
        <p:nvSpPr>
          <p:cNvPr id="276" name="Google Shape;276;g5b677ac727_0_2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7" name="Google Shape;277;g5b677ac727_0_2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1" name="Shape 281"/>
        <p:cNvGrpSpPr/>
        <p:nvPr/>
      </p:nvGrpSpPr>
      <p:grpSpPr>
        <a:xfrm>
          <a:off x="0" y="0"/>
          <a:ext cx="0" cy="0"/>
          <a:chOff x="0" y="0"/>
          <a:chExt cx="0" cy="0"/>
        </a:xfrm>
      </p:grpSpPr>
      <p:sp>
        <p:nvSpPr>
          <p:cNvPr id="282" name="Google Shape;282;g5b677ac727_0_3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3" name="Google Shape;283;g5b677ac727_0_3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7" name="Shape 287"/>
        <p:cNvGrpSpPr/>
        <p:nvPr/>
      </p:nvGrpSpPr>
      <p:grpSpPr>
        <a:xfrm>
          <a:off x="0" y="0"/>
          <a:ext cx="0" cy="0"/>
          <a:chOff x="0" y="0"/>
          <a:chExt cx="0" cy="0"/>
        </a:xfrm>
      </p:grpSpPr>
      <p:sp>
        <p:nvSpPr>
          <p:cNvPr id="288" name="Google Shape;288;g5b677ac727_0_3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9" name="Google Shape;289;g5b677ac727_0_3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Google Shape;137;g5b677ac727_0_1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5b677ac727_0_1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3" name="Shape 293"/>
        <p:cNvGrpSpPr/>
        <p:nvPr/>
      </p:nvGrpSpPr>
      <p:grpSpPr>
        <a:xfrm>
          <a:off x="0" y="0"/>
          <a:ext cx="0" cy="0"/>
          <a:chOff x="0" y="0"/>
          <a:chExt cx="0" cy="0"/>
        </a:xfrm>
      </p:grpSpPr>
      <p:sp>
        <p:nvSpPr>
          <p:cNvPr id="294" name="Google Shape;294;g5b677ac727_0_3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5" name="Google Shape;295;g5b677ac727_0_3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9" name="Shape 299"/>
        <p:cNvGrpSpPr/>
        <p:nvPr/>
      </p:nvGrpSpPr>
      <p:grpSpPr>
        <a:xfrm>
          <a:off x="0" y="0"/>
          <a:ext cx="0" cy="0"/>
          <a:chOff x="0" y="0"/>
          <a:chExt cx="0" cy="0"/>
        </a:xfrm>
      </p:grpSpPr>
      <p:sp>
        <p:nvSpPr>
          <p:cNvPr id="300" name="Google Shape;300;g5b677ac727_0_3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1" name="Google Shape;301;g5b677ac727_0_3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5" name="Shape 305"/>
        <p:cNvGrpSpPr/>
        <p:nvPr/>
      </p:nvGrpSpPr>
      <p:grpSpPr>
        <a:xfrm>
          <a:off x="0" y="0"/>
          <a:ext cx="0" cy="0"/>
          <a:chOff x="0" y="0"/>
          <a:chExt cx="0" cy="0"/>
        </a:xfrm>
      </p:grpSpPr>
      <p:sp>
        <p:nvSpPr>
          <p:cNvPr id="306" name="Google Shape;306;g5b677ac727_0_3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7" name="Google Shape;307;g5b677ac727_0_3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1" name="Shape 311"/>
        <p:cNvGrpSpPr/>
        <p:nvPr/>
      </p:nvGrpSpPr>
      <p:grpSpPr>
        <a:xfrm>
          <a:off x="0" y="0"/>
          <a:ext cx="0" cy="0"/>
          <a:chOff x="0" y="0"/>
          <a:chExt cx="0" cy="0"/>
        </a:xfrm>
      </p:grpSpPr>
      <p:sp>
        <p:nvSpPr>
          <p:cNvPr id="312" name="Google Shape;312;g5b677ac727_0_3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3" name="Google Shape;313;g5b677ac727_0_3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7" name="Shape 317"/>
        <p:cNvGrpSpPr/>
        <p:nvPr/>
      </p:nvGrpSpPr>
      <p:grpSpPr>
        <a:xfrm>
          <a:off x="0" y="0"/>
          <a:ext cx="0" cy="0"/>
          <a:chOff x="0" y="0"/>
          <a:chExt cx="0" cy="0"/>
        </a:xfrm>
      </p:grpSpPr>
      <p:sp>
        <p:nvSpPr>
          <p:cNvPr id="318" name="Google Shape;318;g5b677ac727_0_3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9" name="Google Shape;319;g5b677ac727_0_3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3" name="Shape 323"/>
        <p:cNvGrpSpPr/>
        <p:nvPr/>
      </p:nvGrpSpPr>
      <p:grpSpPr>
        <a:xfrm>
          <a:off x="0" y="0"/>
          <a:ext cx="0" cy="0"/>
          <a:chOff x="0" y="0"/>
          <a:chExt cx="0" cy="0"/>
        </a:xfrm>
      </p:grpSpPr>
      <p:sp>
        <p:nvSpPr>
          <p:cNvPr id="324" name="Google Shape;324;g5b677ac727_0_3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5" name="Google Shape;325;g5b677ac727_0_3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9" name="Shape 329"/>
        <p:cNvGrpSpPr/>
        <p:nvPr/>
      </p:nvGrpSpPr>
      <p:grpSpPr>
        <a:xfrm>
          <a:off x="0" y="0"/>
          <a:ext cx="0" cy="0"/>
          <a:chOff x="0" y="0"/>
          <a:chExt cx="0" cy="0"/>
        </a:xfrm>
      </p:grpSpPr>
      <p:sp>
        <p:nvSpPr>
          <p:cNvPr id="330" name="Google Shape;330;g5b677ac727_0_3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1" name="Google Shape;331;g5b677ac727_0_3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5" name="Shape 335"/>
        <p:cNvGrpSpPr/>
        <p:nvPr/>
      </p:nvGrpSpPr>
      <p:grpSpPr>
        <a:xfrm>
          <a:off x="0" y="0"/>
          <a:ext cx="0" cy="0"/>
          <a:chOff x="0" y="0"/>
          <a:chExt cx="0" cy="0"/>
        </a:xfrm>
      </p:grpSpPr>
      <p:sp>
        <p:nvSpPr>
          <p:cNvPr id="336" name="Google Shape;336;g5b677ac727_0_3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7" name="Google Shape;337;g5b677ac727_0_3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41" name="Shape 341"/>
        <p:cNvGrpSpPr/>
        <p:nvPr/>
      </p:nvGrpSpPr>
      <p:grpSpPr>
        <a:xfrm>
          <a:off x="0" y="0"/>
          <a:ext cx="0" cy="0"/>
          <a:chOff x="0" y="0"/>
          <a:chExt cx="0" cy="0"/>
        </a:xfrm>
      </p:grpSpPr>
      <p:sp>
        <p:nvSpPr>
          <p:cNvPr id="342" name="Google Shape;342;g5b677ac727_0_3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3" name="Google Shape;343;g5b677ac727_0_3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47" name="Shape 347"/>
        <p:cNvGrpSpPr/>
        <p:nvPr/>
      </p:nvGrpSpPr>
      <p:grpSpPr>
        <a:xfrm>
          <a:off x="0" y="0"/>
          <a:ext cx="0" cy="0"/>
          <a:chOff x="0" y="0"/>
          <a:chExt cx="0" cy="0"/>
        </a:xfrm>
      </p:grpSpPr>
      <p:sp>
        <p:nvSpPr>
          <p:cNvPr id="348" name="Google Shape;348;g5b677ac727_0_3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9" name="Google Shape;349;g5b677ac727_0_3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1" name="Shape 141"/>
        <p:cNvGrpSpPr/>
        <p:nvPr/>
      </p:nvGrpSpPr>
      <p:grpSpPr>
        <a:xfrm>
          <a:off x="0" y="0"/>
          <a:ext cx="0" cy="0"/>
          <a:chOff x="0" y="0"/>
          <a:chExt cx="0" cy="0"/>
        </a:xfrm>
      </p:grpSpPr>
      <p:sp>
        <p:nvSpPr>
          <p:cNvPr id="142" name="Google Shape;142;g5b677ac727_0_1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5b677ac727_0_1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53" name="Shape 353"/>
        <p:cNvGrpSpPr/>
        <p:nvPr/>
      </p:nvGrpSpPr>
      <p:grpSpPr>
        <a:xfrm>
          <a:off x="0" y="0"/>
          <a:ext cx="0" cy="0"/>
          <a:chOff x="0" y="0"/>
          <a:chExt cx="0" cy="0"/>
        </a:xfrm>
      </p:grpSpPr>
      <p:sp>
        <p:nvSpPr>
          <p:cNvPr id="354" name="Google Shape;354;g5b677ac727_0_3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5" name="Google Shape;355;g5b677ac727_0_3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7" name="Shape 147"/>
        <p:cNvGrpSpPr/>
        <p:nvPr/>
      </p:nvGrpSpPr>
      <p:grpSpPr>
        <a:xfrm>
          <a:off x="0" y="0"/>
          <a:ext cx="0" cy="0"/>
          <a:chOff x="0" y="0"/>
          <a:chExt cx="0" cy="0"/>
        </a:xfrm>
      </p:grpSpPr>
      <p:sp>
        <p:nvSpPr>
          <p:cNvPr id="148" name="Google Shape;148;g5b677ac727_0_1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5b677ac727_0_1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2" name="Shape 152"/>
        <p:cNvGrpSpPr/>
        <p:nvPr/>
      </p:nvGrpSpPr>
      <p:grpSpPr>
        <a:xfrm>
          <a:off x="0" y="0"/>
          <a:ext cx="0" cy="0"/>
          <a:chOff x="0" y="0"/>
          <a:chExt cx="0" cy="0"/>
        </a:xfrm>
      </p:grpSpPr>
      <p:sp>
        <p:nvSpPr>
          <p:cNvPr id="153" name="Google Shape;153;g5b677ac727_0_1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4" name="Google Shape;154;g5b677ac727_0_1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8" name="Shape 158"/>
        <p:cNvGrpSpPr/>
        <p:nvPr/>
      </p:nvGrpSpPr>
      <p:grpSpPr>
        <a:xfrm>
          <a:off x="0" y="0"/>
          <a:ext cx="0" cy="0"/>
          <a:chOff x="0" y="0"/>
          <a:chExt cx="0" cy="0"/>
        </a:xfrm>
      </p:grpSpPr>
      <p:sp>
        <p:nvSpPr>
          <p:cNvPr id="159" name="Google Shape;159;g5b677ac727_0_1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0" name="Google Shape;160;g5b677ac727_0_1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4" name="Shape 164"/>
        <p:cNvGrpSpPr/>
        <p:nvPr/>
      </p:nvGrpSpPr>
      <p:grpSpPr>
        <a:xfrm>
          <a:off x="0" y="0"/>
          <a:ext cx="0" cy="0"/>
          <a:chOff x="0" y="0"/>
          <a:chExt cx="0" cy="0"/>
        </a:xfrm>
      </p:grpSpPr>
      <p:sp>
        <p:nvSpPr>
          <p:cNvPr id="165" name="Google Shape;165;g5b677ac727_0_1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5b677ac727_0_1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0" name="Shape 170"/>
        <p:cNvGrpSpPr/>
        <p:nvPr/>
      </p:nvGrpSpPr>
      <p:grpSpPr>
        <a:xfrm>
          <a:off x="0" y="0"/>
          <a:ext cx="0" cy="0"/>
          <a:chOff x="0" y="0"/>
          <a:chExt cx="0" cy="0"/>
        </a:xfrm>
      </p:grpSpPr>
      <p:sp>
        <p:nvSpPr>
          <p:cNvPr id="171" name="Google Shape;171;g5b677ac727_0_1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5b677ac727_0_1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bg>
      <p:bgPr>
        <a:solidFill>
          <a:schemeClr val="accent6"/>
        </a:solidFill>
      </p:bgPr>
    </p:bg>
    <p:spTree>
      <p:nvGrpSpPr>
        <p:cNvPr id="9" name="Shape 9"/>
        <p:cNvGrpSpPr/>
        <p:nvPr/>
      </p:nvGrpSpPr>
      <p:grpSpPr>
        <a:xfrm>
          <a:off x="0" y="0"/>
          <a:ext cx="0" cy="0"/>
          <a:chOff x="0" y="0"/>
          <a:chExt cx="0" cy="0"/>
        </a:xfrm>
      </p:grpSpPr>
      <p:sp>
        <p:nvSpPr>
          <p:cNvPr id="10" name="Google Shape;10;p2"/>
          <p:cNvSpPr/>
          <p:nvPr/>
        </p:nvSpPr>
        <p:spPr>
          <a:xfrm>
            <a:off x="31" y="2824500"/>
            <a:ext cx="7370400" cy="23190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3582600" y="1550700"/>
            <a:ext cx="5561400" cy="35928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rot="10800000">
            <a:off x="5058905" y="0"/>
            <a:ext cx="4085100" cy="20526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20327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4" name="Google Shape;14;p2"/>
          <p:cNvGrpSpPr/>
          <p:nvPr/>
        </p:nvGrpSpPr>
        <p:grpSpPr>
          <a:xfrm>
            <a:off x="255200" y="592"/>
            <a:ext cx="2250363" cy="1044300"/>
            <a:chOff x="255200" y="592"/>
            <a:chExt cx="2250363" cy="1044300"/>
          </a:xfrm>
        </p:grpSpPr>
        <p:sp>
          <p:nvSpPr>
            <p:cNvPr id="15" name="Google Shape;15;p2"/>
            <p:cNvSpPr/>
            <p:nvPr/>
          </p:nvSpPr>
          <p:spPr>
            <a:xfrm>
              <a:off x="764063"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509632"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255200"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905395" y="592"/>
            <a:ext cx="2250363" cy="1044300"/>
            <a:chOff x="905395" y="592"/>
            <a:chExt cx="2250363" cy="1044300"/>
          </a:xfrm>
        </p:grpSpPr>
        <p:sp>
          <p:nvSpPr>
            <p:cNvPr id="19" name="Google Shape;19;p2"/>
            <p:cNvSpPr/>
            <p:nvPr/>
          </p:nvSpPr>
          <p:spPr>
            <a:xfrm>
              <a:off x="1414258"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1159826"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905395"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 name="Google Shape;22;p2"/>
          <p:cNvGrpSpPr/>
          <p:nvPr/>
        </p:nvGrpSpPr>
        <p:grpSpPr>
          <a:xfrm>
            <a:off x="7057468" y="5088"/>
            <a:ext cx="1851282" cy="752108"/>
            <a:chOff x="6917201" y="0"/>
            <a:chExt cx="2227777" cy="863400"/>
          </a:xfrm>
        </p:grpSpPr>
        <p:sp>
          <p:nvSpPr>
            <p:cNvPr id="23" name="Google Shape;23;p2"/>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2"/>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 name="Google Shape;26;p2"/>
          <p:cNvGrpSpPr/>
          <p:nvPr/>
        </p:nvGrpSpPr>
        <p:grpSpPr>
          <a:xfrm>
            <a:off x="6553032" y="4217852"/>
            <a:ext cx="2389068" cy="925737"/>
            <a:chOff x="6917201" y="0"/>
            <a:chExt cx="2227777" cy="863400"/>
          </a:xfrm>
        </p:grpSpPr>
        <p:sp>
          <p:nvSpPr>
            <p:cNvPr id="27" name="Google Shape;27;p2"/>
            <p:cNvSpPr/>
            <p:nvPr/>
          </p:nvSpPr>
          <p:spPr>
            <a:xfrm>
              <a:off x="7641677"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7279439"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2"/>
            <p:cNvSpPr/>
            <p:nvPr/>
          </p:nvSpPr>
          <p:spPr>
            <a:xfrm>
              <a:off x="6917201"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0" name="Google Shape;30;p2"/>
          <p:cNvGrpSpPr/>
          <p:nvPr/>
        </p:nvGrpSpPr>
        <p:grpSpPr>
          <a:xfrm>
            <a:off x="199149" y="4055652"/>
            <a:ext cx="2795414" cy="1083308"/>
            <a:chOff x="6917201" y="0"/>
            <a:chExt cx="2227777" cy="863400"/>
          </a:xfrm>
        </p:grpSpPr>
        <p:sp>
          <p:nvSpPr>
            <p:cNvPr id="31" name="Google Shape;31;p2"/>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2"/>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2"/>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4" name="Google Shape;34;p2"/>
          <p:cNvSpPr txBox="1"/>
          <p:nvPr>
            <p:ph type="ctrTitle"/>
          </p:nvPr>
        </p:nvSpPr>
        <p:spPr>
          <a:xfrm>
            <a:off x="1858703" y="1822833"/>
            <a:ext cx="5361300" cy="1448100"/>
          </a:xfrm>
          <a:prstGeom prst="rect">
            <a:avLst/>
          </a:prstGeom>
        </p:spPr>
        <p:txBody>
          <a:bodyPr anchorCtr="0" anchor="ctr" bIns="91425" lIns="91425" spcFirstLastPara="1" rIns="91425" wrap="square" tIns="91425"/>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35" name="Google Shape;35;p2"/>
          <p:cNvSpPr txBox="1"/>
          <p:nvPr>
            <p:ph idx="1" type="subTitle"/>
          </p:nvPr>
        </p:nvSpPr>
        <p:spPr>
          <a:xfrm>
            <a:off x="1858700" y="3413158"/>
            <a:ext cx="5361300" cy="5226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p:txBody>
      </p:sp>
      <p:sp>
        <p:nvSpPr>
          <p:cNvPr id="36" name="Google Shape;36;p2"/>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bg>
      <p:bgPr>
        <a:solidFill>
          <a:schemeClr val="accent3"/>
        </a:solidFill>
      </p:bgPr>
    </p:bg>
    <p:spTree>
      <p:nvGrpSpPr>
        <p:cNvPr id="109" name="Shape 109"/>
        <p:cNvGrpSpPr/>
        <p:nvPr/>
      </p:nvGrpSpPr>
      <p:grpSpPr>
        <a:xfrm>
          <a:off x="0" y="0"/>
          <a:ext cx="0" cy="0"/>
          <a:chOff x="0" y="0"/>
          <a:chExt cx="0" cy="0"/>
        </a:xfrm>
      </p:grpSpPr>
      <p:sp>
        <p:nvSpPr>
          <p:cNvPr id="110" name="Google Shape;110;p11"/>
          <p:cNvSpPr/>
          <p:nvPr/>
        </p:nvSpPr>
        <p:spPr>
          <a:xfrm flipH="1">
            <a:off x="5569200" y="2834075"/>
            <a:ext cx="3574800" cy="23094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1" name="Google Shape;111;p11"/>
          <p:cNvGrpSpPr/>
          <p:nvPr/>
        </p:nvGrpSpPr>
        <p:grpSpPr>
          <a:xfrm>
            <a:off x="5959222" y="4119576"/>
            <a:ext cx="2520952" cy="1024165"/>
            <a:chOff x="6917201" y="0"/>
            <a:chExt cx="2227777" cy="863400"/>
          </a:xfrm>
        </p:grpSpPr>
        <p:sp>
          <p:nvSpPr>
            <p:cNvPr id="112" name="Google Shape;112;p11"/>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5" name="Google Shape;115;p11"/>
          <p:cNvGrpSpPr/>
          <p:nvPr/>
        </p:nvGrpSpPr>
        <p:grpSpPr>
          <a:xfrm>
            <a:off x="199149" y="2"/>
            <a:ext cx="2795414" cy="1083308"/>
            <a:chOff x="6917201" y="0"/>
            <a:chExt cx="2227777" cy="863400"/>
          </a:xfrm>
        </p:grpSpPr>
        <p:sp>
          <p:nvSpPr>
            <p:cNvPr id="116" name="Google Shape;116;p11"/>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9" name="Google Shape;119;p11"/>
          <p:cNvSpPr txBox="1"/>
          <p:nvPr>
            <p:ph hasCustomPrompt="1" type="title"/>
          </p:nvPr>
        </p:nvSpPr>
        <p:spPr>
          <a:xfrm>
            <a:off x="1385850" y="1383850"/>
            <a:ext cx="6372300" cy="1379700"/>
          </a:xfrm>
          <a:prstGeom prst="rect">
            <a:avLst/>
          </a:prstGeom>
        </p:spPr>
        <p:txBody>
          <a:bodyPr anchorCtr="0" anchor="ctr" bIns="91425" lIns="91425" spcFirstLastPara="1" rIns="91425" wrap="square" tIns="91425"/>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a:r>
              <a:t>xx%</a:t>
            </a:r>
          </a:p>
        </p:txBody>
      </p:sp>
      <p:sp>
        <p:nvSpPr>
          <p:cNvPr id="120" name="Google Shape;120;p11"/>
          <p:cNvSpPr txBox="1"/>
          <p:nvPr>
            <p:ph idx="1" type="body"/>
          </p:nvPr>
        </p:nvSpPr>
        <p:spPr>
          <a:xfrm>
            <a:off x="1385850" y="2863850"/>
            <a:ext cx="6372300" cy="641100"/>
          </a:xfrm>
          <a:prstGeom prst="rect">
            <a:avLst/>
          </a:prstGeom>
        </p:spPr>
        <p:txBody>
          <a:bodyPr anchorCtr="0" anchor="t" bIns="91425" lIns="91425" spcFirstLastPara="1" rIns="91425" wrap="square" tIns="91425"/>
          <a:lstStyle>
            <a:lvl1pPr indent="-311150" lvl="0" marL="457200" algn="ctr">
              <a:spcBef>
                <a:spcPts val="0"/>
              </a:spcBef>
              <a:spcAft>
                <a:spcPts val="0"/>
              </a:spcAft>
              <a:buSzPts val="1300"/>
              <a:buChar char="●"/>
              <a:defRPr/>
            </a:lvl1pPr>
            <a:lvl2pPr indent="-298450" lvl="1" marL="914400" algn="ctr">
              <a:spcBef>
                <a:spcPts val="1600"/>
              </a:spcBef>
              <a:spcAft>
                <a:spcPts val="0"/>
              </a:spcAft>
              <a:buSzPts val="1100"/>
              <a:buChar char="○"/>
              <a:defRPr/>
            </a:lvl2pPr>
            <a:lvl3pPr indent="-298450" lvl="2" marL="1371600" algn="ctr">
              <a:spcBef>
                <a:spcPts val="1600"/>
              </a:spcBef>
              <a:spcAft>
                <a:spcPts val="0"/>
              </a:spcAft>
              <a:buSzPts val="1100"/>
              <a:buChar char="■"/>
              <a:defRPr/>
            </a:lvl3pPr>
            <a:lvl4pPr indent="-298450" lvl="3" marL="1828800" algn="ctr">
              <a:spcBef>
                <a:spcPts val="1600"/>
              </a:spcBef>
              <a:spcAft>
                <a:spcPts val="0"/>
              </a:spcAft>
              <a:buSzPts val="1100"/>
              <a:buChar char="●"/>
              <a:defRPr/>
            </a:lvl4pPr>
            <a:lvl5pPr indent="-298450" lvl="4" marL="2286000" algn="ctr">
              <a:spcBef>
                <a:spcPts val="1600"/>
              </a:spcBef>
              <a:spcAft>
                <a:spcPts val="0"/>
              </a:spcAft>
              <a:buSzPts val="1100"/>
              <a:buChar char="○"/>
              <a:defRPr/>
            </a:lvl5pPr>
            <a:lvl6pPr indent="-298450" lvl="5" marL="2743200" algn="ctr">
              <a:spcBef>
                <a:spcPts val="1600"/>
              </a:spcBef>
              <a:spcAft>
                <a:spcPts val="0"/>
              </a:spcAft>
              <a:buSzPts val="1100"/>
              <a:buChar char="■"/>
              <a:defRPr/>
            </a:lvl6pPr>
            <a:lvl7pPr indent="-298450" lvl="6" marL="3200400" algn="ctr">
              <a:spcBef>
                <a:spcPts val="1600"/>
              </a:spcBef>
              <a:spcAft>
                <a:spcPts val="0"/>
              </a:spcAft>
              <a:buSzPts val="1100"/>
              <a:buChar char="●"/>
              <a:defRPr/>
            </a:lvl7pPr>
            <a:lvl8pPr indent="-298450" lvl="7" marL="3657600" algn="ctr">
              <a:spcBef>
                <a:spcPts val="1600"/>
              </a:spcBef>
              <a:spcAft>
                <a:spcPts val="0"/>
              </a:spcAft>
              <a:buSzPts val="1100"/>
              <a:buChar char="○"/>
              <a:defRPr/>
            </a:lvl8pPr>
            <a:lvl9pPr indent="-298450" lvl="8" marL="4114800" algn="ctr">
              <a:spcBef>
                <a:spcPts val="1600"/>
              </a:spcBef>
              <a:spcAft>
                <a:spcPts val="1600"/>
              </a:spcAft>
              <a:buSzPts val="1100"/>
              <a:buChar char="■"/>
              <a:defRPr/>
            </a:lvl9pPr>
          </a:lstStyle>
          <a:p/>
        </p:txBody>
      </p:sp>
      <p:sp>
        <p:nvSpPr>
          <p:cNvPr id="121" name="Google Shape;121;p11"/>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122" name="Shape 122"/>
        <p:cNvGrpSpPr/>
        <p:nvPr/>
      </p:nvGrpSpPr>
      <p:grpSpPr>
        <a:xfrm>
          <a:off x="0" y="0"/>
          <a:ext cx="0" cy="0"/>
          <a:chOff x="0" y="0"/>
          <a:chExt cx="0" cy="0"/>
        </a:xfrm>
      </p:grpSpPr>
      <p:sp>
        <p:nvSpPr>
          <p:cNvPr id="123" name="Google Shape;123;p12"/>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bg>
      <p:bgPr>
        <a:solidFill>
          <a:schemeClr val="accent3"/>
        </a:solidFill>
      </p:bgPr>
    </p:bg>
    <p:spTree>
      <p:nvGrpSpPr>
        <p:cNvPr id="37" name="Shape 37"/>
        <p:cNvGrpSpPr/>
        <p:nvPr/>
      </p:nvGrpSpPr>
      <p:grpSpPr>
        <a:xfrm>
          <a:off x="0" y="0"/>
          <a:ext cx="0" cy="0"/>
          <a:chOff x="0" y="0"/>
          <a:chExt cx="0" cy="0"/>
        </a:xfrm>
      </p:grpSpPr>
      <p:sp>
        <p:nvSpPr>
          <p:cNvPr id="38" name="Google Shape;38;p3"/>
          <p:cNvSpPr/>
          <p:nvPr/>
        </p:nvSpPr>
        <p:spPr>
          <a:xfrm flipH="1">
            <a:off x="4757100" y="2309400"/>
            <a:ext cx="4386900" cy="28341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9" name="Google Shape;39;p3"/>
          <p:cNvGrpSpPr/>
          <p:nvPr/>
        </p:nvGrpSpPr>
        <p:grpSpPr>
          <a:xfrm>
            <a:off x="5594191" y="3961115"/>
            <a:ext cx="2910145" cy="1182340"/>
            <a:chOff x="6917201" y="0"/>
            <a:chExt cx="2227777" cy="863400"/>
          </a:xfrm>
        </p:grpSpPr>
        <p:sp>
          <p:nvSpPr>
            <p:cNvPr id="40" name="Google Shape;40;p3"/>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3"/>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3"/>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3" name="Google Shape;43;p3"/>
          <p:cNvGrpSpPr/>
          <p:nvPr/>
        </p:nvGrpSpPr>
        <p:grpSpPr>
          <a:xfrm>
            <a:off x="199149" y="2"/>
            <a:ext cx="2795414" cy="1083308"/>
            <a:chOff x="6917201" y="0"/>
            <a:chExt cx="2227777" cy="863400"/>
          </a:xfrm>
        </p:grpSpPr>
        <p:sp>
          <p:nvSpPr>
            <p:cNvPr id="44" name="Google Shape;44;p3"/>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3"/>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3"/>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7" name="Google Shape;47;p3"/>
          <p:cNvSpPr txBox="1"/>
          <p:nvPr>
            <p:ph type="title"/>
          </p:nvPr>
        </p:nvSpPr>
        <p:spPr>
          <a:xfrm>
            <a:off x="1888684" y="1746100"/>
            <a:ext cx="5377500" cy="1646100"/>
          </a:xfrm>
          <a:prstGeom prst="rect">
            <a:avLst/>
          </a:prstGeom>
        </p:spPr>
        <p:txBody>
          <a:bodyPr anchorCtr="0" anchor="ctr" bIns="91425" lIns="91425" spcFirstLastPara="1" rIns="91425" wrap="square" tIns="91425"/>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p:txBody>
      </p:sp>
      <p:sp>
        <p:nvSpPr>
          <p:cNvPr id="48" name="Google Shape;48;p3"/>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bg>
      <p:bgPr>
        <a:solidFill>
          <a:schemeClr val="dk2"/>
        </a:solidFill>
      </p:bgPr>
    </p:bg>
    <p:spTree>
      <p:nvGrpSpPr>
        <p:cNvPr id="49" name="Shape 49"/>
        <p:cNvGrpSpPr/>
        <p:nvPr/>
      </p:nvGrpSpPr>
      <p:grpSpPr>
        <a:xfrm>
          <a:off x="0" y="0"/>
          <a:ext cx="0" cy="0"/>
          <a:chOff x="0" y="0"/>
          <a:chExt cx="0" cy="0"/>
        </a:xfrm>
      </p:grpSpPr>
      <p:sp>
        <p:nvSpPr>
          <p:cNvPr id="50" name="Google Shape;50;p4"/>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4"/>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4"/>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4"/>
          <p:cNvSpPr txBox="1"/>
          <p:nvPr>
            <p:ph type="title"/>
          </p:nvPr>
        </p:nvSpPr>
        <p:spPr>
          <a:xfrm>
            <a:off x="819150" y="845600"/>
            <a:ext cx="7505700" cy="954600"/>
          </a:xfrm>
          <a:prstGeom prst="rect">
            <a:avLst/>
          </a:prstGeom>
        </p:spPr>
        <p:txBody>
          <a:bodyPr anchorCtr="0" anchor="t"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54" name="Google Shape;54;p4"/>
          <p:cNvSpPr txBox="1"/>
          <p:nvPr>
            <p:ph idx="1" type="body"/>
          </p:nvPr>
        </p:nvSpPr>
        <p:spPr>
          <a:xfrm>
            <a:off x="819150" y="1990725"/>
            <a:ext cx="7505700" cy="24480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55" name="Google Shape;55;p4"/>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bg>
      <p:bgPr>
        <a:solidFill>
          <a:schemeClr val="dk2"/>
        </a:solidFill>
      </p:bgPr>
    </p:bg>
    <p:spTree>
      <p:nvGrpSpPr>
        <p:cNvPr id="56" name="Shape 56"/>
        <p:cNvGrpSpPr/>
        <p:nvPr/>
      </p:nvGrpSpPr>
      <p:grpSpPr>
        <a:xfrm>
          <a:off x="0" y="0"/>
          <a:ext cx="0" cy="0"/>
          <a:chOff x="0" y="0"/>
          <a:chExt cx="0" cy="0"/>
        </a:xfrm>
      </p:grpSpPr>
      <p:sp>
        <p:nvSpPr>
          <p:cNvPr id="57" name="Google Shape;57;p5"/>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5"/>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5"/>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5"/>
          <p:cNvSpPr txBox="1"/>
          <p:nvPr>
            <p:ph type="title"/>
          </p:nvPr>
        </p:nvSpPr>
        <p:spPr>
          <a:xfrm>
            <a:off x="819150" y="845600"/>
            <a:ext cx="7505700" cy="954600"/>
          </a:xfrm>
          <a:prstGeom prst="rect">
            <a:avLst/>
          </a:prstGeom>
        </p:spPr>
        <p:txBody>
          <a:bodyPr anchorCtr="0" anchor="t"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1" name="Google Shape;61;p5"/>
          <p:cNvSpPr txBox="1"/>
          <p:nvPr>
            <p:ph idx="1" type="body"/>
          </p:nvPr>
        </p:nvSpPr>
        <p:spPr>
          <a:xfrm>
            <a:off x="819150" y="1990725"/>
            <a:ext cx="3686100" cy="24480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2" name="Google Shape;62;p5"/>
          <p:cNvSpPr txBox="1"/>
          <p:nvPr>
            <p:ph idx="2" type="body"/>
          </p:nvPr>
        </p:nvSpPr>
        <p:spPr>
          <a:xfrm>
            <a:off x="4638675" y="1990725"/>
            <a:ext cx="3686100" cy="24480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3" name="Google Shape;63;p5"/>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bg>
      <p:bgPr>
        <a:solidFill>
          <a:schemeClr val="dk2"/>
        </a:solidFill>
      </p:bgPr>
    </p:bg>
    <p:spTree>
      <p:nvGrpSpPr>
        <p:cNvPr id="64" name="Shape 64"/>
        <p:cNvGrpSpPr/>
        <p:nvPr/>
      </p:nvGrpSpPr>
      <p:grpSpPr>
        <a:xfrm>
          <a:off x="0" y="0"/>
          <a:ext cx="0" cy="0"/>
          <a:chOff x="0" y="0"/>
          <a:chExt cx="0" cy="0"/>
        </a:xfrm>
      </p:grpSpPr>
      <p:sp>
        <p:nvSpPr>
          <p:cNvPr id="65" name="Google Shape;65;p6"/>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6"/>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6"/>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6"/>
          <p:cNvSpPr txBox="1"/>
          <p:nvPr>
            <p:ph type="title"/>
          </p:nvPr>
        </p:nvSpPr>
        <p:spPr>
          <a:xfrm>
            <a:off x="819150" y="845600"/>
            <a:ext cx="7505700" cy="954600"/>
          </a:xfrm>
          <a:prstGeom prst="rect">
            <a:avLst/>
          </a:prstGeom>
        </p:spPr>
        <p:txBody>
          <a:bodyPr anchorCtr="0" anchor="t"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9" name="Google Shape;69;p6"/>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bg>
      <p:bgPr>
        <a:solidFill>
          <a:schemeClr val="accent3"/>
        </a:solidFill>
      </p:bgPr>
    </p:bg>
    <p:spTree>
      <p:nvGrpSpPr>
        <p:cNvPr id="70" name="Shape 70"/>
        <p:cNvGrpSpPr/>
        <p:nvPr/>
      </p:nvGrpSpPr>
      <p:grpSpPr>
        <a:xfrm>
          <a:off x="0" y="0"/>
          <a:ext cx="0" cy="0"/>
          <a:chOff x="0" y="0"/>
          <a:chExt cx="0" cy="0"/>
        </a:xfrm>
      </p:grpSpPr>
      <p:sp>
        <p:nvSpPr>
          <p:cNvPr id="71" name="Google Shape;71;p7"/>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7"/>
          <p:cNvSpPr/>
          <p:nvPr/>
        </p:nvSpPr>
        <p:spPr>
          <a:xfrm>
            <a:off x="31" y="2824500"/>
            <a:ext cx="7370400" cy="23190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7"/>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7"/>
          <p:cNvSpPr txBox="1"/>
          <p:nvPr>
            <p:ph type="title"/>
          </p:nvPr>
        </p:nvSpPr>
        <p:spPr>
          <a:xfrm>
            <a:off x="819150" y="845600"/>
            <a:ext cx="3709200" cy="1383000"/>
          </a:xfrm>
          <a:prstGeom prst="rect">
            <a:avLst/>
          </a:prstGeom>
        </p:spPr>
        <p:txBody>
          <a:bodyPr anchorCtr="0" anchor="t"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75" name="Google Shape;75;p7"/>
          <p:cNvSpPr txBox="1"/>
          <p:nvPr>
            <p:ph idx="1" type="body"/>
          </p:nvPr>
        </p:nvSpPr>
        <p:spPr>
          <a:xfrm>
            <a:off x="830700" y="2319050"/>
            <a:ext cx="3709200" cy="21198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76" name="Google Shape;76;p7"/>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accent1"/>
        </a:solidFill>
      </p:bgPr>
    </p:bg>
    <p:spTree>
      <p:nvGrpSpPr>
        <p:cNvPr id="77" name="Shape 77"/>
        <p:cNvGrpSpPr/>
        <p:nvPr/>
      </p:nvGrpSpPr>
      <p:grpSpPr>
        <a:xfrm>
          <a:off x="0" y="0"/>
          <a:ext cx="0" cy="0"/>
          <a:chOff x="0" y="0"/>
          <a:chExt cx="0" cy="0"/>
        </a:xfrm>
      </p:grpSpPr>
      <p:sp>
        <p:nvSpPr>
          <p:cNvPr id="78" name="Google Shape;78;p8"/>
          <p:cNvSpPr/>
          <p:nvPr/>
        </p:nvSpPr>
        <p:spPr>
          <a:xfrm>
            <a:off x="0" y="2823144"/>
            <a:ext cx="7369200" cy="23169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flipH="1">
            <a:off x="3583210" y="1554113"/>
            <a:ext cx="5560500" cy="35895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0" name="Google Shape;80;p8"/>
          <p:cNvGrpSpPr/>
          <p:nvPr/>
        </p:nvGrpSpPr>
        <p:grpSpPr>
          <a:xfrm>
            <a:off x="255991" y="-118"/>
            <a:ext cx="2251347" cy="1043408"/>
            <a:chOff x="3961956" y="4383950"/>
            <a:chExt cx="1160548" cy="548700"/>
          </a:xfrm>
        </p:grpSpPr>
        <p:sp>
          <p:nvSpPr>
            <p:cNvPr id="81" name="Google Shape;81;p8"/>
            <p:cNvSpPr/>
            <p:nvPr/>
          </p:nvSpPr>
          <p:spPr>
            <a:xfrm>
              <a:off x="4224904"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a:off x="4093430"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a:off x="3961956"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4" name="Google Shape;84;p8"/>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5" name="Google Shape;85;p8"/>
          <p:cNvGrpSpPr/>
          <p:nvPr/>
        </p:nvGrpSpPr>
        <p:grpSpPr>
          <a:xfrm>
            <a:off x="34934" y="4522125"/>
            <a:ext cx="1593306" cy="617072"/>
            <a:chOff x="6917201" y="0"/>
            <a:chExt cx="2227777" cy="863400"/>
          </a:xfrm>
        </p:grpSpPr>
        <p:sp>
          <p:nvSpPr>
            <p:cNvPr id="86" name="Google Shape;86;p8"/>
            <p:cNvSpPr/>
            <p:nvPr/>
          </p:nvSpPr>
          <p:spPr>
            <a:xfrm>
              <a:off x="7641677"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a:off x="7279439"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a:off x="6917201"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9" name="Google Shape;89;p8"/>
          <p:cNvGrpSpPr/>
          <p:nvPr/>
        </p:nvGrpSpPr>
        <p:grpSpPr>
          <a:xfrm>
            <a:off x="5886353" y="1243"/>
            <a:ext cx="3257455" cy="1261514"/>
            <a:chOff x="6917201" y="0"/>
            <a:chExt cx="2227777" cy="863400"/>
          </a:xfrm>
        </p:grpSpPr>
        <p:sp>
          <p:nvSpPr>
            <p:cNvPr id="90" name="Google Shape;90;p8"/>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8"/>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8"/>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3" name="Google Shape;93;p8"/>
          <p:cNvSpPr txBox="1"/>
          <p:nvPr>
            <p:ph type="title"/>
          </p:nvPr>
        </p:nvSpPr>
        <p:spPr>
          <a:xfrm>
            <a:off x="1393929" y="1301146"/>
            <a:ext cx="6366900" cy="2539200"/>
          </a:xfrm>
          <a:prstGeom prst="rect">
            <a:avLst/>
          </a:prstGeom>
        </p:spPr>
        <p:txBody>
          <a:bodyPr anchorCtr="0" anchor="ctr" bIns="91425" lIns="91425" spcFirstLastPara="1" rIns="91425" wrap="square" tIns="91425"/>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p:txBody>
      </p:sp>
      <p:sp>
        <p:nvSpPr>
          <p:cNvPr id="94" name="Google Shape;94;p8"/>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bg>
      <p:bgPr>
        <a:solidFill>
          <a:schemeClr val="dk2"/>
        </a:solidFill>
      </p:bgPr>
    </p:bg>
    <p:spTree>
      <p:nvGrpSpPr>
        <p:cNvPr id="95" name="Shape 95"/>
        <p:cNvGrpSpPr/>
        <p:nvPr/>
      </p:nvGrpSpPr>
      <p:grpSpPr>
        <a:xfrm>
          <a:off x="0" y="0"/>
          <a:ext cx="0" cy="0"/>
          <a:chOff x="0" y="0"/>
          <a:chExt cx="0" cy="0"/>
        </a:xfrm>
      </p:grpSpPr>
      <p:sp>
        <p:nvSpPr>
          <p:cNvPr id="96" name="Google Shape;96;p9"/>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9"/>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9"/>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9"/>
          <p:cNvSpPr txBox="1"/>
          <p:nvPr>
            <p:ph type="title"/>
          </p:nvPr>
        </p:nvSpPr>
        <p:spPr>
          <a:xfrm>
            <a:off x="819150" y="845600"/>
            <a:ext cx="6424200" cy="705000"/>
          </a:xfrm>
          <a:prstGeom prst="rect">
            <a:avLst/>
          </a:prstGeom>
        </p:spPr>
        <p:txBody>
          <a:bodyPr anchorCtr="0" anchor="t"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100" name="Google Shape;100;p9"/>
          <p:cNvSpPr txBox="1"/>
          <p:nvPr>
            <p:ph idx="1" type="subTitle"/>
          </p:nvPr>
        </p:nvSpPr>
        <p:spPr>
          <a:xfrm>
            <a:off x="819150" y="1550700"/>
            <a:ext cx="5859900" cy="393600"/>
          </a:xfrm>
          <a:prstGeom prst="rect">
            <a:avLst/>
          </a:prstGeom>
        </p:spPr>
        <p:txBody>
          <a:bodyPr anchorCtr="0" anchor="t" bIns="91425" lIns="91425" spcFirstLastPara="1" rIns="91425" wrap="square" tIns="91425"/>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101" name="Google Shape;101;p9"/>
          <p:cNvSpPr txBox="1"/>
          <p:nvPr>
            <p:ph idx="2" type="body"/>
          </p:nvPr>
        </p:nvSpPr>
        <p:spPr>
          <a:xfrm>
            <a:off x="819150" y="2467050"/>
            <a:ext cx="5859900" cy="20955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102" name="Google Shape;102;p9"/>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bg>
      <p:bgPr>
        <a:solidFill>
          <a:schemeClr val="accent1"/>
        </a:solidFill>
      </p:bgPr>
    </p:bg>
    <p:spTree>
      <p:nvGrpSpPr>
        <p:cNvPr id="103" name="Shape 103"/>
        <p:cNvGrpSpPr/>
        <p:nvPr/>
      </p:nvGrpSpPr>
      <p:grpSpPr>
        <a:xfrm>
          <a:off x="0" y="0"/>
          <a:ext cx="0" cy="0"/>
          <a:chOff x="0" y="0"/>
          <a:chExt cx="0" cy="0"/>
        </a:xfrm>
      </p:grpSpPr>
      <p:sp>
        <p:nvSpPr>
          <p:cNvPr id="104" name="Google Shape;104;p10"/>
          <p:cNvSpPr/>
          <p:nvPr/>
        </p:nvSpPr>
        <p:spPr>
          <a:xfrm>
            <a:off x="31" y="2824500"/>
            <a:ext cx="7370400" cy="23190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0"/>
          <p:cNvSpPr/>
          <p:nvPr/>
        </p:nvSpPr>
        <p:spPr>
          <a:xfrm flipH="1">
            <a:off x="3582600" y="1550700"/>
            <a:ext cx="5561400" cy="35928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0"/>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0"/>
          <p:cNvSpPr txBox="1"/>
          <p:nvPr>
            <p:ph idx="1" type="body"/>
          </p:nvPr>
        </p:nvSpPr>
        <p:spPr>
          <a:xfrm>
            <a:off x="328025" y="4163500"/>
            <a:ext cx="7415100" cy="605100"/>
          </a:xfrm>
          <a:prstGeom prst="rect">
            <a:avLst/>
          </a:prstGeom>
        </p:spPr>
        <p:txBody>
          <a:bodyPr anchorCtr="0" anchor="b" bIns="91425" lIns="91425" spcFirstLastPara="1" rIns="91425" wrap="square" tIns="91425"/>
          <a:lstStyle>
            <a:lvl1pPr indent="-228600" lvl="0" marL="457200">
              <a:lnSpc>
                <a:spcPct val="100000"/>
              </a:lnSpc>
              <a:spcBef>
                <a:spcPts val="0"/>
              </a:spcBef>
              <a:spcAft>
                <a:spcPts val="0"/>
              </a:spcAft>
              <a:buSzPts val="1300"/>
              <a:buNone/>
              <a:defRPr/>
            </a:lvl1pPr>
          </a:lstStyle>
          <a:p/>
        </p:txBody>
      </p:sp>
      <p:sp>
        <p:nvSpPr>
          <p:cNvPr id="108" name="Google Shape;108;p10"/>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hift">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p:txBody>
      </p:sp>
      <p:sp>
        <p:nvSpPr>
          <p:cNvPr id="7" name="Google Shape;7;p1"/>
          <p:cNvSpPr txBox="1"/>
          <p:nvPr>
            <p:ph idx="1" type="body"/>
          </p:nvPr>
        </p:nvSpPr>
        <p:spPr>
          <a:xfrm>
            <a:off x="311700" y="1152475"/>
            <a:ext cx="8520600" cy="3391200"/>
          </a:xfrm>
          <a:prstGeom prst="rect">
            <a:avLst/>
          </a:prstGeom>
          <a:noFill/>
          <a:ln>
            <a:noFill/>
          </a:ln>
        </p:spPr>
        <p:txBody>
          <a:bodyPr anchorCtr="0" anchor="t" bIns="91425" lIns="91425" spcFirstLastPara="1" rIns="91425" wrap="square" tIns="91425"/>
          <a:lstStyle>
            <a:lvl1pPr indent="-311150" lvl="0" marL="45720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indent="-298450" lvl="1" marL="9144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indent="-298450" lvl="2" marL="13716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indent="-298450" lvl="3" marL="18288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indent="-298450" lvl="4" marL="22860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indent="-298450" lvl="5" marL="27432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indent="-298450" lvl="6" marL="32004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indent="-298450" lvl="7" marL="36576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indent="-298450" lvl="8" marL="4114800">
              <a:lnSpc>
                <a:spcPct val="115000"/>
              </a:lnSpc>
              <a:spcBef>
                <a:spcPts val="1600"/>
              </a:spcBef>
              <a:spcAft>
                <a:spcPts val="1600"/>
              </a:spcAft>
              <a:buClr>
                <a:schemeClr val="dk2"/>
              </a:buClr>
              <a:buSzPts val="1100"/>
              <a:buFont typeface="Calibri"/>
              <a:buChar char="■"/>
              <a:defRPr sz="1100">
                <a:solidFill>
                  <a:schemeClr val="dk2"/>
                </a:solidFill>
                <a:latin typeface="Calibri"/>
                <a:ea typeface="Calibri"/>
                <a:cs typeface="Calibri"/>
                <a:sym typeface="Calibri"/>
              </a:defRPr>
            </a:lvl9pPr>
          </a:lstStyle>
          <a:p/>
        </p:txBody>
      </p:sp>
      <p:sp>
        <p:nvSpPr>
          <p:cNvPr id="8" name="Google Shape;8;p1"/>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latin typeface="Nunito"/>
                <a:ea typeface="Nunito"/>
                <a:cs typeface="Nunito"/>
                <a:sym typeface="Nunito"/>
              </a:defRPr>
            </a:lvl1pPr>
            <a:lvl2pPr lvl="1" algn="r">
              <a:buNone/>
              <a:defRPr sz="1000">
                <a:solidFill>
                  <a:schemeClr val="dk2"/>
                </a:solidFill>
                <a:latin typeface="Nunito"/>
                <a:ea typeface="Nunito"/>
                <a:cs typeface="Nunito"/>
                <a:sym typeface="Nunito"/>
              </a:defRPr>
            </a:lvl2pPr>
            <a:lvl3pPr lvl="2" algn="r">
              <a:buNone/>
              <a:defRPr sz="1000">
                <a:solidFill>
                  <a:schemeClr val="dk2"/>
                </a:solidFill>
                <a:latin typeface="Nunito"/>
                <a:ea typeface="Nunito"/>
                <a:cs typeface="Nunito"/>
                <a:sym typeface="Nunito"/>
              </a:defRPr>
            </a:lvl3pPr>
            <a:lvl4pPr lvl="3" algn="r">
              <a:buNone/>
              <a:defRPr sz="1000">
                <a:solidFill>
                  <a:schemeClr val="dk2"/>
                </a:solidFill>
                <a:latin typeface="Nunito"/>
                <a:ea typeface="Nunito"/>
                <a:cs typeface="Nunito"/>
                <a:sym typeface="Nunito"/>
              </a:defRPr>
            </a:lvl4pPr>
            <a:lvl5pPr lvl="4" algn="r">
              <a:buNone/>
              <a:defRPr sz="1000">
                <a:solidFill>
                  <a:schemeClr val="dk2"/>
                </a:solidFill>
                <a:latin typeface="Nunito"/>
                <a:ea typeface="Nunito"/>
                <a:cs typeface="Nunito"/>
                <a:sym typeface="Nunito"/>
              </a:defRPr>
            </a:lvl5pPr>
            <a:lvl6pPr lvl="5" algn="r">
              <a:buNone/>
              <a:defRPr sz="1000">
                <a:solidFill>
                  <a:schemeClr val="dk2"/>
                </a:solidFill>
                <a:latin typeface="Nunito"/>
                <a:ea typeface="Nunito"/>
                <a:cs typeface="Nunito"/>
                <a:sym typeface="Nunito"/>
              </a:defRPr>
            </a:lvl6pPr>
            <a:lvl7pPr lvl="6" algn="r">
              <a:buNone/>
              <a:defRPr sz="1000">
                <a:solidFill>
                  <a:schemeClr val="dk2"/>
                </a:solidFill>
                <a:latin typeface="Nunito"/>
                <a:ea typeface="Nunito"/>
                <a:cs typeface="Nunito"/>
                <a:sym typeface="Nunito"/>
              </a:defRPr>
            </a:lvl7pPr>
            <a:lvl8pPr lvl="7" algn="r">
              <a:buNone/>
              <a:defRPr sz="1000">
                <a:solidFill>
                  <a:schemeClr val="dk2"/>
                </a:solidFill>
                <a:latin typeface="Nunito"/>
                <a:ea typeface="Nunito"/>
                <a:cs typeface="Nunito"/>
                <a:sym typeface="Nunito"/>
              </a:defRPr>
            </a:lvl8pPr>
            <a:lvl9pPr lvl="8" algn="r">
              <a:buNone/>
              <a:defRPr sz="10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ru"/>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7" name="Shape 127"/>
        <p:cNvGrpSpPr/>
        <p:nvPr/>
      </p:nvGrpSpPr>
      <p:grpSpPr>
        <a:xfrm>
          <a:off x="0" y="0"/>
          <a:ext cx="0" cy="0"/>
          <a:chOff x="0" y="0"/>
          <a:chExt cx="0" cy="0"/>
        </a:xfrm>
      </p:grpSpPr>
      <p:sp>
        <p:nvSpPr>
          <p:cNvPr id="128" name="Google Shape;128;p13"/>
          <p:cNvSpPr txBox="1"/>
          <p:nvPr>
            <p:ph type="ctrTitle"/>
          </p:nvPr>
        </p:nvSpPr>
        <p:spPr>
          <a:xfrm>
            <a:off x="1858703" y="1822833"/>
            <a:ext cx="5361300" cy="14481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ru"/>
              <a:t>Управление качеством</a:t>
            </a:r>
            <a:endParaRPr/>
          </a:p>
        </p:txBody>
      </p:sp>
      <p:sp>
        <p:nvSpPr>
          <p:cNvPr id="129" name="Google Shape;129;p13"/>
          <p:cNvSpPr txBox="1"/>
          <p:nvPr>
            <p:ph idx="1" type="subTitle"/>
          </p:nvPr>
        </p:nvSpPr>
        <p:spPr>
          <a:xfrm>
            <a:off x="1858700" y="3413158"/>
            <a:ext cx="5361300" cy="52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9" name="Shape 179"/>
        <p:cNvGrpSpPr/>
        <p:nvPr/>
      </p:nvGrpSpPr>
      <p:grpSpPr>
        <a:xfrm>
          <a:off x="0" y="0"/>
          <a:ext cx="0" cy="0"/>
          <a:chOff x="0" y="0"/>
          <a:chExt cx="0" cy="0"/>
        </a:xfrm>
      </p:grpSpPr>
      <p:sp>
        <p:nvSpPr>
          <p:cNvPr id="180" name="Google Shape;180;p22"/>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Обеспечение качества и стандарты</a:t>
            </a:r>
            <a:endParaRPr/>
          </a:p>
        </p:txBody>
      </p:sp>
      <p:sp>
        <p:nvSpPr>
          <p:cNvPr id="181" name="Google Shape;181;p22"/>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Деятельность по обеспечению качества направлена на достижение определенного уровня качества при разработке программного обеспечения. Она предполагает определение или выбор стандартов, применяемых либо к самому процессу разработки ПО, либо к готовому продукту. Эти стандарты могут быть частью процессов производства ПО. В ходе выполнения таких процессов могут применяться средства поддержки, учитывающие выбранные (или разработанные) стандарты качества.</a:t>
            </a:r>
            <a:endParaRPr/>
          </a:p>
          <a:p>
            <a:pPr indent="0" lvl="0" marL="0" rtl="0" algn="l">
              <a:spcBef>
                <a:spcPts val="1600"/>
              </a:spcBef>
              <a:spcAft>
                <a:spcPts val="160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5" name="Shape 185"/>
        <p:cNvGrpSpPr/>
        <p:nvPr/>
      </p:nvGrpSpPr>
      <p:grpSpPr>
        <a:xfrm>
          <a:off x="0" y="0"/>
          <a:ext cx="0" cy="0"/>
          <a:chOff x="0" y="0"/>
          <a:chExt cx="0" cy="0"/>
        </a:xfrm>
      </p:grpSpPr>
      <p:sp>
        <p:nvSpPr>
          <p:cNvPr id="186" name="Google Shape;186;p23"/>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23"/>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В процессе обеспечения качества могут применяться два вида стандартов.</a:t>
            </a:r>
            <a:endParaRPr/>
          </a:p>
          <a:p>
            <a:pPr indent="-311150" lvl="0" marL="457200" rtl="0" algn="l">
              <a:spcBef>
                <a:spcPts val="1600"/>
              </a:spcBef>
              <a:spcAft>
                <a:spcPts val="0"/>
              </a:spcAft>
              <a:buSzPts val="1300"/>
              <a:buAutoNum type="arabicPeriod"/>
            </a:pPr>
            <a:r>
              <a:rPr i="1" lang="ru"/>
              <a:t>Стандарты на продукцию.</a:t>
            </a:r>
            <a:r>
              <a:rPr lang="ru"/>
              <a:t> Применимы к уже готовым программным продуктам. Они включают стандарты на сопроводительную документацию, например структуру документа, описывающего системные требования, а также такие стандарты, как, например, стандарт заголовка комментариев в определении класса объекта, стандарты написания программного кода, определяющие способ использования языка программирования. </a:t>
            </a:r>
            <a:endParaRPr/>
          </a:p>
          <a:p>
            <a:pPr indent="-311150" lvl="0" marL="457200" rtl="0" algn="l">
              <a:spcBef>
                <a:spcPts val="0"/>
              </a:spcBef>
              <a:spcAft>
                <a:spcPts val="0"/>
              </a:spcAft>
              <a:buSzPts val="1300"/>
              <a:buAutoNum type="arabicPeriod"/>
            </a:pPr>
            <a:r>
              <a:rPr i="1" lang="ru"/>
              <a:t>Стандарты на процесс создания ПО. </a:t>
            </a:r>
            <a:r>
              <a:rPr lang="ru"/>
              <a:t>Определяют ход самого процесса создания программного продукта, например разработку спецификации, процессы проектирования и аттестации. Кроме того, они могут описывать документацию, создаваемую в ходе выполнения этих процессов.</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1" name="Shape 191"/>
        <p:cNvGrpSpPr/>
        <p:nvPr/>
      </p:nvGrpSpPr>
      <p:grpSpPr>
        <a:xfrm>
          <a:off x="0" y="0"/>
          <a:ext cx="0" cy="0"/>
          <a:chOff x="0" y="0"/>
          <a:chExt cx="0" cy="0"/>
        </a:xfrm>
      </p:grpSpPr>
      <p:sp>
        <p:nvSpPr>
          <p:cNvPr id="192" name="Google Shape;192;p24"/>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24"/>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ru"/>
              <a:t>Между стандартами на продукцию и стандартами на процесс существует очень сильная взаимосвязь. Стандарты на продукцию применимы к результату процесса разработки ПО, а стандарты на процесс в большинстве случаев подразумевают выполнение определенных действий, направленных на получение товара, соответствующего стандартам на продукцию.</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7" name="Shape 197"/>
        <p:cNvGrpSpPr/>
        <p:nvPr/>
      </p:nvGrpSpPr>
      <p:grpSpPr>
        <a:xfrm>
          <a:off x="0" y="0"/>
          <a:ext cx="0" cy="0"/>
          <a:chOff x="0" y="0"/>
          <a:chExt cx="0" cy="0"/>
        </a:xfrm>
      </p:grpSpPr>
      <p:sp>
        <p:nvSpPr>
          <p:cNvPr id="198" name="Google Shape;198;p25"/>
          <p:cNvSpPr txBox="1"/>
          <p:nvPr>
            <p:ph idx="1" type="body"/>
          </p:nvPr>
        </p:nvSpPr>
        <p:spPr>
          <a:xfrm>
            <a:off x="819150" y="708275"/>
            <a:ext cx="7505700" cy="3730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Стандарты в разработке программной продукции важны по целому ряду причин, основные из которых перечислены ниже.</a:t>
            </a:r>
            <a:endParaRPr/>
          </a:p>
          <a:p>
            <a:pPr indent="-311150" lvl="0" marL="457200" rtl="0" algn="l">
              <a:spcBef>
                <a:spcPts val="1600"/>
              </a:spcBef>
              <a:spcAft>
                <a:spcPts val="0"/>
              </a:spcAft>
              <a:buSzPts val="1300"/>
              <a:buAutoNum type="arabicPeriod"/>
            </a:pPr>
            <a:r>
              <a:rPr lang="ru"/>
              <a:t>Стандарты аккумулируют все лучшее из практической деятельности по созданию ПО. Как правило, практические знан</a:t>
            </a:r>
            <a:r>
              <a:rPr lang="ru"/>
              <a:t>и</a:t>
            </a:r>
            <a:r>
              <a:rPr lang="ru"/>
              <a:t>я приобретаются путем долгого поиска и ошибок. Привнесение этого опыта в определенный стандарт помогает избежать повторения прошлых ошибок. Стандарты в данном случае собирают знания и опыт, имеющие значение для организации-разработчика.</a:t>
            </a:r>
            <a:endParaRPr/>
          </a:p>
          <a:p>
            <a:pPr indent="-311150" lvl="0" marL="457200" rtl="0" algn="l">
              <a:spcBef>
                <a:spcPts val="0"/>
              </a:spcBef>
              <a:spcAft>
                <a:spcPts val="0"/>
              </a:spcAft>
              <a:buSzPts val="1300"/>
              <a:buAutoNum type="arabicPeriod"/>
            </a:pPr>
            <a:r>
              <a:rPr lang="ru"/>
              <a:t>Стандарты предоставляют необходимую основу для реализации процесса обеспечения качества. Имея в наличии стандарты, обобщающие лучшие знания и опыт, для обеспечения качества достаточно контролировать, чтобы они выполнялись в процессе создания ПО.</a:t>
            </a:r>
            <a:endParaRPr/>
          </a:p>
          <a:p>
            <a:pPr indent="-311150" lvl="0" marL="457200" rtl="0" algn="l">
              <a:spcBef>
                <a:spcPts val="0"/>
              </a:spcBef>
              <a:spcAft>
                <a:spcPts val="0"/>
              </a:spcAft>
              <a:buSzPts val="1300"/>
              <a:buAutoNum type="arabicPeriod"/>
            </a:pPr>
            <a:r>
              <a:rPr lang="ru"/>
              <a:t>Стандарты незаменимы, когда работа переходит от одного сотрудника к другому. В этом случае деятельность всех специалистов в организации подчиняется единому нормативу. Следовательно, требуется меньше затрат на изучение сотрудником новой работы.</a:t>
            </a:r>
            <a:endParaRPr/>
          </a:p>
          <a:p>
            <a:pPr indent="0" lvl="0" marL="0" rtl="0" algn="l">
              <a:spcBef>
                <a:spcPts val="1600"/>
              </a:spcBef>
              <a:spcAft>
                <a:spcPts val="160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2" name="Shape 202"/>
        <p:cNvGrpSpPr/>
        <p:nvPr/>
      </p:nvGrpSpPr>
      <p:grpSpPr>
        <a:xfrm>
          <a:off x="0" y="0"/>
          <a:ext cx="0" cy="0"/>
          <a:chOff x="0" y="0"/>
          <a:chExt cx="0" cy="0"/>
        </a:xfrm>
      </p:grpSpPr>
      <p:sp>
        <p:nvSpPr>
          <p:cNvPr id="203" name="Google Shape;203;p26"/>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4" name="Google Shape;204;p26"/>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ru"/>
              <a:t>Иногда специалисты по разработке ПО относятся к стандартам как к бюрократическому наследию, неприменимому к разработке ПО. Особенно это проявляется при выполнении такой утомительной и скучной (однако необходимой для соблюдения стандартов) процедуры, как заполнение всевозможных форм и регистрация работ. Конечно, с общей идеей полезности стандартов все согласны, однако при этом разработчики находят любую удобную причину, по которой именно для их проекта эти стандарты не так уж необходимы.</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8" name="Shape 208"/>
        <p:cNvGrpSpPr/>
        <p:nvPr/>
      </p:nvGrpSpPr>
      <p:grpSpPr>
        <a:xfrm>
          <a:off x="0" y="0"/>
          <a:ext cx="0" cy="0"/>
          <a:chOff x="0" y="0"/>
          <a:chExt cx="0" cy="0"/>
        </a:xfrm>
      </p:grpSpPr>
      <p:sp>
        <p:nvSpPr>
          <p:cNvPr id="209" name="Google Shape;209;p27"/>
          <p:cNvSpPr txBox="1"/>
          <p:nvPr>
            <p:ph idx="1" type="body"/>
          </p:nvPr>
        </p:nvSpPr>
        <p:spPr>
          <a:xfrm>
            <a:off x="819150" y="829575"/>
            <a:ext cx="7505700" cy="3609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Чтобы не возникало подобных проблем в работе, менеджеры по качеству, отвечающие за разработку стандартов, должны быть достаточно подготовленными и действовать следующим образом.</a:t>
            </a:r>
            <a:endParaRPr/>
          </a:p>
          <a:p>
            <a:pPr indent="-311150" lvl="0" marL="457200" rtl="0" algn="l">
              <a:spcBef>
                <a:spcPts val="1600"/>
              </a:spcBef>
              <a:spcAft>
                <a:spcPts val="0"/>
              </a:spcAft>
              <a:buSzPts val="1300"/>
              <a:buAutoNum type="arabicPeriod"/>
            </a:pPr>
            <a:r>
              <a:rPr lang="ru"/>
              <a:t>Вовлечь самих программистов в разработку стандартов. Они должны ясно понимать, с какой целью разрабатывается стандарт, и четко следовать установленным правилам и нормативам. </a:t>
            </a:r>
            <a:r>
              <a:rPr lang="ru"/>
              <a:t>В</a:t>
            </a:r>
            <a:r>
              <a:rPr lang="ru"/>
              <a:t>ажно, чтобы документ с описанием стандарта включал не только изложение самого норматива качества, но и объяснение необходимости именно этого норматива.</a:t>
            </a:r>
            <a:endParaRPr/>
          </a:p>
          <a:p>
            <a:pPr indent="-311150" lvl="0" marL="457200" rtl="0" algn="l">
              <a:spcBef>
                <a:spcPts val="0"/>
              </a:spcBef>
              <a:spcAft>
                <a:spcPts val="0"/>
              </a:spcAft>
              <a:buSzPts val="1300"/>
              <a:buAutoNum type="arabicPeriod"/>
            </a:pPr>
            <a:r>
              <a:rPr lang="ru"/>
              <a:t>Регулярно просматривать и обновлять стандарты, чтобы идти в ногу с быстро развивающимися технологиями. Как только стандарт разработан, его помещают в справочник организации по стандартам, где его холят и лелеют, меняя с большой неохотой. Справочник по стандартам – вещь для организации необходимая, однако он должен развиваться по мере развития новых технологий. </a:t>
            </a:r>
            <a:endParaRPr/>
          </a:p>
          <a:p>
            <a:pPr indent="-311150" lvl="0" marL="457200" rtl="0" algn="l">
              <a:spcBef>
                <a:spcPts val="0"/>
              </a:spcBef>
              <a:spcAft>
                <a:spcPts val="0"/>
              </a:spcAft>
              <a:buSzPts val="1300"/>
              <a:buAutoNum type="arabicPeriod"/>
            </a:pPr>
            <a:r>
              <a:rPr lang="ru"/>
              <a:t>Подумать о том, чтобы обеспечить поддержку стандартов программными средствами везде, где только можно. Всяческие "канцелярские" стандарты вызывают огромное количество жалоб, связанных с нудной и утомительной работой по их выполнению. Если же имеются в наличии средства поддержки, выполнение стандартов не требует больших усилий.</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3" name="Shape 213"/>
        <p:cNvGrpSpPr/>
        <p:nvPr/>
      </p:nvGrpSpPr>
      <p:grpSpPr>
        <a:xfrm>
          <a:off x="0" y="0"/>
          <a:ext cx="0" cy="0"/>
          <a:chOff x="0" y="0"/>
          <a:chExt cx="0" cy="0"/>
        </a:xfrm>
      </p:grpSpPr>
      <p:sp>
        <p:nvSpPr>
          <p:cNvPr id="214" name="Google Shape;214;p28"/>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Стандарты на техническую документацию</a:t>
            </a:r>
            <a:endParaRPr/>
          </a:p>
        </p:txBody>
      </p:sp>
      <p:sp>
        <p:nvSpPr>
          <p:cNvPr id="215" name="Google Shape;215;p28"/>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Необходимость стандартов на документацию в программном проекте становится очевидной, если не существует никакого другого реального способа отображения процесса разработки ПО. Стандартные документы имеют четкую последовательную структуру, вид и качество, а значит, их легко читать и воспринимать. Существует три типа стандартов на документацию.</a:t>
            </a:r>
            <a:endParaRPr/>
          </a:p>
          <a:p>
            <a:pPr indent="-311150" lvl="0" marL="457200" rtl="0" algn="l">
              <a:spcBef>
                <a:spcPts val="1600"/>
              </a:spcBef>
              <a:spcAft>
                <a:spcPts val="0"/>
              </a:spcAft>
              <a:buSzPts val="1300"/>
              <a:buAutoNum type="arabicPeriod"/>
            </a:pPr>
            <a:r>
              <a:rPr lang="ru"/>
              <a:t>Стандарты на процесс создания документации. Определяют способ создания технической документации.</a:t>
            </a:r>
            <a:endParaRPr/>
          </a:p>
          <a:p>
            <a:pPr indent="-311150" lvl="0" marL="457200" rtl="0" algn="l">
              <a:spcBef>
                <a:spcPts val="0"/>
              </a:spcBef>
              <a:spcAft>
                <a:spcPts val="0"/>
              </a:spcAft>
              <a:buSzPts val="1300"/>
              <a:buAutoNum type="arabicPeriod"/>
            </a:pPr>
            <a:r>
              <a:rPr lang="ru"/>
              <a:t>Стандарты на документ. Определяют структуру и внешний вид документов.</a:t>
            </a:r>
            <a:endParaRPr/>
          </a:p>
          <a:p>
            <a:pPr indent="-311150" lvl="0" marL="457200" rtl="0" algn="l">
              <a:spcBef>
                <a:spcPts val="0"/>
              </a:spcBef>
              <a:spcAft>
                <a:spcPts val="0"/>
              </a:spcAft>
              <a:buSzPts val="1300"/>
              <a:buAutoNum type="arabicPeriod"/>
            </a:pPr>
            <a:r>
              <a:rPr lang="ru"/>
              <a:t>Стандарты на обмен документами. Гарантируют совместимость всех электронных версий </a:t>
            </a:r>
            <a:r>
              <a:rPr lang="ru"/>
              <a:t>д</a:t>
            </a:r>
            <a:r>
              <a:rPr lang="ru"/>
              <a:t>окументов.</a:t>
            </a:r>
            <a:endParaRPr/>
          </a:p>
          <a:p>
            <a:pPr indent="0" lvl="0" marL="0" rtl="0" algn="l">
              <a:spcBef>
                <a:spcPts val="1600"/>
              </a:spcBef>
              <a:spcAft>
                <a:spcPts val="1600"/>
              </a:spcAft>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9" name="Shape 219"/>
        <p:cNvGrpSpPr/>
        <p:nvPr/>
      </p:nvGrpSpPr>
      <p:grpSpPr>
        <a:xfrm>
          <a:off x="0" y="0"/>
          <a:ext cx="0" cy="0"/>
          <a:chOff x="0" y="0"/>
          <a:chExt cx="0" cy="0"/>
        </a:xfrm>
      </p:grpSpPr>
      <p:sp>
        <p:nvSpPr>
          <p:cNvPr id="220" name="Google Shape;220;p29"/>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29"/>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Стандарт на процесс создания документации предоставляет описание способа изготовления документов. Он включает описания действий по созданию документов и предполагает программные средства для их создания. Кроме этого, нужно описать процедуры проверки и редактирования документов, благодаря которым обеспечивается необходимый уровень их качества.</a:t>
            </a:r>
            <a:endParaRPr/>
          </a:p>
          <a:p>
            <a:pPr indent="0" lvl="0" marL="0" rtl="0" algn="l">
              <a:spcBef>
                <a:spcPts val="1600"/>
              </a:spcBef>
              <a:spcAft>
                <a:spcPts val="1600"/>
              </a:spcAft>
              <a:buNone/>
            </a:pPr>
            <a:r>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5" name="Shape 225"/>
        <p:cNvGrpSpPr/>
        <p:nvPr/>
      </p:nvGrpSpPr>
      <p:grpSpPr>
        <a:xfrm>
          <a:off x="0" y="0"/>
          <a:ext cx="0" cy="0"/>
          <a:chOff x="0" y="0"/>
          <a:chExt cx="0" cy="0"/>
        </a:xfrm>
      </p:grpSpPr>
      <p:sp>
        <p:nvSpPr>
          <p:cNvPr id="226" name="Google Shape;226;p30"/>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30"/>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ru"/>
              <a:t>Стандарты качества на процесс документирования должны быть достаточно гибкими, чтобы их можно было применять ко всем типам документации. Естественно, совсем необязательно проводить детальные проверки качества рабочей документации или служебных записок. Однако при работе с официальными документами, имеющими отношение к дальнейшей разработке продукта либо предназначенными для заказчика, нужно иметь установленную процедуру проверки их качества.</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1" name="Shape 231"/>
        <p:cNvGrpSpPr/>
        <p:nvPr/>
      </p:nvGrpSpPr>
      <p:grpSpPr>
        <a:xfrm>
          <a:off x="0" y="0"/>
          <a:ext cx="0" cy="0"/>
          <a:chOff x="0" y="0"/>
          <a:chExt cx="0" cy="0"/>
        </a:xfrm>
      </p:grpSpPr>
      <p:sp>
        <p:nvSpPr>
          <p:cNvPr id="232" name="Google Shape;232;p31"/>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31"/>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ru"/>
              <a:t>Стандарты на документацию следует применять ко всем документам, которые создаются в процессе работы над программным продуктом. Такие документы должны быть одинаковыми по стилю изложения и внешнему виду, а документы, которые относятся к одному типу, должны также иметь одинаковую структуру. Несмотря на то что стандарты на документацию могут быть адаптированы к определенного вида проектам, все же для организации неплохо было бы выработать собственный "фирменный" стиль, применяемый ко всем документам.</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3" name="Shape 133"/>
        <p:cNvGrpSpPr/>
        <p:nvPr/>
      </p:nvGrpSpPr>
      <p:grpSpPr>
        <a:xfrm>
          <a:off x="0" y="0"/>
          <a:ext cx="0" cy="0"/>
          <a:chOff x="0" y="0"/>
          <a:chExt cx="0" cy="0"/>
        </a:xfrm>
      </p:grpSpPr>
      <p:sp>
        <p:nvSpPr>
          <p:cNvPr id="134" name="Google Shape;134;p14"/>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14"/>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ru"/>
              <a:t>Для многих организаций основным критерием деятельности является достижение высокого уровня качества производимой продукции либо предоставляемых услуг. В наше время невозможна поставка продуктов низкого качества, требующих устранения недоработок после доставки заказчику</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7" name="Shape 237"/>
        <p:cNvGrpSpPr/>
        <p:nvPr/>
      </p:nvGrpSpPr>
      <p:grpSpPr>
        <a:xfrm>
          <a:off x="0" y="0"/>
          <a:ext cx="0" cy="0"/>
          <a:chOff x="0" y="0"/>
          <a:chExt cx="0" cy="0"/>
        </a:xfrm>
      </p:grpSpPr>
      <p:sp>
        <p:nvSpPr>
          <p:cNvPr id="238" name="Google Shape;238;p32"/>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Планирование качества</a:t>
            </a:r>
            <a:endParaRPr/>
          </a:p>
        </p:txBody>
      </p:sp>
      <p:sp>
        <p:nvSpPr>
          <p:cNvPr id="239" name="Google Shape;239;p32"/>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Планирование качества нужно начинать на самой ранней стадии проекта. План обеспечения качества должен основываться на предполагаемых свойствах продукта, требуется также определить метод их проверки. Для этого необходимо определить понятие "должный уровень качества" программного продукта. Без этого программисты могут работать, делая акценты на разных свойствах продукта. Результат процесса планирования качества – это план обеспечения качества</a:t>
            </a:r>
            <a:endParaRPr/>
          </a:p>
          <a:p>
            <a:pPr indent="0" lvl="0" marL="0" rtl="0" algn="l">
              <a:spcBef>
                <a:spcPts val="1600"/>
              </a:spcBef>
              <a:spcAft>
                <a:spcPts val="1600"/>
              </a:spcAft>
              <a:buNone/>
            </a:pPr>
            <a:r>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3" name="Shape 243"/>
        <p:cNvGrpSpPr/>
        <p:nvPr/>
      </p:nvGrpSpPr>
      <p:grpSpPr>
        <a:xfrm>
          <a:off x="0" y="0"/>
          <a:ext cx="0" cy="0"/>
          <a:chOff x="0" y="0"/>
          <a:chExt cx="0" cy="0"/>
        </a:xfrm>
      </p:grpSpPr>
      <p:sp>
        <p:nvSpPr>
          <p:cNvPr id="244" name="Google Shape;244;p33"/>
          <p:cNvSpPr txBox="1"/>
          <p:nvPr>
            <p:ph idx="1" type="body"/>
          </p:nvPr>
        </p:nvSpPr>
        <p:spPr>
          <a:xfrm>
            <a:off x="819150" y="732525"/>
            <a:ext cx="7505700" cy="3706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Из всех организационных стандартов в плане обеспечения качества должны быть отображены наиболее подходящие к создаваемому программному продукту или процессу его разработки. Если в проекте используются новые методы или инструментальные средства, то могут быть добавлены новые стандарты к уже существующим. Приведенную ниже структуру плана обеспечения качества можно считать классической.</a:t>
            </a:r>
            <a:endParaRPr/>
          </a:p>
          <a:p>
            <a:pPr indent="-311150" lvl="0" marL="457200" rtl="0" algn="l">
              <a:spcBef>
                <a:spcPts val="1600"/>
              </a:spcBef>
              <a:spcAft>
                <a:spcPts val="0"/>
              </a:spcAft>
              <a:buSzPts val="1300"/>
              <a:buAutoNum type="arabicPeriod"/>
            </a:pPr>
            <a:r>
              <a:rPr lang="ru"/>
              <a:t>Представление продукта. Описание продукта, намечаемый рынок его сбыта, а также ожидаемые свойства.</a:t>
            </a:r>
            <a:endParaRPr/>
          </a:p>
          <a:p>
            <a:pPr indent="-311150" lvl="0" marL="457200" rtl="0" algn="l">
              <a:spcBef>
                <a:spcPts val="0"/>
              </a:spcBef>
              <a:spcAft>
                <a:spcPts val="0"/>
              </a:spcAft>
              <a:buSzPts val="1300"/>
              <a:buAutoNum type="arabicPeriod"/>
            </a:pPr>
            <a:r>
              <a:rPr lang="ru"/>
              <a:t>Планы выпуска продукта. Назначение крайних сроков выпуска версий программного продукта, распределение ответственности за разработку продукта и его обслуживание.</a:t>
            </a:r>
            <a:endParaRPr/>
          </a:p>
          <a:p>
            <a:pPr indent="-311150" lvl="0" marL="457200" rtl="0" algn="l">
              <a:spcBef>
                <a:spcPts val="0"/>
              </a:spcBef>
              <a:spcAft>
                <a:spcPts val="0"/>
              </a:spcAft>
              <a:buSzPts val="1300"/>
              <a:buAutoNum type="arabicPeriod"/>
            </a:pPr>
            <a:r>
              <a:rPr lang="ru"/>
              <a:t>Описания процессов. Представление процессов разработки и обслуживания программного продукта в ходе выполнения проекта и управления им.</a:t>
            </a:r>
            <a:endParaRPr/>
          </a:p>
          <a:p>
            <a:pPr indent="-311150" lvl="0" marL="457200" rtl="0" algn="l">
              <a:spcBef>
                <a:spcPts val="0"/>
              </a:spcBef>
              <a:spcAft>
                <a:spcPts val="0"/>
              </a:spcAft>
              <a:buSzPts val="1300"/>
              <a:buAutoNum type="arabicPeriod"/>
            </a:pPr>
            <a:r>
              <a:rPr lang="ru"/>
              <a:t>Цели качества. Планы и цели обеспечения качества продукта, включая описание наиболее важных его характеристик.</a:t>
            </a:r>
            <a:endParaRPr/>
          </a:p>
          <a:p>
            <a:pPr indent="-311150" lvl="0" marL="457200" rtl="0" algn="l">
              <a:spcBef>
                <a:spcPts val="0"/>
              </a:spcBef>
              <a:spcAft>
                <a:spcPts val="0"/>
              </a:spcAft>
              <a:buSzPts val="1300"/>
              <a:buAutoNum type="arabicPeriod"/>
            </a:pPr>
            <a:r>
              <a:rPr lang="ru"/>
              <a:t>Риски и управление рисками. Описание основных видов риска, которые могут оказать влияние на уровень качества продукта, и мероприятия, направленные на снижение рисков.</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8" name="Shape 248"/>
        <p:cNvGrpSpPr/>
        <p:nvPr/>
      </p:nvGrpSpPr>
      <p:grpSpPr>
        <a:xfrm>
          <a:off x="0" y="0"/>
          <a:ext cx="0" cy="0"/>
          <a:chOff x="0" y="0"/>
          <a:chExt cx="0" cy="0"/>
        </a:xfrm>
      </p:grpSpPr>
      <p:sp>
        <p:nvSpPr>
          <p:cNvPr id="249" name="Google Shape;249;p34"/>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0" name="Google Shape;250;p34"/>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План обеспечения качества должен определять основные качественные показатели разрабатываемого продукта. Например, эффективность системы может иметь первостепенную важность по сравнению с другим показателями. Если это будет отображено в плане, то специалисты смогут найти компромисс между различными показателями системы. В плане также должен быть указан процесс оценивания уровня качества.</a:t>
            </a:r>
            <a:endParaRPr/>
          </a:p>
          <a:p>
            <a:pPr indent="0" lvl="0" marL="0" rtl="0" algn="l">
              <a:spcBef>
                <a:spcPts val="1600"/>
              </a:spcBef>
              <a:spcAft>
                <a:spcPts val="1600"/>
              </a:spcAft>
              <a:buNone/>
            </a:pPr>
            <a:r>
              <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4" name="Shape 254"/>
        <p:cNvGrpSpPr/>
        <p:nvPr/>
      </p:nvGrpSpPr>
      <p:grpSpPr>
        <a:xfrm>
          <a:off x="0" y="0"/>
          <a:ext cx="0" cy="0"/>
          <a:chOff x="0" y="0"/>
          <a:chExt cx="0" cy="0"/>
        </a:xfrm>
      </p:grpSpPr>
      <p:sp>
        <p:nvSpPr>
          <p:cNvPr id="255" name="Google Shape;255;p35"/>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Контроль качества</a:t>
            </a:r>
            <a:endParaRPr/>
          </a:p>
        </p:txBody>
      </p:sp>
      <p:sp>
        <p:nvSpPr>
          <p:cNvPr id="256" name="Google Shape;256;p35"/>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Контроль качества предусматривает наблюдение за процессом разработки ПО с тем, чтобы гарантировать соблюдение определенных нормативных процедур и стандартов. Контрольные проектные элементы проверяются согласно четко определенным стандартам процесса контроля качества. Процесс контроля качества имеет собственный набор процедур и отчетов, которые могут быть использованы в процессе разработки ПО. Они должны иметь четкую структуру и быть понятными  специалистам по разработке ПО.</a:t>
            </a:r>
            <a:endParaRPr/>
          </a:p>
          <a:p>
            <a:pPr indent="0" lvl="0" marL="0" rtl="0" algn="l">
              <a:spcBef>
                <a:spcPts val="1600"/>
              </a:spcBef>
              <a:spcAft>
                <a:spcPts val="1600"/>
              </a:spcAft>
              <a:buNone/>
            </a:pPr>
            <a:r>
              <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0" name="Shape 260"/>
        <p:cNvGrpSpPr/>
        <p:nvPr/>
      </p:nvGrpSpPr>
      <p:grpSpPr>
        <a:xfrm>
          <a:off x="0" y="0"/>
          <a:ext cx="0" cy="0"/>
          <a:chOff x="0" y="0"/>
          <a:chExt cx="0" cy="0"/>
        </a:xfrm>
      </p:grpSpPr>
      <p:sp>
        <p:nvSpPr>
          <p:cNvPr id="261" name="Google Shape;261;p36"/>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2" name="Google Shape;262;p36"/>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Существует два взаимодополняющих подхода к процессу контроля качества.</a:t>
            </a:r>
            <a:endParaRPr/>
          </a:p>
          <a:p>
            <a:pPr indent="-311150" lvl="0" marL="457200" rtl="0" algn="l">
              <a:spcBef>
                <a:spcPts val="1600"/>
              </a:spcBef>
              <a:spcAft>
                <a:spcPts val="0"/>
              </a:spcAft>
              <a:buSzPts val="1300"/>
              <a:buAutoNum type="arabicPeriod"/>
            </a:pPr>
            <a:r>
              <a:rPr lang="ru"/>
              <a:t>Проверки качества, когда программный продукт, сопровождающая документация и процесс разработки анализируются группой проверяющих. Эта группа ответственна за проверку соблюдения стандартов проекта, а также за соответствие документации этим стандартам. Любые отклонения от стандартов регистрируются и подаются на рассмотрение менеджеру проекта. </a:t>
            </a:r>
            <a:endParaRPr/>
          </a:p>
          <a:p>
            <a:pPr indent="-311150" lvl="0" marL="457200" rtl="0" algn="l">
              <a:spcBef>
                <a:spcPts val="0"/>
              </a:spcBef>
              <a:spcAft>
                <a:spcPts val="0"/>
              </a:spcAft>
              <a:buSzPts val="1300"/>
              <a:buAutoNum type="arabicPeriod"/>
            </a:pPr>
            <a:r>
              <a:rPr lang="ru"/>
              <a:t>Автоматизированная оценка ПО, когда программный продукт и его документация проверяются специальной компьютерной программой, которая сопоставляет их со стандартами данного проекта. В такую автоматизированную проверку можно включить количественный контроль некоторых характеристик ПО</a:t>
            </a:r>
            <a:endParaRPr/>
          </a:p>
          <a:p>
            <a:pPr indent="0" lvl="0" marL="0" rtl="0" algn="l">
              <a:spcBef>
                <a:spcPts val="1600"/>
              </a:spcBef>
              <a:spcAft>
                <a:spcPts val="1600"/>
              </a:spcAft>
              <a:buNone/>
            </a:pPr>
            <a:r>
              <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6" name="Shape 266"/>
        <p:cNvGrpSpPr/>
        <p:nvPr/>
      </p:nvGrpSpPr>
      <p:grpSpPr>
        <a:xfrm>
          <a:off x="0" y="0"/>
          <a:ext cx="0" cy="0"/>
          <a:chOff x="0" y="0"/>
          <a:chExt cx="0" cy="0"/>
        </a:xfrm>
      </p:grpSpPr>
      <p:sp>
        <p:nvSpPr>
          <p:cNvPr id="267" name="Google Shape;267;p37"/>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8" name="Google Shape;268;p37"/>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ru"/>
              <a:t>Проверки – это наиболее распространенный способ оценивания качества процесса разработки и создаваемого продукта. В проверку, как правило, включена группа специалистов, которые изучают отдельный этап или процесс разработки в целом, создаваемую систему и сопровождающую документацию для выявления возможных проблем. Результаты такой проверки обычно заносятся в официальный отчет и передаются разработчикам системы либо лицу, ответственному за исправление ошибок.</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2" name="Shape 272"/>
        <p:cNvGrpSpPr/>
        <p:nvPr/>
      </p:nvGrpSpPr>
      <p:grpSpPr>
        <a:xfrm>
          <a:off x="0" y="0"/>
          <a:ext cx="0" cy="0"/>
          <a:chOff x="0" y="0"/>
          <a:chExt cx="0" cy="0"/>
        </a:xfrm>
      </p:grpSpPr>
      <p:sp>
        <p:nvSpPr>
          <p:cNvPr id="273" name="Google Shape;273;p38"/>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4" name="Google Shape;274;p38"/>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ru"/>
              <a:t>Целью команды проверки качества является обнаружение ошибок и противоречий с тем, чтобы довести их до сведения разработчика или автора документации. Все проверки основаны на документации, однако они не ограничены только спецификацией, структурой системы или программным кодом. Проверке подвергаются и такие документы, как модель процесса разработки, планы тестирования, процедура управления конфигурацией, стандарты процесса разработки и руководство пользователя.</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8" name="Shape 278"/>
        <p:cNvGrpSpPr/>
        <p:nvPr/>
      </p:nvGrpSpPr>
      <p:grpSpPr>
        <a:xfrm>
          <a:off x="0" y="0"/>
          <a:ext cx="0" cy="0"/>
          <a:chOff x="0" y="0"/>
          <a:chExt cx="0" cy="0"/>
        </a:xfrm>
      </p:grpSpPr>
      <p:sp>
        <p:nvSpPr>
          <p:cNvPr id="279" name="Google Shape;279;p39"/>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Измерение показателей ПО</a:t>
            </a:r>
            <a:endParaRPr/>
          </a:p>
        </p:txBody>
      </p:sp>
      <p:sp>
        <p:nvSpPr>
          <p:cNvPr id="280" name="Google Shape;280;p39"/>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ru"/>
              <a:t>Измерения в области программного обеспечения – это получение числовых значений определенных показателей программного продукта или процесса его разработки. Значения этих показателей сравнивают между собой и со стандартами, применяемыми в данной организации. На основе этих сравнений можно сделать выводы о качестве продукта или процесса разработки. Например, организация планирует ввести новое программное средство для тестирования ПО. Перед тем как это средство будет введено в стандарт, нужно определить количество дефектов программной системы, обнаруженных за определенный период времени другими средствами тестирования. Затем следует повторить процесс тестирования новым средством. Если при этом будет обнаружено большее количество ошибок за то же время, значит, это средство окажется действительно полезным для проведения проверки правильности программного кода.</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4" name="Shape 284"/>
        <p:cNvGrpSpPr/>
        <p:nvPr/>
      </p:nvGrpSpPr>
      <p:grpSpPr>
        <a:xfrm>
          <a:off x="0" y="0"/>
          <a:ext cx="0" cy="0"/>
          <a:chOff x="0" y="0"/>
          <a:chExt cx="0" cy="0"/>
        </a:xfrm>
      </p:grpSpPr>
      <p:sp>
        <p:nvSpPr>
          <p:cNvPr id="285" name="Google Shape;285;p40"/>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Процесс измерения</a:t>
            </a:r>
            <a:endParaRPr/>
          </a:p>
        </p:txBody>
      </p:sp>
      <p:sp>
        <p:nvSpPr>
          <p:cNvPr id="286" name="Google Shape;286;p40"/>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Процесс измерения показателей ПО, может быть частью контроля качества. Каждый компонент системы анализируется отдельно, значения одинаковых показателей сравниваются между собой, а иногда и с аналогичными статистическими данными других проектов. Аномальные данные измерений по какому-либо системному компоненту должны стать поводом для проведения мероприятий по обеспечению качества этого компонента.</a:t>
            </a:r>
            <a:endParaRPr/>
          </a:p>
          <a:p>
            <a:pPr indent="0" lvl="0" marL="0" rtl="0" algn="l">
              <a:spcBef>
                <a:spcPts val="1600"/>
              </a:spcBef>
              <a:spcAft>
                <a:spcPts val="1600"/>
              </a:spcAft>
              <a:buNone/>
            </a:pPr>
            <a:r>
              <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0" name="Shape 290"/>
        <p:cNvGrpSpPr/>
        <p:nvPr/>
      </p:nvGrpSpPr>
      <p:grpSpPr>
        <a:xfrm>
          <a:off x="0" y="0"/>
          <a:ext cx="0" cy="0"/>
          <a:chOff x="0" y="0"/>
          <a:chExt cx="0" cy="0"/>
        </a:xfrm>
      </p:grpSpPr>
      <p:sp>
        <p:nvSpPr>
          <p:cNvPr id="291" name="Google Shape;291;p41"/>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Процесс измерений состоит из пяти основных этапов.</a:t>
            </a:r>
            <a:endParaRPr/>
          </a:p>
        </p:txBody>
      </p:sp>
      <p:sp>
        <p:nvSpPr>
          <p:cNvPr id="292" name="Google Shape;292;p41"/>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Google Shape;140;p15"/>
          <p:cNvSpPr txBox="1"/>
          <p:nvPr>
            <p:ph idx="1" type="body"/>
          </p:nvPr>
        </p:nvSpPr>
        <p:spPr>
          <a:xfrm>
            <a:off x="819150" y="776375"/>
            <a:ext cx="7505700" cy="3662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Однако качество программного продукта является достаточно сложным понятием, трудным для определения. Традиционно продукт считается качественным в том случае, если полностью соответствует техническим требованиям. В идеале такое определение должно быть применимо ко всем продуктам, в том числе и к программным, однако здесь нас подстерегают некоторые проблемы.</a:t>
            </a:r>
            <a:endParaRPr/>
          </a:p>
          <a:p>
            <a:pPr indent="-311150" lvl="0" marL="457200" rtl="0" algn="l">
              <a:spcBef>
                <a:spcPts val="1600"/>
              </a:spcBef>
              <a:spcAft>
                <a:spcPts val="0"/>
              </a:spcAft>
              <a:buSzPts val="1300"/>
              <a:buAutoNum type="arabicPeriod"/>
            </a:pPr>
            <a:r>
              <a:rPr lang="ru"/>
              <a:t>Технические требования ориентированы на те свойства продукта, которые необходимы заказчику. Однако организация-разработчик может также иметь свои требования к разрабатываемому программному продукту, которые обычно не включаются в технические требования заказчика. </a:t>
            </a:r>
            <a:endParaRPr/>
          </a:p>
          <a:p>
            <a:pPr indent="-311150" lvl="0" marL="457200" rtl="0" algn="l">
              <a:spcBef>
                <a:spcPts val="0"/>
              </a:spcBef>
              <a:spcAft>
                <a:spcPts val="0"/>
              </a:spcAft>
              <a:buSzPts val="1300"/>
              <a:buAutoNum type="arabicPeriod"/>
            </a:pPr>
            <a:r>
              <a:rPr lang="ru"/>
              <a:t>Неизвестно, как точно определить и измерить определенные показатели качества (например, то же</a:t>
            </a:r>
            <a:r>
              <a:rPr lang="ru"/>
              <a:t> </a:t>
            </a:r>
            <a:r>
              <a:rPr lang="ru"/>
              <a:t>удобство сопровождения).</a:t>
            </a:r>
            <a:endParaRPr/>
          </a:p>
          <a:p>
            <a:pPr indent="-311150" lvl="0" marL="457200" rtl="0" algn="l">
              <a:spcBef>
                <a:spcPts val="0"/>
              </a:spcBef>
              <a:spcAft>
                <a:spcPts val="0"/>
              </a:spcAft>
              <a:buSzPts val="1300"/>
              <a:buAutoNum type="arabicPeriod"/>
            </a:pPr>
            <a:r>
              <a:rPr lang="ru"/>
              <a:t>Трудно создать полную спецификацию программного продукта. Поэтому, хотя созданный программный продукт будет полностью соответствовать спецификации, заказчик все равно может не получить высококачественного продукта.</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6" name="Shape 296"/>
        <p:cNvGrpSpPr/>
        <p:nvPr/>
      </p:nvGrpSpPr>
      <p:grpSpPr>
        <a:xfrm>
          <a:off x="0" y="0"/>
          <a:ext cx="0" cy="0"/>
          <a:chOff x="0" y="0"/>
          <a:chExt cx="0" cy="0"/>
        </a:xfrm>
      </p:grpSpPr>
      <p:sp>
        <p:nvSpPr>
          <p:cNvPr id="297" name="Google Shape;297;p42"/>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Выбор показателей для измерения</a:t>
            </a:r>
            <a:endParaRPr/>
          </a:p>
        </p:txBody>
      </p:sp>
      <p:sp>
        <p:nvSpPr>
          <p:cNvPr id="298" name="Google Shape;298;p42"/>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ru"/>
              <a:t>Для начала следует сформулировать те вопросы, на которые необходимо получить ответ посредством измерения, после чего определяются измеряемые показатели. Не нужно выбирать показатели, которые не соответствуют поставленным задачам. Парадигма "цель-вопрос-измерение", которая рассматривается в следующей главе, является одним из лучших подходов к выбору измеряемых показателей.</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2" name="Shape 302"/>
        <p:cNvGrpSpPr/>
        <p:nvPr/>
      </p:nvGrpSpPr>
      <p:grpSpPr>
        <a:xfrm>
          <a:off x="0" y="0"/>
          <a:ext cx="0" cy="0"/>
          <a:chOff x="0" y="0"/>
          <a:chExt cx="0" cy="0"/>
        </a:xfrm>
      </p:grpSpPr>
      <p:sp>
        <p:nvSpPr>
          <p:cNvPr id="303" name="Google Shape;303;p43"/>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Отбор системных компонентов</a:t>
            </a:r>
            <a:endParaRPr/>
          </a:p>
        </p:txBody>
      </p:sp>
      <p:sp>
        <p:nvSpPr>
          <p:cNvPr id="304" name="Google Shape;304;p43"/>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Часто совсем необязательно оценивать показатели всех компонентов программной системы. В одних случаях для анализа целесообразно сделать представительную выборку компонентов; в других достаточно оценить наиболее важные (критические) компоненты системы.</a:t>
            </a:r>
            <a:endParaRPr/>
          </a:p>
          <a:p>
            <a:pPr indent="0" lvl="0" marL="0" rtl="0" algn="l">
              <a:spcBef>
                <a:spcPts val="1600"/>
              </a:spcBef>
              <a:spcAft>
                <a:spcPts val="1600"/>
              </a:spcAft>
              <a:buNone/>
            </a:pPr>
            <a:r>
              <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8" name="Shape 308"/>
        <p:cNvGrpSpPr/>
        <p:nvPr/>
      </p:nvGrpSpPr>
      <p:grpSpPr>
        <a:xfrm>
          <a:off x="0" y="0"/>
          <a:ext cx="0" cy="0"/>
          <a:chOff x="0" y="0"/>
          <a:chExt cx="0" cy="0"/>
        </a:xfrm>
      </p:grpSpPr>
      <p:sp>
        <p:nvSpPr>
          <p:cNvPr id="309" name="Google Shape;309;p44"/>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Измерение показателей компонентов</a:t>
            </a:r>
            <a:endParaRPr/>
          </a:p>
        </p:txBody>
      </p:sp>
      <p:sp>
        <p:nvSpPr>
          <p:cNvPr id="310" name="Google Shape;310;p44"/>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Это процесс измерения значений выбранных показателей для отобранных компонентов. Для этого обычно используются средства автоматического сбора данных. Они могут быть либо отдельными специальными средствами, либо встроенными в CASE-средства</a:t>
            </a:r>
            <a:endParaRPr/>
          </a:p>
          <a:p>
            <a:pPr indent="0" lvl="0" marL="0" rtl="0" algn="l">
              <a:spcBef>
                <a:spcPts val="1600"/>
              </a:spcBef>
              <a:spcAft>
                <a:spcPts val="1600"/>
              </a:spcAft>
              <a:buNone/>
            </a:pPr>
            <a:r>
              <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14" name="Shape 314"/>
        <p:cNvGrpSpPr/>
        <p:nvPr/>
      </p:nvGrpSpPr>
      <p:grpSpPr>
        <a:xfrm>
          <a:off x="0" y="0"/>
          <a:ext cx="0" cy="0"/>
          <a:chOff x="0" y="0"/>
          <a:chExt cx="0" cy="0"/>
        </a:xfrm>
      </p:grpSpPr>
      <p:sp>
        <p:nvSpPr>
          <p:cNvPr id="315" name="Google Shape;315;p45"/>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Определение аномальных данных</a:t>
            </a:r>
            <a:endParaRPr/>
          </a:p>
        </p:txBody>
      </p:sp>
      <p:sp>
        <p:nvSpPr>
          <p:cNvPr id="316" name="Google Shape;316;p45"/>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ru"/>
              <a:t>Значения измеренных показателей нужно сравнить между собой и с предыдущими измерениями, занесенными в базу данных. Важно отследить необычно высокие или, наоборот, низкие значения каждого вида показателей, так как компоненты с такими показателями могут быть причиной возникновения последующих проблем</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0" name="Shape 320"/>
        <p:cNvGrpSpPr/>
        <p:nvPr/>
      </p:nvGrpSpPr>
      <p:grpSpPr>
        <a:xfrm>
          <a:off x="0" y="0"/>
          <a:ext cx="0" cy="0"/>
          <a:chOff x="0" y="0"/>
          <a:chExt cx="0" cy="0"/>
        </a:xfrm>
      </p:grpSpPr>
      <p:sp>
        <p:nvSpPr>
          <p:cNvPr id="321" name="Google Shape;321;p46"/>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Анализ аномальных компонентов</a:t>
            </a:r>
            <a:endParaRPr/>
          </a:p>
        </p:txBody>
      </p:sp>
      <p:sp>
        <p:nvSpPr>
          <p:cNvPr id="322" name="Google Shape;322;p46"/>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ru"/>
              <a:t>Определив компоненты с аномальными показателями, их следует изучить для выявления возможного отрицательного влияния на качество программного продукта в целом. Например, аномальное значение такого показателя, как сложность компонента, не обязательно будет означать его плохое качество. Может быть другая причина для высокого значения этого показателя, которая не ведет к снижению качества.</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6" name="Shape 326"/>
        <p:cNvGrpSpPr/>
        <p:nvPr/>
      </p:nvGrpSpPr>
      <p:grpSpPr>
        <a:xfrm>
          <a:off x="0" y="0"/>
          <a:ext cx="0" cy="0"/>
          <a:chOff x="0" y="0"/>
          <a:chExt cx="0" cy="0"/>
        </a:xfrm>
      </p:grpSpPr>
      <p:sp>
        <p:nvSpPr>
          <p:cNvPr id="327" name="Google Shape;327;p47"/>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28" name="Google Shape;328;p47"/>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ru"/>
              <a:t>Все собранные данные должны сохраняться в качестве ресурса организации, при этом обязателен анализ архивных данных по всем проектам, даже если они не используются в текущем проекте. После создания достаточно большой базы данных измерений на основе сравнения информации по различным проектам можно организовать специальную систему измерения показателей, которая отвечает нуждам данной организации</a:t>
            </a:r>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32" name="Shape 332"/>
        <p:cNvGrpSpPr/>
        <p:nvPr/>
      </p:nvGrpSpPr>
      <p:grpSpPr>
        <a:xfrm>
          <a:off x="0" y="0"/>
          <a:ext cx="0" cy="0"/>
          <a:chOff x="0" y="0"/>
          <a:chExt cx="0" cy="0"/>
        </a:xfrm>
      </p:grpSpPr>
      <p:sp>
        <p:nvSpPr>
          <p:cNvPr id="333" name="Google Shape;333;p48"/>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Показатели программного продукта</a:t>
            </a:r>
            <a:endParaRPr/>
          </a:p>
        </p:txBody>
      </p:sp>
      <p:sp>
        <p:nvSpPr>
          <p:cNvPr id="334" name="Google Shape;334;p48"/>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Эти показатели отображают свойства программного продукта в целом. К сожалению, такие легко измеримые показатели, как размер и цикломатическая сложность программы, не имеют прямой и универсальной взаимосвязи с такими показателями качества, как надежность или удобство сопровождения. Эти взаимосвязи могут изменяться в процессе разработки продукта, зависят от технологии разработки и типа разрабатываемой программной системы. Организации-разработчики обязательно должны вести базу статистических данных. Именно такая база данных поможет в дальнейшем разобраться, какие свойства продукта соотносятся с теми показателями качества, в которых заинтересована организация.</a:t>
            </a:r>
            <a:endParaRPr/>
          </a:p>
          <a:p>
            <a:pPr indent="0" lvl="0" marL="0" rtl="0" algn="l">
              <a:spcBef>
                <a:spcPts val="1600"/>
              </a:spcBef>
              <a:spcAft>
                <a:spcPts val="1600"/>
              </a:spcAft>
              <a:buNone/>
            </a:pPr>
            <a:r>
              <a:t/>
            </a:r>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38" name="Shape 338"/>
        <p:cNvGrpSpPr/>
        <p:nvPr/>
      </p:nvGrpSpPr>
      <p:grpSpPr>
        <a:xfrm>
          <a:off x="0" y="0"/>
          <a:ext cx="0" cy="0"/>
          <a:chOff x="0" y="0"/>
          <a:chExt cx="0" cy="0"/>
        </a:xfrm>
      </p:grpSpPr>
      <p:sp>
        <p:nvSpPr>
          <p:cNvPr id="339" name="Google Shape;339;p49"/>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40" name="Google Shape;340;p49"/>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Показатели программного продукта можно разделить на два класса.</a:t>
            </a:r>
            <a:endParaRPr/>
          </a:p>
          <a:p>
            <a:pPr indent="-311150" lvl="0" marL="457200" rtl="0" algn="l">
              <a:spcBef>
                <a:spcPts val="1600"/>
              </a:spcBef>
              <a:spcAft>
                <a:spcPts val="0"/>
              </a:spcAft>
              <a:buSzPts val="1300"/>
              <a:buAutoNum type="arabicPeriod"/>
            </a:pPr>
            <a:r>
              <a:rPr lang="ru"/>
              <a:t>Динамические показатели, которые измеряются в процессе выполнения программы.</a:t>
            </a:r>
            <a:endParaRPr/>
          </a:p>
          <a:p>
            <a:pPr indent="-311150" lvl="0" marL="457200" rtl="0" algn="l">
              <a:spcBef>
                <a:spcPts val="0"/>
              </a:spcBef>
              <a:spcAft>
                <a:spcPts val="0"/>
              </a:spcAft>
              <a:buSzPts val="1300"/>
              <a:buAutoNum type="arabicPeriod"/>
            </a:pPr>
            <a:r>
              <a:rPr lang="ru"/>
              <a:t>Статические показатели, которые отражают статические представления системы, например структуру, программный код или документацию.</a:t>
            </a:r>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44" name="Shape 344"/>
        <p:cNvGrpSpPr/>
        <p:nvPr/>
      </p:nvGrpSpPr>
      <p:grpSpPr>
        <a:xfrm>
          <a:off x="0" y="0"/>
          <a:ext cx="0" cy="0"/>
          <a:chOff x="0" y="0"/>
          <a:chExt cx="0" cy="0"/>
        </a:xfrm>
      </p:grpSpPr>
      <p:sp>
        <p:nvSpPr>
          <p:cNvPr id="345" name="Google Shape;345;p50"/>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46" name="Google Shape;346;p50"/>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Эти два класса показателей соотносятся с разными свойствами продукта. Динамические показатели помогают в оценке эффективности и надежности программы, тогда как с помощью статических показателей можно оценить сложность, понятность и удобство эксплуатации программной системы.</a:t>
            </a:r>
            <a:endParaRPr/>
          </a:p>
          <a:p>
            <a:pPr indent="0" lvl="0" marL="0" rtl="0" algn="l">
              <a:spcBef>
                <a:spcPts val="1600"/>
              </a:spcBef>
              <a:spcAft>
                <a:spcPts val="1600"/>
              </a:spcAft>
              <a:buNone/>
            </a:pPr>
            <a:r>
              <a:t/>
            </a:r>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50" name="Shape 350"/>
        <p:cNvGrpSpPr/>
        <p:nvPr/>
      </p:nvGrpSpPr>
      <p:grpSpPr>
        <a:xfrm>
          <a:off x="0" y="0"/>
          <a:ext cx="0" cy="0"/>
          <a:chOff x="0" y="0"/>
          <a:chExt cx="0" cy="0"/>
        </a:xfrm>
      </p:grpSpPr>
      <p:sp>
        <p:nvSpPr>
          <p:cNvPr id="351" name="Google Shape;351;p51"/>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52" name="Google Shape;352;p51"/>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ru"/>
              <a:t>Динамические показатели тесно связаны с показателями качества ПО. Относительно легко измерить время выполнения определенных функций и оценить время, необходимое для запуска системы. Именно эти показатели соотносятся с эффективностью системы. Таким же образом можно регистрировать количество системных ошибок и их типы, что напрямую связано с надежностью системы</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4" name="Shape 144"/>
        <p:cNvGrpSpPr/>
        <p:nvPr/>
      </p:nvGrpSpPr>
      <p:grpSpPr>
        <a:xfrm>
          <a:off x="0" y="0"/>
          <a:ext cx="0" cy="0"/>
          <a:chOff x="0" y="0"/>
          <a:chExt cx="0" cy="0"/>
        </a:xfrm>
      </p:grpSpPr>
      <p:sp>
        <p:nvSpPr>
          <p:cNvPr id="145" name="Google Shape;145;p16"/>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16"/>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С</a:t>
            </a:r>
            <a:r>
              <a:rPr lang="ru"/>
              <a:t>ледует признать существование проблемы несовершенства спецификаций и привести в действие ряд процедур для улучшения качества ПО в рамках ограничений, возникающих вследствие этой проблемы. Особенно это касается таки</a:t>
            </a:r>
            <a:r>
              <a:rPr lang="ru"/>
              <a:t>х</a:t>
            </a:r>
            <a:r>
              <a:rPr lang="ru"/>
              <a:t> определяющих качественных характеристик программных продуктов, как удобство сопровождения, переносимость и эффективность, которые детально не определены в технических требованиях, однако оказываются критическими показателями для качества программных систем.</a:t>
            </a:r>
            <a:endParaRPr/>
          </a:p>
          <a:p>
            <a:pPr indent="0" lvl="0" marL="0" rtl="0" algn="l">
              <a:spcBef>
                <a:spcPts val="1600"/>
              </a:spcBef>
              <a:spcAft>
                <a:spcPts val="1600"/>
              </a:spcAft>
              <a:buNone/>
            </a:pPr>
            <a:r>
              <a:t/>
            </a:r>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56" name="Shape 356"/>
        <p:cNvGrpSpPr/>
        <p:nvPr/>
      </p:nvGrpSpPr>
      <p:grpSpPr>
        <a:xfrm>
          <a:off x="0" y="0"/>
          <a:ext cx="0" cy="0"/>
          <a:chOff x="0" y="0"/>
          <a:chExt cx="0" cy="0"/>
        </a:xfrm>
      </p:grpSpPr>
      <p:sp>
        <p:nvSpPr>
          <p:cNvPr id="357" name="Google Shape;357;p52"/>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58" name="Google Shape;358;p52"/>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Статические показатели, как правило, имеют отдаленное отношение к качественным характеристикам ПО. Было предложено достаточное количество таких показателей, с которыми был проведен ряд экспериментов для выявления и оценки возможных взаимосвязей между этими показателями и такими свойствами, как сложность, понятность и удобство эксплуатации системы.</a:t>
            </a:r>
            <a:endParaRPr/>
          </a:p>
          <a:p>
            <a:pPr indent="0" lvl="0" marL="0" rtl="0" algn="l">
              <a:spcBef>
                <a:spcPts val="1600"/>
              </a:spcBef>
              <a:spcAft>
                <a:spcPts val="16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0" name="Shape 150"/>
        <p:cNvGrpSpPr/>
        <p:nvPr/>
      </p:nvGrpSpPr>
      <p:grpSpPr>
        <a:xfrm>
          <a:off x="0" y="0"/>
          <a:ext cx="0" cy="0"/>
          <a:chOff x="0" y="0"/>
          <a:chExt cx="0" cy="0"/>
        </a:xfrm>
      </p:grpSpPr>
      <p:sp>
        <p:nvSpPr>
          <p:cNvPr id="151" name="Google Shape;151;p17"/>
          <p:cNvSpPr txBox="1"/>
          <p:nvPr>
            <p:ph idx="1" type="body"/>
          </p:nvPr>
        </p:nvSpPr>
        <p:spPr>
          <a:xfrm>
            <a:off x="819150" y="921950"/>
            <a:ext cx="7505700" cy="3516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Процесс управления качеством состоит из трех основных видов деятельности.</a:t>
            </a:r>
            <a:endParaRPr/>
          </a:p>
          <a:p>
            <a:pPr indent="-311150" lvl="0" marL="457200" rtl="0" algn="l">
              <a:spcBef>
                <a:spcPts val="1600"/>
              </a:spcBef>
              <a:spcAft>
                <a:spcPts val="0"/>
              </a:spcAft>
              <a:buSzPts val="1300"/>
              <a:buAutoNum type="arabicPeriod"/>
            </a:pPr>
            <a:r>
              <a:rPr lang="ru"/>
              <a:t>Обеспечение качества. Определение множества организационных процедур и стандартов в целях создания ПО высокого качества.</a:t>
            </a:r>
            <a:endParaRPr/>
          </a:p>
          <a:p>
            <a:pPr indent="-311150" lvl="0" marL="457200" rtl="0" algn="l">
              <a:spcBef>
                <a:spcPts val="0"/>
              </a:spcBef>
              <a:spcAft>
                <a:spcPts val="0"/>
              </a:spcAft>
              <a:buSzPts val="1300"/>
              <a:buAutoNum type="arabicPeriod"/>
            </a:pPr>
            <a:r>
              <a:rPr lang="ru"/>
              <a:t>Планирование качества. Выбор из этого множества соответствующего подмножества процедур и стандартов и адаптация их к данному проекту разработки ПО.</a:t>
            </a:r>
            <a:endParaRPr/>
          </a:p>
          <a:p>
            <a:pPr indent="-311150" lvl="0" marL="457200" rtl="0" algn="l">
              <a:spcBef>
                <a:spcPts val="0"/>
              </a:spcBef>
              <a:spcAft>
                <a:spcPts val="0"/>
              </a:spcAft>
              <a:buSzPts val="1300"/>
              <a:buAutoNum type="arabicPeriod"/>
            </a:pPr>
            <a:r>
              <a:rPr lang="ru"/>
              <a:t>Контроль качества. Определение и проведение мероприятий, гарантирующих выполнение нормативных процедур и стандартов качества всеми членами команды разработчиков ПО.</a:t>
            </a:r>
            <a:endParaRPr/>
          </a:p>
          <a:p>
            <a:pPr indent="0" lvl="0" marL="0" rtl="0" algn="l">
              <a:spcBef>
                <a:spcPts val="1600"/>
              </a:spcBef>
              <a:spcAft>
                <a:spcPts val="16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5" name="Shape 155"/>
        <p:cNvGrpSpPr/>
        <p:nvPr/>
      </p:nvGrpSpPr>
      <p:grpSpPr>
        <a:xfrm>
          <a:off x="0" y="0"/>
          <a:ext cx="0" cy="0"/>
          <a:chOff x="0" y="0"/>
          <a:chExt cx="0" cy="0"/>
        </a:xfrm>
      </p:grpSpPr>
      <p:sp>
        <p:nvSpPr>
          <p:cNvPr id="156" name="Google Shape;156;p18"/>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18"/>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Управление качеством предполагает возможность независимого контроля за процессом разработки ПО. Контрольные проектные элементы, получаемые в процессе разработки ПО, являются основой контроля качества. Они тщательно проверяются на соответствие стандартам и целям проекта. Так как работы, выполняемые по обеспечению и контролю качества, в определенной степени независимы, это предполагает возможность объективного взгляда на процесс разработки ПО, благодаря чему руководство компании может своевременно получить информацию о проблемах или трудностях, которые возникают в работе над проектом.</a:t>
            </a:r>
            <a:endParaRPr/>
          </a:p>
          <a:p>
            <a:pPr indent="0" lvl="0" marL="0" rtl="0" algn="l">
              <a:spcBef>
                <a:spcPts val="1600"/>
              </a:spcBef>
              <a:spcAft>
                <a:spcPts val="16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1" name="Shape 161"/>
        <p:cNvGrpSpPr/>
        <p:nvPr/>
      </p:nvGrpSpPr>
      <p:grpSpPr>
        <a:xfrm>
          <a:off x="0" y="0"/>
          <a:ext cx="0" cy="0"/>
          <a:chOff x="0" y="0"/>
          <a:chExt cx="0" cy="0"/>
        </a:xfrm>
      </p:grpSpPr>
      <p:sp>
        <p:nvSpPr>
          <p:cNvPr id="162" name="Google Shape;162;p19"/>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19"/>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ru"/>
              <a:t>Процесс управления качеством необходимо отделять от процесса управления проектом с тем, чтобы не ставить вопрос о компромиссе между качеством создаваемого ПО и бюджетом или графиком выполнения проекта. Над контролем качества должна работать независимая команда, которая отчитывается непосредственно руководству компании, минуя звено менеджера проекта. Команда контроля за качеством не должна быть также связана с группами разработки ПО, вместе с тем она берет на себя ответственность за качество на уровне всей организации.</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7" name="Shape 167"/>
        <p:cNvGrpSpPr/>
        <p:nvPr/>
      </p:nvGrpSpPr>
      <p:grpSpPr>
        <a:xfrm>
          <a:off x="0" y="0"/>
          <a:ext cx="0" cy="0"/>
          <a:chOff x="0" y="0"/>
          <a:chExt cx="0" cy="0"/>
        </a:xfrm>
      </p:grpSpPr>
      <p:sp>
        <p:nvSpPr>
          <p:cNvPr id="168" name="Google Shape;168;p20"/>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9" name="Google Shape;169;p20"/>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ru"/>
              <a:t>Международно признанным стандартом, который любая компания в любых сферах производства может принять за основу развития системы управления качеством, можно назвать ISO 9000, разработанный Международной организации по стандартизации (ISO). ISO 9000 – это целый ряд всевозможных стандартов, применимых как в промышленности, так и в сфере услуг. ISO 9001 является наиболее обобщенным из этих стандартов и относится к организациям, занимающимся разработкой, производством и сопровождением различных товаров. Поддерживающая документация (ISO 9000-3) адаптирует ISO 9000 к разработке программных продуктов.</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3" name="Shape 173"/>
        <p:cNvGrpSpPr/>
        <p:nvPr/>
      </p:nvGrpSpPr>
      <p:grpSpPr>
        <a:xfrm>
          <a:off x="0" y="0"/>
          <a:ext cx="0" cy="0"/>
          <a:chOff x="0" y="0"/>
          <a:chExt cx="0" cy="0"/>
        </a:xfrm>
      </p:grpSpPr>
      <p:sp>
        <p:nvSpPr>
          <p:cNvPr id="174" name="Google Shape;174;p21"/>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p21"/>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ru"/>
              <a:t>Нормативы по обеспечению качества занесены в специальное руководство, определяющее ход процесса по управлению качеством. В некоторых странах существуют специальные органы, подтверждающие соответствие процесса обеспечения качества, описанного в руководстве организации, стандарту ISO 9001. Более того, заказчики часто требуют от поставщиков сертификат по стандарту ISO 9001 как подтверждение того, насколько серьезно компания относится к изготовлению качественной продукции.</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