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C0479-8387-4CBD-85A9-F7E87B197BC8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B127-5A5F-4322-B42C-5F3928097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63EA3-5C6E-4086-889A-204C912AD5A8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F00C-6407-4334-B7F1-1CB54B035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0A5B-512D-4BC3-ACE4-5257ADD338A1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46C6-C596-4907-A89A-FFD340650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576B-6A3B-4EA9-AC19-686F25664DCB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28A7-A7D2-4FCB-B10B-774F4A90F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CAEA-2D75-4006-86CA-E603D4462A57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F3E1-11FC-40A4-BF5F-84969CC43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6108-1CDA-44FF-BB1A-1B6472C0755D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6980-4B60-4D59-ABDF-BEC33DD10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3F8D4-C387-4358-85F4-CB176DABA868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4340-EFFD-40E0-A8DB-6F3C5180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5325-2E1D-491E-BCC1-F84438AB7BD5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E1A5-451E-42F4-9ABE-341FEBEF6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E3A2-CBB0-4D37-ADA6-2801996B15D3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7BD1-F890-4F19-A902-E6B003D2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1A26-A7DE-41A7-A047-D3F4B9E32304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C063-E99D-4442-843C-48867BDAF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7E6A-2CEA-41F1-B605-CE9AF2657ACB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506C-83F5-4DFD-891B-8D3F616C3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B6BFD2-D212-49B1-91B1-76156B025E77}" type="datetimeFigureOut">
              <a:rPr lang="en-US"/>
              <a:pPr>
                <a:defRPr/>
              </a:pPr>
              <a:t>3/3/2020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07C7DD-CDB7-4A4D-969B-A6CB4489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300" y="2679700"/>
            <a:ext cx="7885113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312248" y="1189038"/>
            <a:ext cx="92865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Дисципліна вільного вибору студента</a:t>
            </a:r>
          </a:p>
          <a:p>
            <a:pPr algn="ctr"/>
            <a:r>
              <a:rPr lang="uk-UA" sz="4000" dirty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«Основи декоративного мистецтва да дизайну»</a:t>
            </a:r>
            <a:endParaRPr lang="en-US" sz="4000" dirty="0">
              <a:solidFill>
                <a:srgbClr val="00206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Дисципліна являє собою практичні заняття, кожне з яких присвячене найцікавішим технікам, таким як: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Писанкарство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Вишивка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Петриківський розпис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Поп-арт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Вироби з гофрованої бумаги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Зентангл</a:t>
            </a:r>
            <a:r>
              <a:rPr lang="uk-UA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та </a:t>
            </a:r>
            <a:r>
              <a:rPr lang="uk-UA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дудлинг</a:t>
            </a:r>
            <a:r>
              <a:rPr lang="uk-UA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Мозаїка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Оригамі</a:t>
            </a:r>
            <a:r>
              <a:rPr lang="uk-UA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Квілінг</a:t>
            </a:r>
            <a:endParaRPr lang="uk-UA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Техніка вітражу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Витинанка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000" b="1" u="sng" dirty="0"/>
              <a:t>Та багато інших різноманітних </a:t>
            </a:r>
            <a:r>
              <a:rPr lang="uk-UA" sz="2000" b="1" u="sng" dirty="0" err="1"/>
              <a:t>стилей</a:t>
            </a:r>
            <a:r>
              <a:rPr lang="uk-UA" sz="2000" b="1" u="sng" dirty="0"/>
              <a:t>.</a:t>
            </a:r>
            <a:endParaRPr lang="en-US" sz="2000" b="1" u="sng" dirty="0"/>
          </a:p>
        </p:txBody>
      </p:sp>
      <p:pic>
        <p:nvPicPr>
          <p:cNvPr id="1434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5938" y="4338638"/>
            <a:ext cx="336232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4975" y="2057400"/>
            <a:ext cx="29464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25025" y="319088"/>
            <a:ext cx="233362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5000" y="3836988"/>
            <a:ext cx="2125663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0113" y="319088"/>
            <a:ext cx="1973262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6100" y="3376613"/>
            <a:ext cx="23653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0963" y="2876550"/>
            <a:ext cx="5329237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9163" y="215900"/>
            <a:ext cx="3160712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Кожний з видів унікальний за специфікою матеріалів, технологічним процесом обробки, за художньо -композиційними закономірностями структури образів.</a:t>
            </a:r>
          </a:p>
        </p:txBody>
      </p:sp>
      <p:pic>
        <p:nvPicPr>
          <p:cNvPr id="15365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8500" y="117475"/>
            <a:ext cx="205898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463" y="215900"/>
            <a:ext cx="2840037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88" y="3830638"/>
            <a:ext cx="355282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67150" y="0"/>
            <a:ext cx="5703888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</a:t>
            </a:r>
            <a:endParaRPr lang="uk-UA" sz="3200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Ви </a:t>
            </a:r>
            <a:r>
              <a:rPr lang="uk-UA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оволодієте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практичними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вміннями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uk-UA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навичками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виготовлення </a:t>
            </a:r>
            <a:r>
              <a:rPr lang="uk-UA" sz="36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декоратив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них прикрас та проявите свою </a:t>
            </a:r>
            <a:r>
              <a:rPr lang="uk-UA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фантазію!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4733925"/>
            <a:ext cx="648335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6725" y="2703513"/>
            <a:ext cx="356393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938" y="271463"/>
            <a:ext cx="3097212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37738" y="201613"/>
            <a:ext cx="1812925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3" y="3008313"/>
            <a:ext cx="5159375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3919538"/>
            <a:ext cx="153670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5113" y="268288"/>
            <a:ext cx="3630612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9725" y="2020888"/>
            <a:ext cx="481647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15900"/>
            <a:ext cx="229076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6575" y="2092325"/>
            <a:ext cx="206851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40850" y="3205163"/>
            <a:ext cx="231775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67888" y="215900"/>
            <a:ext cx="17843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8963" y="4465638"/>
            <a:ext cx="456088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53250" y="4389438"/>
            <a:ext cx="1563688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78613" y="58738"/>
            <a:ext cx="2846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3389313"/>
            <a:ext cx="23431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8325" y="635000"/>
            <a:ext cx="2676525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9138" y="3552825"/>
            <a:ext cx="2303462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200" y="269875"/>
            <a:ext cx="391953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9313" y="2120900"/>
            <a:ext cx="228758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84463" y="3435350"/>
            <a:ext cx="1465262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18563" y="269875"/>
            <a:ext cx="3206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49738" y="4772025"/>
            <a:ext cx="47910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43775" y="22225"/>
            <a:ext cx="1185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87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Unicode MS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Дисципліна являє собою практичні заняття, кожне з яких присвячене найцікавішим технікам, таким як: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Черная Марина Николаевна</cp:lastModifiedBy>
  <cp:revision>34</cp:revision>
  <dcterms:created xsi:type="dcterms:W3CDTF">2019-02-26T15:55:12Z</dcterms:created>
  <dcterms:modified xsi:type="dcterms:W3CDTF">2020-03-03T10:28:48Z</dcterms:modified>
</cp:coreProperties>
</file>