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ЕКСПРЕС-КУРС </a:t>
            </a:r>
            <a:br>
              <a:rPr lang="uk-UA" sz="4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4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АНГЛІЙСЬКОЇ МОВИ</a:t>
            </a:r>
            <a:br>
              <a:rPr lang="ru-RU" sz="4400" b="1" dirty="0">
                <a:ea typeface="Calibri"/>
                <a:cs typeface="Times New Roman"/>
              </a:rPr>
            </a:br>
            <a:br>
              <a:rPr lang="ru-RU" sz="4400" b="1" dirty="0">
                <a:ea typeface="Calibri"/>
                <a:cs typeface="Times New Roman"/>
              </a:rPr>
            </a:b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68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Завдання курсу:</a:t>
            </a:r>
            <a:br>
              <a:rPr lang="ru-RU" sz="4400" b="1" dirty="0">
                <a:latin typeface="Calibri"/>
                <a:ea typeface="Calibri"/>
                <a:cs typeface="Times New Roman"/>
              </a:rPr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швидко оптимізувати мову після перерви у її вивченні;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подолати мовний бар’єр;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оволодіти основними розмовними темами англійської    мови;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ознайомитись з основами ділового спілкування англійською мовою;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навчитись складати резюме англійською мовою 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51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3600" dirty="0">
                <a:solidFill>
                  <a:srgbClr val="000000"/>
                </a:solidFill>
                <a:latin typeface="Times New Roman"/>
                <a:ea typeface="Times New Roman"/>
              </a:rPr>
              <a:t>За основу курсу буде взято сучасні підручники, в яких містяться розмовні вправи для роботи у групах. Ці вправи підготують слухачів курсу до розмови англійською на різноманітні побутові теми (знайомство, розповідь про себе, своє житло, роботу, улюблені розваги, транспорт та ін.). </a:t>
            </a:r>
            <a:endParaRPr lang="ru-RU" sz="3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39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dirty="0">
                <a:solidFill>
                  <a:srgbClr val="000000"/>
                </a:solidFill>
                <a:latin typeface="Times New Roman"/>
                <a:ea typeface="Times New Roman"/>
              </a:rPr>
              <a:t>Всі заняття доповнюються культурологічною інформацію про традиції англомовних країн та їх відмінність від українських традицій, слухачі навчатимуться враховувати складнощі міжкультурної комунікації.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32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199040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16</TotalTime>
  <Words>115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Verdana</vt:lpstr>
      <vt:lpstr>Wingdings 2</vt:lpstr>
      <vt:lpstr>Summer</vt:lpstr>
      <vt:lpstr>ЕКСПРЕС-КУРС  АНГЛІЙСЬКОЇ МОВИ  </vt:lpstr>
      <vt:lpstr>Завдання курсу: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ЕКСПРЕС-КУРС  АНГЛІЙСЬКОЇ МОВИ 30 годин  </dc:title>
  <dc:creator>Маруся</dc:creator>
  <cp:lastModifiedBy>Черная Марина Николаевна</cp:lastModifiedBy>
  <cp:revision>5</cp:revision>
  <dcterms:created xsi:type="dcterms:W3CDTF">2018-02-10T03:20:51Z</dcterms:created>
  <dcterms:modified xsi:type="dcterms:W3CDTF">2020-03-03T10:04:05Z</dcterms:modified>
</cp:coreProperties>
</file>