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478" r:id="rId4"/>
  </p:sldMasterIdLst>
  <p:notesMasterIdLst>
    <p:notesMasterId r:id="rId22"/>
  </p:notesMasterIdLst>
  <p:handoutMasterIdLst>
    <p:handoutMasterId r:id="rId23"/>
  </p:handoutMasterIdLst>
  <p:sldIdLst>
    <p:sldId id="256" r:id="rId5"/>
    <p:sldId id="257" r:id="rId6"/>
    <p:sldId id="259" r:id="rId7"/>
    <p:sldId id="266" r:id="rId8"/>
    <p:sldId id="272" r:id="rId9"/>
    <p:sldId id="273" r:id="rId10"/>
    <p:sldId id="263" r:id="rId11"/>
    <p:sldId id="267" r:id="rId12"/>
    <p:sldId id="264" r:id="rId13"/>
    <p:sldId id="268" r:id="rId14"/>
    <p:sldId id="260" r:id="rId15"/>
    <p:sldId id="269" r:id="rId16"/>
    <p:sldId id="265" r:id="rId17"/>
    <p:sldId id="270" r:id="rId18"/>
    <p:sldId id="261" r:id="rId19"/>
    <p:sldId id="271" r:id="rId20"/>
    <p:sldId id="275" r:id="rId21"/>
  </p:sldIdLst>
  <p:sldSz cx="12192000" cy="6858000"/>
  <p:notesSz cx="6858000" cy="9144000"/>
  <p:defaultTextStyle>
    <a:defPPr rtl="0"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Уродливець Ніна Миколаївна" initials="УНМ" lastIdx="1" clrIdx="0">
    <p:extLst>
      <p:ext uri="{19B8F6BF-5375-455C-9EA6-DF929625EA0E}">
        <p15:presenceInfo xmlns:p15="http://schemas.microsoft.com/office/powerpoint/2012/main" xmlns="" userId="S-1-5-21-3727607086-673018983-1543834601-1815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CC99"/>
    <a:srgbClr val="E7DDE7"/>
    <a:srgbClr val="4CA198"/>
    <a:srgbClr val="FFCC66"/>
    <a:srgbClr val="CC99FF"/>
    <a:srgbClr val="B3D9FF"/>
    <a:srgbClr val="DEFF9B"/>
    <a:srgbClr val="99CCFF"/>
    <a:srgbClr val="D2FF79"/>
    <a:srgbClr val="9FEE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38" autoAdjust="0"/>
    <p:restoredTop sz="96357" autoAdjust="0"/>
  </p:normalViewPr>
  <p:slideViewPr>
    <p:cSldViewPr snapToGrid="0">
      <p:cViewPr varScale="1">
        <p:scale>
          <a:sx n="66" d="100"/>
          <a:sy n="66" d="100"/>
        </p:scale>
        <p:origin x="-126" y="-15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474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000" y="9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EBCB5A-7A2B-425B-993D-7F9CDFBFC39A}" type="doc">
      <dgm:prSet loTypeId="urn:microsoft.com/office/officeart/2008/layout/BendingPictureCaptionList" loCatId="picture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93E38920-3F38-41EC-AA2C-A3E418AC3C26}">
      <dgm:prSet phldrT="[Текст]" custT="1"/>
      <dgm:spPr>
        <a:solidFill>
          <a:schemeClr val="accent4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ru-RU" sz="2000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На початку </a:t>
          </a:r>
          <a:r>
            <a:rPr lang="en-US" sz="2000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XX</a:t>
          </a:r>
          <a:r>
            <a:rPr lang="ru-RU" sz="2000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 ст.                                                                       </a:t>
          </a:r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Н. </a:t>
          </a:r>
          <a:r>
            <a:rPr lang="ru-RU" sz="20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Лубенець</a:t>
          </a:r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стверджувала</a:t>
          </a:r>
          <a:r>
            <a:rPr lang="ru-RU" sz="2000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, </a:t>
          </a:r>
          <a:r>
            <a:rPr lang="ru-RU" sz="2000" dirty="0" err="1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що</a:t>
          </a:r>
          <a:r>
            <a:rPr lang="ru-RU" sz="2000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 «...</a:t>
          </a:r>
          <a:r>
            <a:rPr lang="ru-RU" sz="2000" dirty="0" err="1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починати</a:t>
          </a:r>
          <a:r>
            <a:rPr lang="ru-RU" sz="2000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виховання</a:t>
          </a:r>
          <a:r>
            <a:rPr lang="ru-RU" sz="2000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дітей</a:t>
          </a:r>
          <a:r>
            <a:rPr lang="ru-RU" sz="2000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зі</a:t>
          </a:r>
          <a:r>
            <a:rPr lang="ru-RU" sz="2000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школи</a:t>
          </a:r>
          <a:r>
            <a:rPr lang="ru-RU" sz="2000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 - </a:t>
          </a:r>
          <a:r>
            <a:rPr lang="ru-RU" sz="2000" dirty="0" err="1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означає</a:t>
          </a:r>
          <a:r>
            <a:rPr lang="ru-RU" sz="2000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зводити</a:t>
          </a:r>
          <a:r>
            <a:rPr lang="ru-RU" sz="2000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будівлю</a:t>
          </a:r>
          <a:r>
            <a:rPr lang="ru-RU" sz="2000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 на </a:t>
          </a:r>
          <a:r>
            <a:rPr lang="ru-RU" sz="2000" dirty="0" err="1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піску</a:t>
          </a:r>
          <a:r>
            <a:rPr lang="ru-RU" sz="2000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 і без фундаменту». </a:t>
          </a:r>
          <a:endParaRPr lang="ru-RU" sz="2000" dirty="0"/>
        </a:p>
      </dgm:t>
    </dgm:pt>
    <dgm:pt modelId="{105E78C9-3410-4AA1-8CE7-87E2E3051B7E}" type="parTrans" cxnId="{88CB2677-7957-4B13-B042-DE8FB1682D27}">
      <dgm:prSet/>
      <dgm:spPr/>
      <dgm:t>
        <a:bodyPr/>
        <a:lstStyle/>
        <a:p>
          <a:endParaRPr lang="ru-RU"/>
        </a:p>
      </dgm:t>
    </dgm:pt>
    <dgm:pt modelId="{3C8A215C-E1C4-4419-98D3-1B56537BB7AA}" type="sibTrans" cxnId="{88CB2677-7957-4B13-B042-DE8FB1682D27}">
      <dgm:prSet/>
      <dgm:spPr/>
      <dgm:t>
        <a:bodyPr/>
        <a:lstStyle/>
        <a:p>
          <a:endParaRPr lang="ru-RU"/>
        </a:p>
      </dgm:t>
    </dgm:pt>
    <dgm:pt modelId="{F000CB36-EFC9-472F-A8E4-6FD93D03BF94}">
      <dgm:prSet phldrT="[Текст]" custT="1"/>
      <dgm:spPr>
        <a:solidFill>
          <a:schemeClr val="accent5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ru-RU" sz="2000" dirty="0" err="1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Своєрідним</a:t>
          </a:r>
          <a:r>
            <a:rPr lang="ru-RU" sz="2000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уточненням</a:t>
          </a:r>
          <a:r>
            <a:rPr lang="ru-RU" sz="2000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цього</a:t>
          </a:r>
          <a:r>
            <a:rPr lang="ru-RU" sz="2000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положення</a:t>
          </a:r>
          <a:r>
            <a:rPr lang="ru-RU" sz="2000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 є </a:t>
          </a:r>
          <a:r>
            <a:rPr lang="ru-RU" sz="2000" dirty="0" err="1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міркування</a:t>
          </a:r>
          <a:r>
            <a:rPr lang="ru-RU" sz="2000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                                </a:t>
          </a:r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Є. </a:t>
          </a:r>
          <a:r>
            <a:rPr lang="ru-RU" sz="20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Тихеєвої</a:t>
          </a:r>
          <a:r>
            <a:rPr lang="ru-RU" sz="2000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, яка </a:t>
          </a:r>
          <a:r>
            <a:rPr lang="ru-RU" sz="2000" dirty="0" err="1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вважала</a:t>
          </a:r>
          <a:r>
            <a:rPr lang="ru-RU" sz="2000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, </a:t>
          </a:r>
          <a:r>
            <a:rPr lang="ru-RU" sz="2000" dirty="0" err="1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що</a:t>
          </a:r>
          <a:r>
            <a:rPr lang="ru-RU" sz="2000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 «старший </a:t>
          </a:r>
          <a:r>
            <a:rPr lang="ru-RU" sz="2000" dirty="0" err="1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ступінь</a:t>
          </a:r>
          <a:r>
            <a:rPr lang="ru-RU" sz="2000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дитячого</a:t>
          </a:r>
          <a:r>
            <a:rPr lang="ru-RU" sz="2000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 садка на одну </a:t>
          </a:r>
          <a:r>
            <a:rPr lang="ru-RU" sz="2000" dirty="0" err="1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третину</a:t>
          </a:r>
          <a:r>
            <a:rPr lang="ru-RU" sz="2000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вже</a:t>
          </a:r>
          <a:r>
            <a:rPr lang="ru-RU" sz="2000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 школа, а </a:t>
          </a:r>
          <a:r>
            <a:rPr lang="ru-RU" sz="2000" dirty="0" err="1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молодший</a:t>
          </a:r>
          <a:r>
            <a:rPr lang="ru-RU" sz="2000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ступінь</a:t>
          </a:r>
          <a:r>
            <a:rPr lang="ru-RU" sz="2000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школи</a:t>
          </a:r>
          <a:r>
            <a:rPr lang="ru-RU" sz="2000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 на одну </a:t>
          </a:r>
          <a:r>
            <a:rPr lang="ru-RU" sz="2000" dirty="0" err="1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третину</a:t>
          </a:r>
          <a:r>
            <a:rPr lang="ru-RU" sz="2000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 дитячий садок».</a:t>
          </a:r>
          <a:endParaRPr lang="ru-RU" sz="2000" dirty="0"/>
        </a:p>
      </dgm:t>
    </dgm:pt>
    <dgm:pt modelId="{B5E1D9A5-32C0-4821-8439-5EEBC78AFF94}" type="parTrans" cxnId="{43A34693-C7C0-44DD-8F41-2180BBFA4B4D}">
      <dgm:prSet/>
      <dgm:spPr/>
      <dgm:t>
        <a:bodyPr/>
        <a:lstStyle/>
        <a:p>
          <a:endParaRPr lang="ru-RU"/>
        </a:p>
      </dgm:t>
    </dgm:pt>
    <dgm:pt modelId="{1195B346-7179-4FDE-BFB4-A915627A75B6}" type="sibTrans" cxnId="{43A34693-C7C0-44DD-8F41-2180BBFA4B4D}">
      <dgm:prSet/>
      <dgm:spPr/>
      <dgm:t>
        <a:bodyPr/>
        <a:lstStyle/>
        <a:p>
          <a:endParaRPr lang="ru-RU"/>
        </a:p>
      </dgm:t>
    </dgm:pt>
    <dgm:pt modelId="{E1CADB2F-A807-4878-9D8B-7EF213082C74}" type="pres">
      <dgm:prSet presAssocID="{16EBCB5A-7A2B-425B-993D-7F9CDFBFC39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A1C102E-AD27-40A2-9F86-B7D4896CF4DA}" type="pres">
      <dgm:prSet presAssocID="{93E38920-3F38-41EC-AA2C-A3E418AC3C26}" presName="composite" presStyleCnt="0"/>
      <dgm:spPr/>
    </dgm:pt>
    <dgm:pt modelId="{B3F43AEF-039A-49AC-AE7C-3886E23964D4}" type="pres">
      <dgm:prSet presAssocID="{93E38920-3F38-41EC-AA2C-A3E418AC3C26}" presName="rect1" presStyleLbl="bgImgPlace1" presStyleIdx="0" presStyleCnt="2" custScaleY="121909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21185194-4F21-423C-A43C-736D99A2A3F7}" type="pres">
      <dgm:prSet presAssocID="{93E38920-3F38-41EC-AA2C-A3E418AC3C26}" presName="wedgeRectCallout1" presStyleLbl="node1" presStyleIdx="0" presStyleCnt="2" custScaleY="1479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DCBEBB-DFF5-4A04-865A-0BFE51D08EB4}" type="pres">
      <dgm:prSet presAssocID="{3C8A215C-E1C4-4419-98D3-1B56537BB7AA}" presName="sibTrans" presStyleCnt="0"/>
      <dgm:spPr/>
    </dgm:pt>
    <dgm:pt modelId="{5BC6B05D-B147-4C78-AE21-52D57B4D7FE7}" type="pres">
      <dgm:prSet presAssocID="{F000CB36-EFC9-472F-A8E4-6FD93D03BF94}" presName="composite" presStyleCnt="0"/>
      <dgm:spPr/>
    </dgm:pt>
    <dgm:pt modelId="{C22D3F58-F9B0-4FCF-B519-6E2FAFFD3F2E}" type="pres">
      <dgm:prSet presAssocID="{F000CB36-EFC9-472F-A8E4-6FD93D03BF94}" presName="rect1" presStyleLbl="bgImgPlace1" presStyleIdx="1" presStyleCnt="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6213C4E7-C030-44B3-82A2-EDC6EB3B5153}" type="pres">
      <dgm:prSet presAssocID="{F000CB36-EFC9-472F-A8E4-6FD93D03BF94}" presName="wedgeRectCallout1" presStyleLbl="node1" presStyleIdx="1" presStyleCnt="2" custScaleY="1895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8CB2677-7957-4B13-B042-DE8FB1682D27}" srcId="{16EBCB5A-7A2B-425B-993D-7F9CDFBFC39A}" destId="{93E38920-3F38-41EC-AA2C-A3E418AC3C26}" srcOrd="0" destOrd="0" parTransId="{105E78C9-3410-4AA1-8CE7-87E2E3051B7E}" sibTransId="{3C8A215C-E1C4-4419-98D3-1B56537BB7AA}"/>
    <dgm:cxn modelId="{2D3748F2-F300-4000-9572-9FEED285AC02}" type="presOf" srcId="{93E38920-3F38-41EC-AA2C-A3E418AC3C26}" destId="{21185194-4F21-423C-A43C-736D99A2A3F7}" srcOrd="0" destOrd="0" presId="urn:microsoft.com/office/officeart/2008/layout/BendingPictureCaptionList"/>
    <dgm:cxn modelId="{CE34845A-8ADC-4166-BB36-4CA48DD4436F}" type="presOf" srcId="{F000CB36-EFC9-472F-A8E4-6FD93D03BF94}" destId="{6213C4E7-C030-44B3-82A2-EDC6EB3B5153}" srcOrd="0" destOrd="0" presId="urn:microsoft.com/office/officeart/2008/layout/BendingPictureCaptionList"/>
    <dgm:cxn modelId="{6737CD54-3A60-46F5-8922-038A4BE20EA5}" type="presOf" srcId="{16EBCB5A-7A2B-425B-993D-7F9CDFBFC39A}" destId="{E1CADB2F-A807-4878-9D8B-7EF213082C74}" srcOrd="0" destOrd="0" presId="urn:microsoft.com/office/officeart/2008/layout/BendingPictureCaptionList"/>
    <dgm:cxn modelId="{43A34693-C7C0-44DD-8F41-2180BBFA4B4D}" srcId="{16EBCB5A-7A2B-425B-993D-7F9CDFBFC39A}" destId="{F000CB36-EFC9-472F-A8E4-6FD93D03BF94}" srcOrd="1" destOrd="0" parTransId="{B5E1D9A5-32C0-4821-8439-5EEBC78AFF94}" sibTransId="{1195B346-7179-4FDE-BFB4-A915627A75B6}"/>
    <dgm:cxn modelId="{AE09FE49-D429-4891-B932-00FBA861B856}" type="presParOf" srcId="{E1CADB2F-A807-4878-9D8B-7EF213082C74}" destId="{3A1C102E-AD27-40A2-9F86-B7D4896CF4DA}" srcOrd="0" destOrd="0" presId="urn:microsoft.com/office/officeart/2008/layout/BendingPictureCaptionList"/>
    <dgm:cxn modelId="{2AC20ED7-29E6-495C-AB66-799CEBD89BB3}" type="presParOf" srcId="{3A1C102E-AD27-40A2-9F86-B7D4896CF4DA}" destId="{B3F43AEF-039A-49AC-AE7C-3886E23964D4}" srcOrd="0" destOrd="0" presId="urn:microsoft.com/office/officeart/2008/layout/BendingPictureCaptionList"/>
    <dgm:cxn modelId="{85B82B2A-41FB-456F-BBE0-EDCE945D1419}" type="presParOf" srcId="{3A1C102E-AD27-40A2-9F86-B7D4896CF4DA}" destId="{21185194-4F21-423C-A43C-736D99A2A3F7}" srcOrd="1" destOrd="0" presId="urn:microsoft.com/office/officeart/2008/layout/BendingPictureCaptionList"/>
    <dgm:cxn modelId="{C87502E9-4990-401C-91F9-6292BA47B2ED}" type="presParOf" srcId="{E1CADB2F-A807-4878-9D8B-7EF213082C74}" destId="{F4DCBEBB-DFF5-4A04-865A-0BFE51D08EB4}" srcOrd="1" destOrd="0" presId="urn:microsoft.com/office/officeart/2008/layout/BendingPictureCaptionList"/>
    <dgm:cxn modelId="{32DD4AA5-495C-4BFC-8EEC-3789182B7DBD}" type="presParOf" srcId="{E1CADB2F-A807-4878-9D8B-7EF213082C74}" destId="{5BC6B05D-B147-4C78-AE21-52D57B4D7FE7}" srcOrd="2" destOrd="0" presId="urn:microsoft.com/office/officeart/2008/layout/BendingPictureCaptionList"/>
    <dgm:cxn modelId="{C340DF18-321C-4E7F-8965-0E8C31A5670A}" type="presParOf" srcId="{5BC6B05D-B147-4C78-AE21-52D57B4D7FE7}" destId="{C22D3F58-F9B0-4FCF-B519-6E2FAFFD3F2E}" srcOrd="0" destOrd="0" presId="urn:microsoft.com/office/officeart/2008/layout/BendingPictureCaptionList"/>
    <dgm:cxn modelId="{83566999-C1D9-4834-8B94-881933817412}" type="presParOf" srcId="{5BC6B05D-B147-4C78-AE21-52D57B4D7FE7}" destId="{6213C4E7-C030-44B3-82A2-EDC6EB3B5153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DF7B864-1EF4-422C-9E6D-69C2B041508B}" type="doc">
      <dgm:prSet loTypeId="urn:microsoft.com/office/officeart/2009/layout/ReverseList" loCatId="relationship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BD238BC2-4EFB-49A9-B1B4-2C858F095CE1}">
      <dgm:prSet phldrT="[Текст]" custT="1"/>
      <dgm:spPr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pPr algn="ctr"/>
          <a:endParaRPr lang="ru-RU" sz="2000" strike="noStrike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  <a:p>
          <a:pPr algn="ctr"/>
          <a:endParaRPr lang="ru-RU" sz="2000" strike="noStrike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  <a:p>
          <a:pPr algn="ctr"/>
          <a:r>
            <a:rPr lang="ru-RU" sz="2000" strike="noStrike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Дошкільна</a:t>
          </a:r>
          <a:r>
            <a:rPr lang="ru-RU" sz="2000" strike="noStrik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 ланка </a:t>
          </a:r>
          <a:r>
            <a:rPr lang="ru-RU" sz="2000" strike="noStrike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освіти</a:t>
          </a:r>
          <a:endParaRPr lang="ru-RU" sz="2000" strike="noStrike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ED8D8BD5-5FD9-4C07-8BBD-2D8F3E6003B7}" type="parTrans" cxnId="{9A0C6DB5-2D67-476A-8174-B969F0DD13C9}">
      <dgm:prSet/>
      <dgm:spPr/>
      <dgm:t>
        <a:bodyPr/>
        <a:lstStyle/>
        <a:p>
          <a:endParaRPr lang="ru-RU" sz="2000" strike="noStrike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113D8B4C-B41C-43EC-AB9C-E847FCD2093C}" type="sibTrans" cxnId="{9A0C6DB5-2D67-476A-8174-B969F0DD13C9}">
      <dgm:prSet/>
      <dgm:spPr/>
      <dgm:t>
        <a:bodyPr/>
        <a:lstStyle/>
        <a:p>
          <a:endParaRPr lang="ru-RU" sz="2000" strike="noStrike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3BAA2F66-A81F-4180-A8E5-092F20A24358}">
      <dgm:prSet phldrT="[Текст]" custT="1"/>
      <dgm:spPr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pPr algn="ctr"/>
          <a:endParaRPr lang="uk-UA" sz="2000" strike="noStrike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  <a:p>
          <a:pPr algn="ctr"/>
          <a:endParaRPr lang="uk-UA" sz="2000" strike="noStrike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  <a:p>
          <a:pPr algn="ctr"/>
          <a:r>
            <a:rPr lang="uk-UA" sz="2000" strike="noStrik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Початкова школа</a:t>
          </a:r>
          <a:endParaRPr lang="ru-RU" sz="2000" strike="noStrike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5DA07E6D-1A6F-44E9-AD21-E6AB0C47AD79}" type="parTrans" cxnId="{EA4620BB-E43A-4780-BED1-428B2DF97C5B}">
      <dgm:prSet/>
      <dgm:spPr/>
      <dgm:t>
        <a:bodyPr/>
        <a:lstStyle/>
        <a:p>
          <a:endParaRPr lang="ru-RU" sz="2000" strike="noStrike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AAA768B2-A24A-461E-98FB-829A8A4825C2}" type="sibTrans" cxnId="{EA4620BB-E43A-4780-BED1-428B2DF97C5B}">
      <dgm:prSet/>
      <dgm:spPr/>
      <dgm:t>
        <a:bodyPr/>
        <a:lstStyle/>
        <a:p>
          <a:endParaRPr lang="ru-RU" sz="2000" strike="noStrike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44AFDC91-D732-4C6A-B027-0AA0CB581154}" type="pres">
      <dgm:prSet presAssocID="{1DF7B864-1EF4-422C-9E6D-69C2B041508B}" presName="Name0" presStyleCnt="0">
        <dgm:presLayoutVars>
          <dgm:chMax val="2"/>
          <dgm:chPref val="2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C3ED608E-F9D0-494B-AB44-F26838AB9DF7}" type="pres">
      <dgm:prSet presAssocID="{1DF7B864-1EF4-422C-9E6D-69C2B041508B}" presName="Lef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AB440F-E943-4481-8205-F7C029048EC6}" type="pres">
      <dgm:prSet presAssocID="{1DF7B864-1EF4-422C-9E6D-69C2B041508B}" presName="LeftNode" presStyleLbl="bgImgPlace1" presStyleIdx="0" presStyleCnt="2" custScaleX="139098" custScaleY="103012" custLinFactNeighborX="-18918" custLinFactNeighborY="-1051">
        <dgm:presLayoutVars>
          <dgm:chMax val="2"/>
          <dgm:chPref val="2"/>
        </dgm:presLayoutVars>
      </dgm:prSet>
      <dgm:spPr/>
      <dgm:t>
        <a:bodyPr/>
        <a:lstStyle/>
        <a:p>
          <a:endParaRPr lang="ru-RU"/>
        </a:p>
      </dgm:t>
    </dgm:pt>
    <dgm:pt modelId="{0606FBFA-83BE-419E-A288-7898E4FA01F5}" type="pres">
      <dgm:prSet presAssocID="{1DF7B864-1EF4-422C-9E6D-69C2B041508B}" presName="Righ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6C3209-7286-4237-9E63-0638C723FB9A}" type="pres">
      <dgm:prSet presAssocID="{1DF7B864-1EF4-422C-9E6D-69C2B041508B}" presName="RightNode" presStyleLbl="bgImgPlace1" presStyleIdx="1" presStyleCnt="2" custScaleX="117255" custScaleY="103012" custLinFactNeighborX="11179" custLinFactNeighborY="-1051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56F23AAC-F719-4BA9-B6CE-BA3E09DB599A}" type="pres">
      <dgm:prSet presAssocID="{1DF7B864-1EF4-422C-9E6D-69C2B041508B}" presName="TopArrow" presStyleLbl="node1" presStyleIdx="0" presStyleCnt="2"/>
      <dgm:spPr/>
    </dgm:pt>
    <dgm:pt modelId="{54191D0C-18A3-44CD-928D-6848DFC20066}" type="pres">
      <dgm:prSet presAssocID="{1DF7B864-1EF4-422C-9E6D-69C2B041508B}" presName="BottomArrow" presStyleLbl="node1" presStyleIdx="1" presStyleCnt="2"/>
      <dgm:spPr/>
    </dgm:pt>
  </dgm:ptLst>
  <dgm:cxnLst>
    <dgm:cxn modelId="{35B53BC0-91A1-4625-B077-2E267AD278D9}" type="presOf" srcId="{1DF7B864-1EF4-422C-9E6D-69C2B041508B}" destId="{44AFDC91-D732-4C6A-B027-0AA0CB581154}" srcOrd="0" destOrd="0" presId="urn:microsoft.com/office/officeart/2009/layout/ReverseList"/>
    <dgm:cxn modelId="{165BDEFD-ED09-4550-9365-F2C9DCCD3DDF}" type="presOf" srcId="{3BAA2F66-A81F-4180-A8E5-092F20A24358}" destId="{0606FBFA-83BE-419E-A288-7898E4FA01F5}" srcOrd="0" destOrd="0" presId="urn:microsoft.com/office/officeart/2009/layout/ReverseList"/>
    <dgm:cxn modelId="{EA4620BB-E43A-4780-BED1-428B2DF97C5B}" srcId="{1DF7B864-1EF4-422C-9E6D-69C2B041508B}" destId="{3BAA2F66-A81F-4180-A8E5-092F20A24358}" srcOrd="1" destOrd="0" parTransId="{5DA07E6D-1A6F-44E9-AD21-E6AB0C47AD79}" sibTransId="{AAA768B2-A24A-461E-98FB-829A8A4825C2}"/>
    <dgm:cxn modelId="{FF3599C2-B7C3-4A64-A38D-21215C470169}" type="presOf" srcId="{BD238BC2-4EFB-49A9-B1B4-2C858F095CE1}" destId="{C3ED608E-F9D0-494B-AB44-F26838AB9DF7}" srcOrd="0" destOrd="0" presId="urn:microsoft.com/office/officeart/2009/layout/ReverseList"/>
    <dgm:cxn modelId="{9A0C6DB5-2D67-476A-8174-B969F0DD13C9}" srcId="{1DF7B864-1EF4-422C-9E6D-69C2B041508B}" destId="{BD238BC2-4EFB-49A9-B1B4-2C858F095CE1}" srcOrd="0" destOrd="0" parTransId="{ED8D8BD5-5FD9-4C07-8BBD-2D8F3E6003B7}" sibTransId="{113D8B4C-B41C-43EC-AB9C-E847FCD2093C}"/>
    <dgm:cxn modelId="{92F1F432-A4BD-47EC-A5F8-3D4170FD66CB}" type="presOf" srcId="{BD238BC2-4EFB-49A9-B1B4-2C858F095CE1}" destId="{59AB440F-E943-4481-8205-F7C029048EC6}" srcOrd="1" destOrd="0" presId="urn:microsoft.com/office/officeart/2009/layout/ReverseList"/>
    <dgm:cxn modelId="{BD1B5957-9CC9-45F8-91C1-FFB026A11FED}" type="presOf" srcId="{3BAA2F66-A81F-4180-A8E5-092F20A24358}" destId="{E66C3209-7286-4237-9E63-0638C723FB9A}" srcOrd="1" destOrd="0" presId="urn:microsoft.com/office/officeart/2009/layout/ReverseList"/>
    <dgm:cxn modelId="{06A6188D-5C09-429A-AEB8-E703D1361EAD}" type="presParOf" srcId="{44AFDC91-D732-4C6A-B027-0AA0CB581154}" destId="{C3ED608E-F9D0-494B-AB44-F26838AB9DF7}" srcOrd="0" destOrd="0" presId="urn:microsoft.com/office/officeart/2009/layout/ReverseList"/>
    <dgm:cxn modelId="{94B31BB4-4972-455C-AB17-BB30697E4A55}" type="presParOf" srcId="{44AFDC91-D732-4C6A-B027-0AA0CB581154}" destId="{59AB440F-E943-4481-8205-F7C029048EC6}" srcOrd="1" destOrd="0" presId="urn:microsoft.com/office/officeart/2009/layout/ReverseList"/>
    <dgm:cxn modelId="{4E97AC87-5C2A-4CF6-9EF9-08583489F904}" type="presParOf" srcId="{44AFDC91-D732-4C6A-B027-0AA0CB581154}" destId="{0606FBFA-83BE-419E-A288-7898E4FA01F5}" srcOrd="2" destOrd="0" presId="urn:microsoft.com/office/officeart/2009/layout/ReverseList"/>
    <dgm:cxn modelId="{2FC73C43-E2B5-45A6-912E-3A8C08407210}" type="presParOf" srcId="{44AFDC91-D732-4C6A-B027-0AA0CB581154}" destId="{E66C3209-7286-4237-9E63-0638C723FB9A}" srcOrd="3" destOrd="0" presId="urn:microsoft.com/office/officeart/2009/layout/ReverseList"/>
    <dgm:cxn modelId="{BE702D96-AD76-437B-902F-19659DAA2960}" type="presParOf" srcId="{44AFDC91-D732-4C6A-B027-0AA0CB581154}" destId="{56F23AAC-F719-4BA9-B6CE-BA3E09DB599A}" srcOrd="4" destOrd="0" presId="urn:microsoft.com/office/officeart/2009/layout/ReverseList"/>
    <dgm:cxn modelId="{B17ACFA4-FD40-487C-A1DC-C90AADC816DD}" type="presParOf" srcId="{44AFDC91-D732-4C6A-B027-0AA0CB581154}" destId="{54191D0C-18A3-44CD-928D-6848DFC20066}" srcOrd="5" destOrd="0" presId="urn:microsoft.com/office/officeart/2009/layout/Reverse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DCDCEED-B168-4BC2-B11A-0233D17B076A}" type="doc">
      <dgm:prSet loTypeId="urn:microsoft.com/office/officeart/2005/8/layout/pyramid4" loCatId="pyramid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DF86B142-AC22-4938-8F42-6DC66FEC7367}">
      <dgm:prSet phldrT="[Текст]" custT="1"/>
      <dgm:spPr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2000" dirty="0" err="1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Мотиваційна</a:t>
          </a:r>
          <a:r>
            <a:rPr lang="ru-RU" sz="2000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готовність</a:t>
          </a:r>
          <a:r>
            <a:rPr lang="ru-RU" sz="2000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 до </a:t>
          </a:r>
          <a:r>
            <a:rPr lang="ru-RU" sz="2000" dirty="0" err="1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навчання</a:t>
          </a:r>
          <a:r>
            <a:rPr lang="ru-RU" sz="2000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 у </a:t>
          </a:r>
          <a:r>
            <a:rPr lang="ru-RU" sz="2000" dirty="0" err="1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школі</a:t>
          </a:r>
          <a:endParaRPr lang="ru-RU" sz="2000" dirty="0"/>
        </a:p>
      </dgm:t>
    </dgm:pt>
    <dgm:pt modelId="{8B63D12C-F57D-47F9-8B44-632173E333DD}" type="parTrans" cxnId="{75A7C8CA-1955-4A9E-B5AC-162AAFA69841}">
      <dgm:prSet/>
      <dgm:spPr/>
      <dgm:t>
        <a:bodyPr/>
        <a:lstStyle/>
        <a:p>
          <a:endParaRPr lang="ru-RU" sz="2000"/>
        </a:p>
      </dgm:t>
    </dgm:pt>
    <dgm:pt modelId="{92FB4311-3ED7-453B-B136-4F2C3C167794}" type="sibTrans" cxnId="{75A7C8CA-1955-4A9E-B5AC-162AAFA69841}">
      <dgm:prSet/>
      <dgm:spPr/>
      <dgm:t>
        <a:bodyPr/>
        <a:lstStyle/>
        <a:p>
          <a:endParaRPr lang="ru-RU" sz="2000"/>
        </a:p>
      </dgm:t>
    </dgm:pt>
    <dgm:pt modelId="{2E4036A4-EEA0-470B-9958-D32B72E51215}">
      <dgm:prSet phldrT="[Текст]" custT="1"/>
      <dgm:spPr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2000" dirty="0" err="1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Психологічна</a:t>
          </a:r>
          <a:r>
            <a:rPr lang="ru-RU" sz="2000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готовність</a:t>
          </a:r>
          <a:r>
            <a:rPr lang="ru-RU" sz="2000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 до </a:t>
          </a:r>
          <a:r>
            <a:rPr lang="ru-RU" sz="2000" dirty="0" err="1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спілкування</a:t>
          </a:r>
          <a:r>
            <a:rPr lang="ru-RU" sz="2000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 та </a:t>
          </a:r>
          <a:r>
            <a:rPr lang="ru-RU" sz="2000" dirty="0" err="1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спільної</a:t>
          </a:r>
          <a:r>
            <a:rPr lang="ru-RU" sz="2000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діяльності</a:t>
          </a:r>
          <a:endParaRPr lang="ru-RU" sz="2000" dirty="0"/>
        </a:p>
      </dgm:t>
    </dgm:pt>
    <dgm:pt modelId="{F96DC31E-CD27-4E50-9451-34046C5BB835}" type="parTrans" cxnId="{9334EFEB-20D6-489C-9C2C-E243B5A66A5C}">
      <dgm:prSet/>
      <dgm:spPr/>
      <dgm:t>
        <a:bodyPr/>
        <a:lstStyle/>
        <a:p>
          <a:endParaRPr lang="ru-RU" sz="2000"/>
        </a:p>
      </dgm:t>
    </dgm:pt>
    <dgm:pt modelId="{67734332-6B6A-4F86-9085-912575768D54}" type="sibTrans" cxnId="{9334EFEB-20D6-489C-9C2C-E243B5A66A5C}">
      <dgm:prSet/>
      <dgm:spPr/>
      <dgm:t>
        <a:bodyPr/>
        <a:lstStyle/>
        <a:p>
          <a:endParaRPr lang="ru-RU" sz="2000"/>
        </a:p>
      </dgm:t>
    </dgm:pt>
    <dgm:pt modelId="{90DAF00F-A051-4D4E-8BF2-5C968F29C2A6}">
      <dgm:prSet phldrT="[Текст]" custT="1"/>
      <dgm:spPr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2000" dirty="0" err="1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Емоційно-вольова</a:t>
          </a:r>
          <a:r>
            <a:rPr lang="ru-RU" sz="2000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готовність</a:t>
          </a:r>
          <a:r>
            <a:rPr lang="ru-RU" sz="2000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 до </a:t>
          </a:r>
          <a:r>
            <a:rPr lang="ru-RU" sz="2000" dirty="0" err="1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навчання</a:t>
          </a:r>
          <a:r>
            <a:rPr lang="ru-RU" sz="2000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 в </a:t>
          </a:r>
          <a:r>
            <a:rPr lang="ru-RU" sz="2000" dirty="0" err="1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школі</a:t>
          </a:r>
          <a:endParaRPr lang="ru-RU" sz="2000" dirty="0"/>
        </a:p>
      </dgm:t>
    </dgm:pt>
    <dgm:pt modelId="{9CC210C4-C2B5-4D0B-9C60-C908784EE1C0}" type="parTrans" cxnId="{4FE9FC36-DDFB-4BE3-B38D-11B883777925}">
      <dgm:prSet/>
      <dgm:spPr/>
      <dgm:t>
        <a:bodyPr/>
        <a:lstStyle/>
        <a:p>
          <a:endParaRPr lang="ru-RU" sz="2000"/>
        </a:p>
      </dgm:t>
    </dgm:pt>
    <dgm:pt modelId="{CCC42B29-C949-4A97-B5E6-1B7CA4463968}" type="sibTrans" cxnId="{4FE9FC36-DDFB-4BE3-B38D-11B883777925}">
      <dgm:prSet/>
      <dgm:spPr/>
      <dgm:t>
        <a:bodyPr/>
        <a:lstStyle/>
        <a:p>
          <a:endParaRPr lang="ru-RU" sz="2000"/>
        </a:p>
      </dgm:t>
    </dgm:pt>
    <dgm:pt modelId="{2E938F57-6B12-4D53-99AE-A942A4713500}">
      <dgm:prSet phldrT="[Текст]" custT="1"/>
      <dgm:spPr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2000" dirty="0" err="1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Розумова</a:t>
          </a:r>
          <a:r>
            <a:rPr lang="ru-RU" sz="2000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готовність</a:t>
          </a:r>
          <a:r>
            <a:rPr lang="ru-RU" sz="2000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дитини</a:t>
          </a:r>
          <a:r>
            <a:rPr lang="ru-RU" sz="2000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 до </a:t>
          </a:r>
          <a:r>
            <a:rPr lang="ru-RU" sz="2000" dirty="0" err="1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навчання</a:t>
          </a:r>
          <a:r>
            <a:rPr lang="ru-RU" sz="2000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 в </a:t>
          </a:r>
          <a:r>
            <a:rPr lang="ru-RU" sz="2000" dirty="0" err="1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школі</a:t>
          </a:r>
          <a:endParaRPr lang="ru-RU" sz="2000" dirty="0"/>
        </a:p>
      </dgm:t>
    </dgm:pt>
    <dgm:pt modelId="{5FDF1A0C-6F75-404F-AEA8-91BA8039926E}" type="parTrans" cxnId="{3E67D459-7C6E-4499-AE00-E499DBB0D219}">
      <dgm:prSet/>
      <dgm:spPr/>
      <dgm:t>
        <a:bodyPr/>
        <a:lstStyle/>
        <a:p>
          <a:endParaRPr lang="ru-RU" sz="2000"/>
        </a:p>
      </dgm:t>
    </dgm:pt>
    <dgm:pt modelId="{485F9E8C-3805-432C-81F2-11CA9527A34F}" type="sibTrans" cxnId="{3E67D459-7C6E-4499-AE00-E499DBB0D219}">
      <dgm:prSet/>
      <dgm:spPr/>
      <dgm:t>
        <a:bodyPr/>
        <a:lstStyle/>
        <a:p>
          <a:endParaRPr lang="ru-RU" sz="2000"/>
        </a:p>
      </dgm:t>
    </dgm:pt>
    <dgm:pt modelId="{87D4F3F2-5DEF-474F-8F71-3D5A61323543}" type="pres">
      <dgm:prSet presAssocID="{0DCDCEED-B168-4BC2-B11A-0233D17B076A}" presName="compositeShape" presStyleCnt="0">
        <dgm:presLayoutVars>
          <dgm:chMax val="9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115B13E-13D3-453D-B4ED-BF554D47E94C}" type="pres">
      <dgm:prSet presAssocID="{0DCDCEED-B168-4BC2-B11A-0233D17B076A}" presName="triangle1" presStyleLbl="node1" presStyleIdx="0" presStyleCnt="4" custScaleX="107132" custLinFactNeighborY="-27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56E5E5-F9BB-44AB-9488-DA1712E070A5}" type="pres">
      <dgm:prSet presAssocID="{0DCDCEED-B168-4BC2-B11A-0233D17B076A}" presName="triangle2" presStyleLbl="node1" presStyleIdx="1" presStyleCnt="4" custScaleX="108296" custScaleY="103922" custLinFactNeighborX="-4538" custLinFactNeighborY="27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C1787F-E33A-4487-AA12-FC35506CC4F4}" type="pres">
      <dgm:prSet presAssocID="{0DCDCEED-B168-4BC2-B11A-0233D17B076A}" presName="triangle3" presStyleLbl="node1" presStyleIdx="2" presStyleCnt="4" custScaleX="106047" custScaleY="100000" custLinFactNeighborX="-785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04AFBB-D963-446E-8756-85C0103301E9}" type="pres">
      <dgm:prSet presAssocID="{0DCDCEED-B168-4BC2-B11A-0233D17B076A}" presName="triangle4" presStyleLbl="node1" presStyleIdx="3" presStyleCnt="4" custScaleX="114199" custScaleY="104314" custLinFactNeighborX="-123" custLinFactNeighborY="15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FE9FC36-DDFB-4BE3-B38D-11B883777925}" srcId="{0DCDCEED-B168-4BC2-B11A-0233D17B076A}" destId="{90DAF00F-A051-4D4E-8BF2-5C968F29C2A6}" srcOrd="2" destOrd="0" parTransId="{9CC210C4-C2B5-4D0B-9C60-C908784EE1C0}" sibTransId="{CCC42B29-C949-4A97-B5E6-1B7CA4463968}"/>
    <dgm:cxn modelId="{07019F14-B484-4E4B-90AD-7074710AAC28}" type="presOf" srcId="{0DCDCEED-B168-4BC2-B11A-0233D17B076A}" destId="{87D4F3F2-5DEF-474F-8F71-3D5A61323543}" srcOrd="0" destOrd="0" presId="urn:microsoft.com/office/officeart/2005/8/layout/pyramid4"/>
    <dgm:cxn modelId="{9334EFEB-20D6-489C-9C2C-E243B5A66A5C}" srcId="{0DCDCEED-B168-4BC2-B11A-0233D17B076A}" destId="{2E4036A4-EEA0-470B-9958-D32B72E51215}" srcOrd="1" destOrd="0" parTransId="{F96DC31E-CD27-4E50-9451-34046C5BB835}" sibTransId="{67734332-6B6A-4F86-9085-912575768D54}"/>
    <dgm:cxn modelId="{0A9FEC52-7D01-4923-B6E7-988EBD0968E3}" type="presOf" srcId="{DF86B142-AC22-4938-8F42-6DC66FEC7367}" destId="{6115B13E-13D3-453D-B4ED-BF554D47E94C}" srcOrd="0" destOrd="0" presId="urn:microsoft.com/office/officeart/2005/8/layout/pyramid4"/>
    <dgm:cxn modelId="{75A7C8CA-1955-4A9E-B5AC-162AAFA69841}" srcId="{0DCDCEED-B168-4BC2-B11A-0233D17B076A}" destId="{DF86B142-AC22-4938-8F42-6DC66FEC7367}" srcOrd="0" destOrd="0" parTransId="{8B63D12C-F57D-47F9-8B44-632173E333DD}" sibTransId="{92FB4311-3ED7-453B-B136-4F2C3C167794}"/>
    <dgm:cxn modelId="{3E67D459-7C6E-4499-AE00-E499DBB0D219}" srcId="{0DCDCEED-B168-4BC2-B11A-0233D17B076A}" destId="{2E938F57-6B12-4D53-99AE-A942A4713500}" srcOrd="3" destOrd="0" parTransId="{5FDF1A0C-6F75-404F-AEA8-91BA8039926E}" sibTransId="{485F9E8C-3805-432C-81F2-11CA9527A34F}"/>
    <dgm:cxn modelId="{68065EA0-D238-4EB5-B335-7B079ACCD7FF}" type="presOf" srcId="{2E4036A4-EEA0-470B-9958-D32B72E51215}" destId="{9D56E5E5-F9BB-44AB-9488-DA1712E070A5}" srcOrd="0" destOrd="0" presId="urn:microsoft.com/office/officeart/2005/8/layout/pyramid4"/>
    <dgm:cxn modelId="{CEFFAF33-F60A-4167-B2C1-ECFA2ADA6E80}" type="presOf" srcId="{2E938F57-6B12-4D53-99AE-A942A4713500}" destId="{A704AFBB-D963-446E-8756-85C0103301E9}" srcOrd="0" destOrd="0" presId="urn:microsoft.com/office/officeart/2005/8/layout/pyramid4"/>
    <dgm:cxn modelId="{5DA8DBD3-BA9E-4A2B-9B44-AF692890876B}" type="presOf" srcId="{90DAF00F-A051-4D4E-8BF2-5C968F29C2A6}" destId="{9AC1787F-E33A-4487-AA12-FC35506CC4F4}" srcOrd="0" destOrd="0" presId="urn:microsoft.com/office/officeart/2005/8/layout/pyramid4"/>
    <dgm:cxn modelId="{028162BB-7E41-42CA-AC2D-9EAD723B2210}" type="presParOf" srcId="{87D4F3F2-5DEF-474F-8F71-3D5A61323543}" destId="{6115B13E-13D3-453D-B4ED-BF554D47E94C}" srcOrd="0" destOrd="0" presId="urn:microsoft.com/office/officeart/2005/8/layout/pyramid4"/>
    <dgm:cxn modelId="{D347C9E6-F2A0-4679-8CB9-B2AE957067CD}" type="presParOf" srcId="{87D4F3F2-5DEF-474F-8F71-3D5A61323543}" destId="{9D56E5E5-F9BB-44AB-9488-DA1712E070A5}" srcOrd="1" destOrd="0" presId="urn:microsoft.com/office/officeart/2005/8/layout/pyramid4"/>
    <dgm:cxn modelId="{192455B4-2E93-4760-91BC-56B0DEC99A81}" type="presParOf" srcId="{87D4F3F2-5DEF-474F-8F71-3D5A61323543}" destId="{9AC1787F-E33A-4487-AA12-FC35506CC4F4}" srcOrd="2" destOrd="0" presId="urn:microsoft.com/office/officeart/2005/8/layout/pyramid4"/>
    <dgm:cxn modelId="{DEAA2D27-70E4-4506-A610-0ED228D15649}" type="presParOf" srcId="{87D4F3F2-5DEF-474F-8F71-3D5A61323543}" destId="{A704AFBB-D963-446E-8756-85C0103301E9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02E9278-2546-4D09-8859-75E5C5E9E471}" type="doc">
      <dgm:prSet loTypeId="urn:microsoft.com/office/officeart/2008/layout/SquareAccentList" loCatId="list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301D1872-9515-479A-93E0-4DAD81DDC4FD}">
      <dgm:prSet phldrT="[Текст]" custT="1"/>
      <dgm:spPr/>
      <dgm:t>
        <a:bodyPr/>
        <a:lstStyle/>
        <a:p>
          <a:pPr algn="ctr"/>
          <a:r>
            <a:rPr lang="uk-UA" sz="24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ВИСОКИЙ РІВЕНЬ АДАПТАЦІЇ</a:t>
          </a:r>
          <a:endParaRPr lang="ru-RU" sz="24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6BB8337D-A329-4982-9110-932C4AED01BD}" type="parTrans" cxnId="{2E356A11-67FC-4415-B637-DEBB9FCFE551}">
      <dgm:prSet/>
      <dgm:spPr/>
      <dgm:t>
        <a:bodyPr/>
        <a:lstStyle/>
        <a:p>
          <a:endParaRPr lang="ru-RU" sz="2000">
            <a:latin typeface="+mj-lt"/>
          </a:endParaRPr>
        </a:p>
      </dgm:t>
    </dgm:pt>
    <dgm:pt modelId="{1EEE2B74-9616-46C5-A380-91AD2310158E}" type="sibTrans" cxnId="{2E356A11-67FC-4415-B637-DEBB9FCFE551}">
      <dgm:prSet/>
      <dgm:spPr/>
      <dgm:t>
        <a:bodyPr/>
        <a:lstStyle/>
        <a:p>
          <a:endParaRPr lang="ru-RU" sz="2000">
            <a:latin typeface="+mj-lt"/>
          </a:endParaRPr>
        </a:p>
      </dgm:t>
    </dgm:pt>
    <dgm:pt modelId="{927A6118-C037-410E-9C2B-FA54C5531180}">
      <dgm:prSet phldrT="[Текст]" custT="1"/>
      <dgm:spPr/>
      <dgm:t>
        <a:bodyPr/>
        <a:lstStyle/>
        <a:p>
          <a:r>
            <a:rPr lang="ru-RU" sz="2000" dirty="0" err="1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позитивне</a:t>
          </a:r>
          <a:r>
            <a:rPr lang="ru-RU" sz="2000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ставлення</a:t>
          </a:r>
          <a:r>
            <a:rPr lang="ru-RU" sz="2000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 школяра до </a:t>
          </a:r>
          <a:r>
            <a:rPr lang="ru-RU" sz="2000" dirty="0" err="1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вступу</a:t>
          </a:r>
          <a:r>
            <a:rPr lang="ru-RU" sz="2000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 в школу як до природного і </a:t>
          </a:r>
          <a:r>
            <a:rPr lang="ru-RU" sz="2000" dirty="0" err="1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обов´язкового</a:t>
          </a:r>
          <a:r>
            <a:rPr lang="ru-RU" sz="2000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явища</a:t>
          </a:r>
          <a:r>
            <a:rPr lang="ru-RU" sz="2000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 в </a:t>
          </a:r>
          <a:r>
            <a:rPr lang="ru-RU" sz="2000" dirty="0" err="1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своєму</a:t>
          </a:r>
          <a:r>
            <a:rPr lang="ru-RU" sz="2000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житті</a:t>
          </a:r>
          <a:r>
            <a:rPr lang="ru-RU" sz="2000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; </a:t>
          </a:r>
          <a:endParaRPr lang="ru-RU" sz="2000" dirty="0">
            <a:latin typeface="+mj-lt"/>
          </a:endParaRPr>
        </a:p>
      </dgm:t>
    </dgm:pt>
    <dgm:pt modelId="{838107D9-F4F1-4EC1-9664-4DF9D8C4C035}" type="parTrans" cxnId="{69381BF5-408A-4D86-8F1B-8C788813052E}">
      <dgm:prSet/>
      <dgm:spPr/>
      <dgm:t>
        <a:bodyPr/>
        <a:lstStyle/>
        <a:p>
          <a:endParaRPr lang="ru-RU" sz="2000">
            <a:latin typeface="+mj-lt"/>
          </a:endParaRPr>
        </a:p>
      </dgm:t>
    </dgm:pt>
    <dgm:pt modelId="{F1CC79A7-6D68-409F-AD2B-C6634322AE53}" type="sibTrans" cxnId="{69381BF5-408A-4D86-8F1B-8C788813052E}">
      <dgm:prSet/>
      <dgm:spPr/>
      <dgm:t>
        <a:bodyPr/>
        <a:lstStyle/>
        <a:p>
          <a:endParaRPr lang="ru-RU" sz="2000">
            <a:latin typeface="+mj-lt"/>
          </a:endParaRPr>
        </a:p>
      </dgm:t>
    </dgm:pt>
    <dgm:pt modelId="{28900350-E2E7-4DA4-BC23-2A35D2FA7CC9}">
      <dgm:prSet phldrT="[Текст]" custT="1"/>
      <dgm:spPr/>
      <dgm:t>
        <a:bodyPr/>
        <a:lstStyle/>
        <a:p>
          <a:r>
            <a:rPr lang="ru-RU" sz="2000" dirty="0" err="1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уявлення</a:t>
          </a:r>
          <a:r>
            <a:rPr lang="ru-RU" sz="2000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 про школу та </a:t>
          </a:r>
          <a:r>
            <a:rPr lang="ru-RU" sz="2000" dirty="0" err="1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шкільний</a:t>
          </a:r>
          <a:r>
            <a:rPr lang="ru-RU" sz="2000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зміст</a:t>
          </a:r>
          <a:r>
            <a:rPr lang="ru-RU" sz="2000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 занять, </a:t>
          </a:r>
          <a:r>
            <a:rPr lang="ru-RU" sz="2000" dirty="0" err="1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інтерес</a:t>
          </a:r>
          <a:r>
            <a:rPr lang="ru-RU" sz="2000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 до занять з </a:t>
          </a:r>
          <a:r>
            <a:rPr lang="ru-RU" sz="2000" dirty="0" err="1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навчання</a:t>
          </a:r>
          <a:r>
            <a:rPr lang="ru-RU" sz="2000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грамоти</a:t>
          </a:r>
          <a:r>
            <a:rPr lang="ru-RU" sz="2000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 і </a:t>
          </a:r>
          <a:r>
            <a:rPr lang="ru-RU" sz="2000" dirty="0" err="1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лічби</a:t>
          </a:r>
          <a:r>
            <a:rPr lang="ru-RU" sz="2000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; </a:t>
          </a:r>
          <a:endParaRPr lang="ru-RU" sz="2000" dirty="0">
            <a:latin typeface="+mj-lt"/>
          </a:endParaRPr>
        </a:p>
      </dgm:t>
    </dgm:pt>
    <dgm:pt modelId="{5B2D916D-4F7A-4244-A935-CF490DD56B27}" type="parTrans" cxnId="{889EC021-F2A9-4862-90E2-E18AA448F849}">
      <dgm:prSet/>
      <dgm:spPr/>
      <dgm:t>
        <a:bodyPr/>
        <a:lstStyle/>
        <a:p>
          <a:endParaRPr lang="ru-RU" sz="2000">
            <a:latin typeface="+mj-lt"/>
          </a:endParaRPr>
        </a:p>
      </dgm:t>
    </dgm:pt>
    <dgm:pt modelId="{B1D826F8-BF21-459E-8E87-3F211DC83CFB}" type="sibTrans" cxnId="{889EC021-F2A9-4862-90E2-E18AA448F849}">
      <dgm:prSet/>
      <dgm:spPr/>
      <dgm:t>
        <a:bodyPr/>
        <a:lstStyle/>
        <a:p>
          <a:endParaRPr lang="ru-RU" sz="2000">
            <a:latin typeface="+mj-lt"/>
          </a:endParaRPr>
        </a:p>
      </dgm:t>
    </dgm:pt>
    <dgm:pt modelId="{D92A7B40-1094-4F88-8EE8-865937570AA6}">
      <dgm:prSet phldrT="[Текст]" custT="1"/>
      <dgm:spPr/>
      <dgm:t>
        <a:bodyPr/>
        <a:lstStyle/>
        <a:p>
          <a:r>
            <a:rPr lang="ru-RU" sz="2000" dirty="0" err="1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надання</a:t>
          </a:r>
          <a:r>
            <a:rPr lang="ru-RU" sz="2000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переваги</a:t>
          </a:r>
          <a:r>
            <a:rPr lang="ru-RU" sz="2000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колективним</a:t>
          </a:r>
          <a:r>
            <a:rPr lang="ru-RU" sz="2000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заняттям</a:t>
          </a:r>
          <a:r>
            <a:rPr lang="ru-RU" sz="2000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 над </a:t>
          </a:r>
          <a:r>
            <a:rPr lang="ru-RU" sz="2000" dirty="0" err="1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індивідуальними</a:t>
          </a:r>
          <a:r>
            <a:rPr lang="ru-RU" sz="2000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; </a:t>
          </a:r>
          <a:endParaRPr lang="ru-RU" sz="2000" dirty="0">
            <a:latin typeface="+mj-lt"/>
          </a:endParaRPr>
        </a:p>
      </dgm:t>
    </dgm:pt>
    <dgm:pt modelId="{2C625D5D-4230-40A4-882C-E25DCD4666F5}" type="parTrans" cxnId="{22A432C6-D88C-4BE9-BF48-D2EBB488B001}">
      <dgm:prSet/>
      <dgm:spPr/>
      <dgm:t>
        <a:bodyPr/>
        <a:lstStyle/>
        <a:p>
          <a:endParaRPr lang="ru-RU" sz="2000">
            <a:latin typeface="+mj-lt"/>
          </a:endParaRPr>
        </a:p>
      </dgm:t>
    </dgm:pt>
    <dgm:pt modelId="{D7097BFD-ED3E-42D0-AE10-E542B0ACF20B}" type="sibTrans" cxnId="{22A432C6-D88C-4BE9-BF48-D2EBB488B001}">
      <dgm:prSet/>
      <dgm:spPr/>
      <dgm:t>
        <a:bodyPr/>
        <a:lstStyle/>
        <a:p>
          <a:endParaRPr lang="ru-RU" sz="2000">
            <a:latin typeface="+mj-lt"/>
          </a:endParaRPr>
        </a:p>
      </dgm:t>
    </dgm:pt>
    <dgm:pt modelId="{AA5E6A99-45CA-4CBD-B825-C32B1AEDEF06}">
      <dgm:prSet phldrT="[Текст]" custT="1"/>
      <dgm:spPr/>
      <dgm:t>
        <a:bodyPr/>
        <a:lstStyle/>
        <a:p>
          <a:pPr algn="ctr"/>
          <a:r>
            <a: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   НИЗЬКИЙ РІВЕНЬ АДАПТАЦІЇ </a:t>
          </a:r>
          <a:endParaRPr lang="ru-RU" sz="2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C984C643-87AD-4C4E-BCF7-2D1CA18A164B}" type="parTrans" cxnId="{E145D489-B190-4018-B765-B2F54EBC2399}">
      <dgm:prSet/>
      <dgm:spPr/>
      <dgm:t>
        <a:bodyPr/>
        <a:lstStyle/>
        <a:p>
          <a:endParaRPr lang="ru-RU" sz="2000">
            <a:latin typeface="+mj-lt"/>
          </a:endParaRPr>
        </a:p>
      </dgm:t>
    </dgm:pt>
    <dgm:pt modelId="{2328856E-5DCA-4F49-9146-61258C3E95C5}" type="sibTrans" cxnId="{E145D489-B190-4018-B765-B2F54EBC2399}">
      <dgm:prSet/>
      <dgm:spPr/>
      <dgm:t>
        <a:bodyPr/>
        <a:lstStyle/>
        <a:p>
          <a:endParaRPr lang="ru-RU" sz="2000">
            <a:latin typeface="+mj-lt"/>
          </a:endParaRPr>
        </a:p>
      </dgm:t>
    </dgm:pt>
    <dgm:pt modelId="{369C5EBE-30F6-4FD4-A610-D5B82E412DC4}">
      <dgm:prSet phldrT="[Текст]" custT="1"/>
      <dgm:spPr/>
      <dgm:t>
        <a:bodyPr/>
        <a:lstStyle/>
        <a:p>
          <a:pPr>
            <a:lnSpc>
              <a:spcPct val="120000"/>
            </a:lnSpc>
          </a:pPr>
          <a:r>
            <a:rPr lang="ru-RU" sz="2000" dirty="0" err="1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проявляється</a:t>
          </a:r>
          <a:r>
            <a:rPr lang="ru-RU" sz="2000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 у негативному </a:t>
          </a:r>
          <a:r>
            <a:rPr lang="ru-RU" sz="2000" dirty="0" err="1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ставленні</a:t>
          </a:r>
          <a:r>
            <a:rPr lang="ru-RU" sz="2000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 до </a:t>
          </a:r>
          <a:r>
            <a:rPr lang="ru-RU" sz="2000" dirty="0" err="1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шкільного</a:t>
          </a:r>
          <a:r>
            <a:rPr lang="ru-RU" sz="2000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навчання</a:t>
          </a:r>
          <a:r>
            <a:rPr lang="ru-RU" sz="2000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, </a:t>
          </a:r>
          <a:r>
            <a:rPr lang="ru-RU" sz="2000" dirty="0" err="1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переважанні</a:t>
          </a:r>
          <a:r>
            <a:rPr lang="ru-RU" sz="2000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 негативного настрою, </a:t>
          </a:r>
          <a:r>
            <a:rPr lang="ru-RU" sz="2000" dirty="0" err="1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відсутності</a:t>
          </a:r>
          <a:r>
            <a:rPr lang="ru-RU" sz="2000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інтересу</a:t>
          </a:r>
          <a:r>
            <a:rPr lang="ru-RU" sz="2000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 до </a:t>
          </a:r>
          <a:r>
            <a:rPr lang="ru-RU" sz="2000" dirty="0" err="1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навчальних</a:t>
          </a:r>
          <a:r>
            <a:rPr lang="ru-RU" sz="2000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 занять, </a:t>
          </a:r>
          <a:r>
            <a:rPr lang="ru-RU" sz="2000" dirty="0" err="1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недбалому</a:t>
          </a:r>
          <a:r>
            <a:rPr lang="ru-RU" sz="2000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виконанні</a:t>
          </a:r>
          <a:r>
            <a:rPr lang="ru-RU" sz="2000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завдань</a:t>
          </a:r>
          <a:r>
            <a:rPr lang="ru-RU" sz="2000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, </a:t>
          </a:r>
          <a:r>
            <a:rPr lang="ru-RU" sz="2000" dirty="0" err="1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небажанні</a:t>
          </a:r>
          <a:r>
            <a:rPr lang="ru-RU" sz="2000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самостійно</a:t>
          </a:r>
          <a:r>
            <a:rPr lang="ru-RU" sz="2000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працювати</a:t>
          </a:r>
          <a:r>
            <a:rPr lang="ru-RU" sz="2000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. </a:t>
          </a:r>
          <a:endParaRPr lang="ru-RU" sz="2000" dirty="0">
            <a:latin typeface="+mj-lt"/>
          </a:endParaRPr>
        </a:p>
      </dgm:t>
    </dgm:pt>
    <dgm:pt modelId="{DEA2612D-74EA-415D-9B4D-BD6C2D551FC5}" type="parTrans" cxnId="{4CEC445E-4ECA-42A4-9CE9-93A9B973D4A8}">
      <dgm:prSet/>
      <dgm:spPr/>
      <dgm:t>
        <a:bodyPr/>
        <a:lstStyle/>
        <a:p>
          <a:endParaRPr lang="ru-RU" sz="2000">
            <a:latin typeface="+mj-lt"/>
          </a:endParaRPr>
        </a:p>
      </dgm:t>
    </dgm:pt>
    <dgm:pt modelId="{668A4ABB-A957-47D8-B9B8-A7454913F5DB}" type="sibTrans" cxnId="{4CEC445E-4ECA-42A4-9CE9-93A9B973D4A8}">
      <dgm:prSet/>
      <dgm:spPr/>
      <dgm:t>
        <a:bodyPr/>
        <a:lstStyle/>
        <a:p>
          <a:endParaRPr lang="ru-RU" sz="2000">
            <a:latin typeface="+mj-lt"/>
          </a:endParaRPr>
        </a:p>
      </dgm:t>
    </dgm:pt>
    <dgm:pt modelId="{D38C8BEB-2937-4BBF-951C-96CB536E8736}">
      <dgm:prSet custT="1"/>
      <dgm:spPr/>
      <dgm:t>
        <a:bodyPr/>
        <a:lstStyle/>
        <a:p>
          <a:r>
            <a:rPr lang="ru-RU" sz="2000" dirty="0" err="1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позитивне</a:t>
          </a:r>
          <a:r>
            <a:rPr lang="ru-RU" sz="2000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ставлення</a:t>
          </a:r>
          <a:r>
            <a:rPr lang="ru-RU" sz="2000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 до </a:t>
          </a:r>
          <a:r>
            <a:rPr lang="ru-RU" sz="2000" dirty="0" err="1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вимог</a:t>
          </a:r>
          <a:r>
            <a:rPr lang="ru-RU" sz="2000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дисциплінованої</a:t>
          </a:r>
          <a:r>
            <a:rPr lang="ru-RU" sz="2000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поведінки</a:t>
          </a:r>
          <a:r>
            <a:rPr lang="ru-RU" sz="2000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, </a:t>
          </a:r>
          <a:r>
            <a:rPr lang="ru-RU" sz="2000" dirty="0" err="1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очікування</a:t>
          </a:r>
          <a:r>
            <a:rPr lang="ru-RU" sz="2000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оцінки</a:t>
          </a:r>
          <a:r>
            <a:rPr lang="ru-RU" sz="2000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; </a:t>
          </a:r>
          <a:r>
            <a:rPr lang="ru-RU" sz="2000" dirty="0" err="1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визнання</a:t>
          </a:r>
          <a:r>
            <a:rPr lang="ru-RU" sz="2000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 авторитету </a:t>
          </a:r>
          <a:r>
            <a:rPr lang="ru-RU" sz="2000" dirty="0" err="1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вчителя</a:t>
          </a:r>
          <a:r>
            <a:rPr lang="ru-RU" sz="2000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.</a:t>
          </a:r>
          <a:endParaRPr lang="ru-RU" sz="2000" dirty="0">
            <a:latin typeface="+mj-lt"/>
          </a:endParaRPr>
        </a:p>
      </dgm:t>
    </dgm:pt>
    <dgm:pt modelId="{1B6ABF75-653F-43BC-BD93-BB167D3229A0}" type="parTrans" cxnId="{A8B8A2F4-7087-4798-A76D-80B32C0C79D9}">
      <dgm:prSet/>
      <dgm:spPr/>
      <dgm:t>
        <a:bodyPr/>
        <a:lstStyle/>
        <a:p>
          <a:endParaRPr lang="ru-RU" sz="2000">
            <a:latin typeface="+mj-lt"/>
          </a:endParaRPr>
        </a:p>
      </dgm:t>
    </dgm:pt>
    <dgm:pt modelId="{546B1F7C-41B9-4C62-8801-7DAE96920D36}" type="sibTrans" cxnId="{A8B8A2F4-7087-4798-A76D-80B32C0C79D9}">
      <dgm:prSet/>
      <dgm:spPr/>
      <dgm:t>
        <a:bodyPr/>
        <a:lstStyle/>
        <a:p>
          <a:endParaRPr lang="ru-RU" sz="2000">
            <a:latin typeface="+mj-lt"/>
          </a:endParaRPr>
        </a:p>
      </dgm:t>
    </dgm:pt>
    <dgm:pt modelId="{C2704097-CF58-445C-86F0-B6C78FD84350}" type="pres">
      <dgm:prSet presAssocID="{E02E9278-2546-4D09-8859-75E5C5E9E471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E85A167E-61B9-445E-8DCF-9B5AA4C81ECC}" type="pres">
      <dgm:prSet presAssocID="{301D1872-9515-479A-93E0-4DAD81DDC4FD}" presName="root" presStyleCnt="0">
        <dgm:presLayoutVars>
          <dgm:chMax/>
          <dgm:chPref/>
        </dgm:presLayoutVars>
      </dgm:prSet>
      <dgm:spPr/>
    </dgm:pt>
    <dgm:pt modelId="{DD81246E-DB2F-487B-BCE3-4A875162753B}" type="pres">
      <dgm:prSet presAssocID="{301D1872-9515-479A-93E0-4DAD81DDC4FD}" presName="rootComposite" presStyleCnt="0">
        <dgm:presLayoutVars/>
      </dgm:prSet>
      <dgm:spPr/>
    </dgm:pt>
    <dgm:pt modelId="{09C95ACF-0774-4B66-A76F-3A1E482F74EA}" type="pres">
      <dgm:prSet presAssocID="{301D1872-9515-479A-93E0-4DAD81DDC4FD}" presName="ParentAccent" presStyleLbl="alignNode1" presStyleIdx="0" presStyleCnt="2"/>
      <dgm:spPr>
        <a:solidFill>
          <a:srgbClr val="FFCC99"/>
        </a:solidFill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</dgm:pt>
    <dgm:pt modelId="{D57EED2D-2846-46FF-9124-412BAB071038}" type="pres">
      <dgm:prSet presAssocID="{301D1872-9515-479A-93E0-4DAD81DDC4FD}" presName="ParentSmallAccent" presStyleLbl="fgAcc1" presStyleIdx="0" presStyleCnt="2"/>
      <dgm:spPr/>
    </dgm:pt>
    <dgm:pt modelId="{397DBABF-BB8D-42C2-A502-2F45C52E5073}" type="pres">
      <dgm:prSet presAssocID="{301D1872-9515-479A-93E0-4DAD81DDC4FD}" presName="Parent" presStyleLbl="revTx" presStyleIdx="0" presStyleCnt="7" custLinFactNeighborX="2843" custLinFactNeighborY="87840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C81F68-6D4B-4526-A94D-4218877E9135}" type="pres">
      <dgm:prSet presAssocID="{301D1872-9515-479A-93E0-4DAD81DDC4FD}" presName="childShape" presStyleCnt="0">
        <dgm:presLayoutVars>
          <dgm:chMax val="0"/>
          <dgm:chPref val="0"/>
        </dgm:presLayoutVars>
      </dgm:prSet>
      <dgm:spPr/>
    </dgm:pt>
    <dgm:pt modelId="{79B4C191-42DE-43D2-B120-839149D7EECF}" type="pres">
      <dgm:prSet presAssocID="{927A6118-C037-410E-9C2B-FA54C5531180}" presName="childComposite" presStyleCnt="0">
        <dgm:presLayoutVars>
          <dgm:chMax val="0"/>
          <dgm:chPref val="0"/>
        </dgm:presLayoutVars>
      </dgm:prSet>
      <dgm:spPr/>
    </dgm:pt>
    <dgm:pt modelId="{C27E005C-9305-4CA7-8FB0-BDE662EA7874}" type="pres">
      <dgm:prSet presAssocID="{927A6118-C037-410E-9C2B-FA54C5531180}" presName="ChildAccent" presStyleLbl="solidFgAcc1" presStyleIdx="0" presStyleCnt="5"/>
      <dgm:spPr/>
    </dgm:pt>
    <dgm:pt modelId="{BA6CAD11-DE80-4446-84E5-59C7A538C2CC}" type="pres">
      <dgm:prSet presAssocID="{927A6118-C037-410E-9C2B-FA54C5531180}" presName="Child" presStyleLbl="revTx" presStyleIdx="1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C8A46F-5A0E-4C6C-9FDA-1281FA94156E}" type="pres">
      <dgm:prSet presAssocID="{28900350-E2E7-4DA4-BC23-2A35D2FA7CC9}" presName="childComposite" presStyleCnt="0">
        <dgm:presLayoutVars>
          <dgm:chMax val="0"/>
          <dgm:chPref val="0"/>
        </dgm:presLayoutVars>
      </dgm:prSet>
      <dgm:spPr/>
    </dgm:pt>
    <dgm:pt modelId="{DF910E56-5DFF-4062-9663-E7039FCFB48C}" type="pres">
      <dgm:prSet presAssocID="{28900350-E2E7-4DA4-BC23-2A35D2FA7CC9}" presName="ChildAccent" presStyleLbl="solidFgAcc1" presStyleIdx="1" presStyleCnt="5"/>
      <dgm:spPr/>
    </dgm:pt>
    <dgm:pt modelId="{57792300-58E2-4CEC-A21E-F45096DC386C}" type="pres">
      <dgm:prSet presAssocID="{28900350-E2E7-4DA4-BC23-2A35D2FA7CC9}" presName="Child" presStyleLbl="revTx" presStyleIdx="2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7675BA-C3C1-4813-B8DD-D8470742EE02}" type="pres">
      <dgm:prSet presAssocID="{D92A7B40-1094-4F88-8EE8-865937570AA6}" presName="childComposite" presStyleCnt="0">
        <dgm:presLayoutVars>
          <dgm:chMax val="0"/>
          <dgm:chPref val="0"/>
        </dgm:presLayoutVars>
      </dgm:prSet>
      <dgm:spPr/>
    </dgm:pt>
    <dgm:pt modelId="{F8FACE3D-3CF4-4CF1-98E3-71B9C370493D}" type="pres">
      <dgm:prSet presAssocID="{D92A7B40-1094-4F88-8EE8-865937570AA6}" presName="ChildAccent" presStyleLbl="solidFgAcc1" presStyleIdx="2" presStyleCnt="5"/>
      <dgm:spPr/>
    </dgm:pt>
    <dgm:pt modelId="{E3520247-4ED3-4D12-98BE-3A57F3B94A66}" type="pres">
      <dgm:prSet presAssocID="{D92A7B40-1094-4F88-8EE8-865937570AA6}" presName="Child" presStyleLbl="revTx" presStyleIdx="3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536BBE-A611-4150-A033-BDEFAC42C39D}" type="pres">
      <dgm:prSet presAssocID="{D38C8BEB-2937-4BBF-951C-96CB536E8736}" presName="childComposite" presStyleCnt="0">
        <dgm:presLayoutVars>
          <dgm:chMax val="0"/>
          <dgm:chPref val="0"/>
        </dgm:presLayoutVars>
      </dgm:prSet>
      <dgm:spPr/>
    </dgm:pt>
    <dgm:pt modelId="{F2ACDAB2-B599-4A95-A668-FECC60721667}" type="pres">
      <dgm:prSet presAssocID="{D38C8BEB-2937-4BBF-951C-96CB536E8736}" presName="ChildAccent" presStyleLbl="solidFgAcc1" presStyleIdx="3" presStyleCnt="5"/>
      <dgm:spPr/>
    </dgm:pt>
    <dgm:pt modelId="{4A3BA1EA-C111-47C5-8F28-BB6B69F749C5}" type="pres">
      <dgm:prSet presAssocID="{D38C8BEB-2937-4BBF-951C-96CB536E8736}" presName="Child" presStyleLbl="revTx" presStyleIdx="4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9F2584-76EB-4729-A592-900E5628DCA5}" type="pres">
      <dgm:prSet presAssocID="{AA5E6A99-45CA-4CBD-B825-C32B1AEDEF06}" presName="root" presStyleCnt="0">
        <dgm:presLayoutVars>
          <dgm:chMax/>
          <dgm:chPref/>
        </dgm:presLayoutVars>
      </dgm:prSet>
      <dgm:spPr/>
    </dgm:pt>
    <dgm:pt modelId="{6870CFBF-F734-404D-87CE-F7437A7E2493}" type="pres">
      <dgm:prSet presAssocID="{AA5E6A99-45CA-4CBD-B825-C32B1AEDEF06}" presName="rootComposite" presStyleCnt="0">
        <dgm:presLayoutVars/>
      </dgm:prSet>
      <dgm:spPr/>
    </dgm:pt>
    <dgm:pt modelId="{63EC11FE-9964-4675-A977-8E855569CDA4}" type="pres">
      <dgm:prSet presAssocID="{AA5E6A99-45CA-4CBD-B825-C32B1AEDEF06}" presName="ParentAccent" presStyleLbl="alignNode1" presStyleIdx="1" presStyleCnt="2"/>
      <dgm:spPr>
        <a:solidFill>
          <a:schemeClr val="accent5">
            <a:lumMod val="40000"/>
            <a:lumOff val="60000"/>
          </a:schemeClr>
        </a:solidFill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</dgm:pt>
    <dgm:pt modelId="{0DD549C0-9AC3-4EDE-9F32-85EB402FD059}" type="pres">
      <dgm:prSet presAssocID="{AA5E6A99-45CA-4CBD-B825-C32B1AEDEF06}" presName="ParentSmallAccent" presStyleLbl="fgAcc1" presStyleIdx="1" presStyleCnt="2"/>
      <dgm:spPr/>
    </dgm:pt>
    <dgm:pt modelId="{AFCDAC8D-DE07-49CC-A635-9BE546ED7582}" type="pres">
      <dgm:prSet presAssocID="{AA5E6A99-45CA-4CBD-B825-C32B1AEDEF06}" presName="Parent" presStyleLbl="revTx" presStyleIdx="5" presStyleCnt="7" custLinFactNeighborX="5670" custLinFactNeighborY="86281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DD254B-7E7A-4A3B-B92F-6628632D7065}" type="pres">
      <dgm:prSet presAssocID="{AA5E6A99-45CA-4CBD-B825-C32B1AEDEF06}" presName="childShape" presStyleCnt="0">
        <dgm:presLayoutVars>
          <dgm:chMax val="0"/>
          <dgm:chPref val="0"/>
        </dgm:presLayoutVars>
      </dgm:prSet>
      <dgm:spPr/>
    </dgm:pt>
    <dgm:pt modelId="{57D48AD6-72A8-415D-9584-157254A9A053}" type="pres">
      <dgm:prSet presAssocID="{369C5EBE-30F6-4FD4-A610-D5B82E412DC4}" presName="childComposite" presStyleCnt="0">
        <dgm:presLayoutVars>
          <dgm:chMax val="0"/>
          <dgm:chPref val="0"/>
        </dgm:presLayoutVars>
      </dgm:prSet>
      <dgm:spPr/>
    </dgm:pt>
    <dgm:pt modelId="{EA5E7ED9-2CD0-4443-BC9C-9B897B7F61BE}" type="pres">
      <dgm:prSet presAssocID="{369C5EBE-30F6-4FD4-A610-D5B82E412DC4}" presName="ChildAccent" presStyleLbl="solidFgAcc1" presStyleIdx="4" presStyleCnt="5"/>
      <dgm:spPr/>
    </dgm:pt>
    <dgm:pt modelId="{3660452E-98D4-4F05-8EB1-4586E41D607E}" type="pres">
      <dgm:prSet presAssocID="{369C5EBE-30F6-4FD4-A610-D5B82E412DC4}" presName="Child" presStyleLbl="revTx" presStyleIdx="6" presStyleCnt="7" custScaleY="28562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8E22E3E-21A3-4E2B-B3A4-129DEF18725C}" type="presOf" srcId="{369C5EBE-30F6-4FD4-A610-D5B82E412DC4}" destId="{3660452E-98D4-4F05-8EB1-4586E41D607E}" srcOrd="0" destOrd="0" presId="urn:microsoft.com/office/officeart/2008/layout/SquareAccentList"/>
    <dgm:cxn modelId="{7BA409BD-374A-47CE-8B97-C7F756F6ECE9}" type="presOf" srcId="{D38C8BEB-2937-4BBF-951C-96CB536E8736}" destId="{4A3BA1EA-C111-47C5-8F28-BB6B69F749C5}" srcOrd="0" destOrd="0" presId="urn:microsoft.com/office/officeart/2008/layout/SquareAccentList"/>
    <dgm:cxn modelId="{A8B8A2F4-7087-4798-A76D-80B32C0C79D9}" srcId="{301D1872-9515-479A-93E0-4DAD81DDC4FD}" destId="{D38C8BEB-2937-4BBF-951C-96CB536E8736}" srcOrd="3" destOrd="0" parTransId="{1B6ABF75-653F-43BC-BD93-BB167D3229A0}" sibTransId="{546B1F7C-41B9-4C62-8801-7DAE96920D36}"/>
    <dgm:cxn modelId="{69381BF5-408A-4D86-8F1B-8C788813052E}" srcId="{301D1872-9515-479A-93E0-4DAD81DDC4FD}" destId="{927A6118-C037-410E-9C2B-FA54C5531180}" srcOrd="0" destOrd="0" parTransId="{838107D9-F4F1-4EC1-9664-4DF9D8C4C035}" sibTransId="{F1CC79A7-6D68-409F-AD2B-C6634322AE53}"/>
    <dgm:cxn modelId="{51205FB5-C3EB-40E0-A8DF-A43D9B949D10}" type="presOf" srcId="{AA5E6A99-45CA-4CBD-B825-C32B1AEDEF06}" destId="{AFCDAC8D-DE07-49CC-A635-9BE546ED7582}" srcOrd="0" destOrd="0" presId="urn:microsoft.com/office/officeart/2008/layout/SquareAccentList"/>
    <dgm:cxn modelId="{22994431-16D3-4F62-BCCC-7419895D9AB5}" type="presOf" srcId="{D92A7B40-1094-4F88-8EE8-865937570AA6}" destId="{E3520247-4ED3-4D12-98BE-3A57F3B94A66}" srcOrd="0" destOrd="0" presId="urn:microsoft.com/office/officeart/2008/layout/SquareAccentList"/>
    <dgm:cxn modelId="{22A432C6-D88C-4BE9-BF48-D2EBB488B001}" srcId="{301D1872-9515-479A-93E0-4DAD81DDC4FD}" destId="{D92A7B40-1094-4F88-8EE8-865937570AA6}" srcOrd="2" destOrd="0" parTransId="{2C625D5D-4230-40A4-882C-E25DCD4666F5}" sibTransId="{D7097BFD-ED3E-42D0-AE10-E542B0ACF20B}"/>
    <dgm:cxn modelId="{EDAC03DC-74BF-45DC-BFED-1C7EEF19B43A}" type="presOf" srcId="{927A6118-C037-410E-9C2B-FA54C5531180}" destId="{BA6CAD11-DE80-4446-84E5-59C7A538C2CC}" srcOrd="0" destOrd="0" presId="urn:microsoft.com/office/officeart/2008/layout/SquareAccentList"/>
    <dgm:cxn modelId="{E145D489-B190-4018-B765-B2F54EBC2399}" srcId="{E02E9278-2546-4D09-8859-75E5C5E9E471}" destId="{AA5E6A99-45CA-4CBD-B825-C32B1AEDEF06}" srcOrd="1" destOrd="0" parTransId="{C984C643-87AD-4C4E-BCF7-2D1CA18A164B}" sibTransId="{2328856E-5DCA-4F49-9146-61258C3E95C5}"/>
    <dgm:cxn modelId="{889EC021-F2A9-4862-90E2-E18AA448F849}" srcId="{301D1872-9515-479A-93E0-4DAD81DDC4FD}" destId="{28900350-E2E7-4DA4-BC23-2A35D2FA7CC9}" srcOrd="1" destOrd="0" parTransId="{5B2D916D-4F7A-4244-A935-CF490DD56B27}" sibTransId="{B1D826F8-BF21-459E-8E87-3F211DC83CFB}"/>
    <dgm:cxn modelId="{09188B57-D383-497E-9FD9-1357BF1A34AD}" type="presOf" srcId="{E02E9278-2546-4D09-8859-75E5C5E9E471}" destId="{C2704097-CF58-445C-86F0-B6C78FD84350}" srcOrd="0" destOrd="0" presId="urn:microsoft.com/office/officeart/2008/layout/SquareAccentList"/>
    <dgm:cxn modelId="{4CEC445E-4ECA-42A4-9CE9-93A9B973D4A8}" srcId="{AA5E6A99-45CA-4CBD-B825-C32B1AEDEF06}" destId="{369C5EBE-30F6-4FD4-A610-D5B82E412DC4}" srcOrd="0" destOrd="0" parTransId="{DEA2612D-74EA-415D-9B4D-BD6C2D551FC5}" sibTransId="{668A4ABB-A957-47D8-B9B8-A7454913F5DB}"/>
    <dgm:cxn modelId="{82A23A63-6459-4669-AFAC-FE5D9EF17BC4}" type="presOf" srcId="{28900350-E2E7-4DA4-BC23-2A35D2FA7CC9}" destId="{57792300-58E2-4CEC-A21E-F45096DC386C}" srcOrd="0" destOrd="0" presId="urn:microsoft.com/office/officeart/2008/layout/SquareAccentList"/>
    <dgm:cxn modelId="{2E356A11-67FC-4415-B637-DEBB9FCFE551}" srcId="{E02E9278-2546-4D09-8859-75E5C5E9E471}" destId="{301D1872-9515-479A-93E0-4DAD81DDC4FD}" srcOrd="0" destOrd="0" parTransId="{6BB8337D-A329-4982-9110-932C4AED01BD}" sibTransId="{1EEE2B74-9616-46C5-A380-91AD2310158E}"/>
    <dgm:cxn modelId="{54EB967A-8EE3-40AA-A217-39B0D242A5A9}" type="presOf" srcId="{301D1872-9515-479A-93E0-4DAD81DDC4FD}" destId="{397DBABF-BB8D-42C2-A502-2F45C52E5073}" srcOrd="0" destOrd="0" presId="urn:microsoft.com/office/officeart/2008/layout/SquareAccentList"/>
    <dgm:cxn modelId="{B94DD0AE-07AB-4595-8515-BD656A734F8C}" type="presParOf" srcId="{C2704097-CF58-445C-86F0-B6C78FD84350}" destId="{E85A167E-61B9-445E-8DCF-9B5AA4C81ECC}" srcOrd="0" destOrd="0" presId="urn:microsoft.com/office/officeart/2008/layout/SquareAccentList"/>
    <dgm:cxn modelId="{F9B0D444-B594-4CD8-8967-C0D50EE0B8FF}" type="presParOf" srcId="{E85A167E-61B9-445E-8DCF-9B5AA4C81ECC}" destId="{DD81246E-DB2F-487B-BCE3-4A875162753B}" srcOrd="0" destOrd="0" presId="urn:microsoft.com/office/officeart/2008/layout/SquareAccentList"/>
    <dgm:cxn modelId="{A0939F2F-211A-45C6-B53B-C0D6A49AB631}" type="presParOf" srcId="{DD81246E-DB2F-487B-BCE3-4A875162753B}" destId="{09C95ACF-0774-4B66-A76F-3A1E482F74EA}" srcOrd="0" destOrd="0" presId="urn:microsoft.com/office/officeart/2008/layout/SquareAccentList"/>
    <dgm:cxn modelId="{291C2165-A8A2-4823-BBDB-0F1E06D60E72}" type="presParOf" srcId="{DD81246E-DB2F-487B-BCE3-4A875162753B}" destId="{D57EED2D-2846-46FF-9124-412BAB071038}" srcOrd="1" destOrd="0" presId="urn:microsoft.com/office/officeart/2008/layout/SquareAccentList"/>
    <dgm:cxn modelId="{687E59E8-8CDD-4AF9-ADC5-2DF0951103B5}" type="presParOf" srcId="{DD81246E-DB2F-487B-BCE3-4A875162753B}" destId="{397DBABF-BB8D-42C2-A502-2F45C52E5073}" srcOrd="2" destOrd="0" presId="urn:microsoft.com/office/officeart/2008/layout/SquareAccentList"/>
    <dgm:cxn modelId="{378517A2-8815-4CAF-9121-9BB6C55A1181}" type="presParOf" srcId="{E85A167E-61B9-445E-8DCF-9B5AA4C81ECC}" destId="{68C81F68-6D4B-4526-A94D-4218877E9135}" srcOrd="1" destOrd="0" presId="urn:microsoft.com/office/officeart/2008/layout/SquareAccentList"/>
    <dgm:cxn modelId="{7B2F08BF-EBC4-41C0-8C95-14B9D1704A61}" type="presParOf" srcId="{68C81F68-6D4B-4526-A94D-4218877E9135}" destId="{79B4C191-42DE-43D2-B120-839149D7EECF}" srcOrd="0" destOrd="0" presId="urn:microsoft.com/office/officeart/2008/layout/SquareAccentList"/>
    <dgm:cxn modelId="{1082C97A-868E-4E78-8260-605D91778244}" type="presParOf" srcId="{79B4C191-42DE-43D2-B120-839149D7EECF}" destId="{C27E005C-9305-4CA7-8FB0-BDE662EA7874}" srcOrd="0" destOrd="0" presId="urn:microsoft.com/office/officeart/2008/layout/SquareAccentList"/>
    <dgm:cxn modelId="{884987C6-F839-485A-B0B8-E3616E565B81}" type="presParOf" srcId="{79B4C191-42DE-43D2-B120-839149D7EECF}" destId="{BA6CAD11-DE80-4446-84E5-59C7A538C2CC}" srcOrd="1" destOrd="0" presId="urn:microsoft.com/office/officeart/2008/layout/SquareAccentList"/>
    <dgm:cxn modelId="{3FC796D1-84FD-4CDB-B810-2942DEEB8147}" type="presParOf" srcId="{68C81F68-6D4B-4526-A94D-4218877E9135}" destId="{1CC8A46F-5A0E-4C6C-9FDA-1281FA94156E}" srcOrd="1" destOrd="0" presId="urn:microsoft.com/office/officeart/2008/layout/SquareAccentList"/>
    <dgm:cxn modelId="{C4F139AE-93FD-4937-A5EA-9CBA33C75B09}" type="presParOf" srcId="{1CC8A46F-5A0E-4C6C-9FDA-1281FA94156E}" destId="{DF910E56-5DFF-4062-9663-E7039FCFB48C}" srcOrd="0" destOrd="0" presId="urn:microsoft.com/office/officeart/2008/layout/SquareAccentList"/>
    <dgm:cxn modelId="{E1CD3D74-A993-4CFF-952B-850B28A21319}" type="presParOf" srcId="{1CC8A46F-5A0E-4C6C-9FDA-1281FA94156E}" destId="{57792300-58E2-4CEC-A21E-F45096DC386C}" srcOrd="1" destOrd="0" presId="urn:microsoft.com/office/officeart/2008/layout/SquareAccentList"/>
    <dgm:cxn modelId="{9561C034-1D06-4916-9717-CD0281ED7138}" type="presParOf" srcId="{68C81F68-6D4B-4526-A94D-4218877E9135}" destId="{087675BA-C3C1-4813-B8DD-D8470742EE02}" srcOrd="2" destOrd="0" presId="urn:microsoft.com/office/officeart/2008/layout/SquareAccentList"/>
    <dgm:cxn modelId="{87ED4D1D-D0C0-46D2-A105-2591CD73F2CB}" type="presParOf" srcId="{087675BA-C3C1-4813-B8DD-D8470742EE02}" destId="{F8FACE3D-3CF4-4CF1-98E3-71B9C370493D}" srcOrd="0" destOrd="0" presId="urn:microsoft.com/office/officeart/2008/layout/SquareAccentList"/>
    <dgm:cxn modelId="{42211B05-AA0B-4B97-8CF5-C03E31DDC035}" type="presParOf" srcId="{087675BA-C3C1-4813-B8DD-D8470742EE02}" destId="{E3520247-4ED3-4D12-98BE-3A57F3B94A66}" srcOrd="1" destOrd="0" presId="urn:microsoft.com/office/officeart/2008/layout/SquareAccentList"/>
    <dgm:cxn modelId="{78C98C7B-9566-4E01-A3D4-290C02EC674B}" type="presParOf" srcId="{68C81F68-6D4B-4526-A94D-4218877E9135}" destId="{77536BBE-A611-4150-A033-BDEFAC42C39D}" srcOrd="3" destOrd="0" presId="urn:microsoft.com/office/officeart/2008/layout/SquareAccentList"/>
    <dgm:cxn modelId="{E6154C64-087B-4139-937B-7B4B9ACC4B27}" type="presParOf" srcId="{77536BBE-A611-4150-A033-BDEFAC42C39D}" destId="{F2ACDAB2-B599-4A95-A668-FECC60721667}" srcOrd="0" destOrd="0" presId="urn:microsoft.com/office/officeart/2008/layout/SquareAccentList"/>
    <dgm:cxn modelId="{3E56A26C-C49A-4150-835E-6ECF5FD80429}" type="presParOf" srcId="{77536BBE-A611-4150-A033-BDEFAC42C39D}" destId="{4A3BA1EA-C111-47C5-8F28-BB6B69F749C5}" srcOrd="1" destOrd="0" presId="urn:microsoft.com/office/officeart/2008/layout/SquareAccentList"/>
    <dgm:cxn modelId="{5A8BCB28-9828-4289-8B61-6BAACEEBDCBB}" type="presParOf" srcId="{C2704097-CF58-445C-86F0-B6C78FD84350}" destId="{A59F2584-76EB-4729-A592-900E5628DCA5}" srcOrd="1" destOrd="0" presId="urn:microsoft.com/office/officeart/2008/layout/SquareAccentList"/>
    <dgm:cxn modelId="{58543CA3-A20A-42B0-8718-61EC39EC50FE}" type="presParOf" srcId="{A59F2584-76EB-4729-A592-900E5628DCA5}" destId="{6870CFBF-F734-404D-87CE-F7437A7E2493}" srcOrd="0" destOrd="0" presId="urn:microsoft.com/office/officeart/2008/layout/SquareAccentList"/>
    <dgm:cxn modelId="{D15DC93D-5A04-46F0-811D-6100FCC41489}" type="presParOf" srcId="{6870CFBF-F734-404D-87CE-F7437A7E2493}" destId="{63EC11FE-9964-4675-A977-8E855569CDA4}" srcOrd="0" destOrd="0" presId="urn:microsoft.com/office/officeart/2008/layout/SquareAccentList"/>
    <dgm:cxn modelId="{7837F90A-E769-41A8-A8BF-E03F9236F3B4}" type="presParOf" srcId="{6870CFBF-F734-404D-87CE-F7437A7E2493}" destId="{0DD549C0-9AC3-4EDE-9F32-85EB402FD059}" srcOrd="1" destOrd="0" presId="urn:microsoft.com/office/officeart/2008/layout/SquareAccentList"/>
    <dgm:cxn modelId="{EA10D052-B0FF-4455-B27E-728F9B050D78}" type="presParOf" srcId="{6870CFBF-F734-404D-87CE-F7437A7E2493}" destId="{AFCDAC8D-DE07-49CC-A635-9BE546ED7582}" srcOrd="2" destOrd="0" presId="urn:microsoft.com/office/officeart/2008/layout/SquareAccentList"/>
    <dgm:cxn modelId="{857CCAD2-EFC5-441E-9F94-288AC357ACF4}" type="presParOf" srcId="{A59F2584-76EB-4729-A592-900E5628DCA5}" destId="{18DD254B-7E7A-4A3B-B92F-6628632D7065}" srcOrd="1" destOrd="0" presId="urn:microsoft.com/office/officeart/2008/layout/SquareAccentList"/>
    <dgm:cxn modelId="{3EFAD539-09E0-43EE-B81B-5847769B0346}" type="presParOf" srcId="{18DD254B-7E7A-4A3B-B92F-6628632D7065}" destId="{57D48AD6-72A8-415D-9584-157254A9A053}" srcOrd="0" destOrd="0" presId="urn:microsoft.com/office/officeart/2008/layout/SquareAccentList"/>
    <dgm:cxn modelId="{B02CCA49-D852-41B1-851F-90C72D988623}" type="presParOf" srcId="{57D48AD6-72A8-415D-9584-157254A9A053}" destId="{EA5E7ED9-2CD0-4443-BC9C-9B897B7F61BE}" srcOrd="0" destOrd="0" presId="urn:microsoft.com/office/officeart/2008/layout/SquareAccentList"/>
    <dgm:cxn modelId="{D83069F3-91AC-4ACB-9E42-64E66EE445CD}" type="presParOf" srcId="{57D48AD6-72A8-415D-9584-157254A9A053}" destId="{3660452E-98D4-4F05-8EB1-4586E41D607E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0D9F2BC-250B-4F16-917A-84FC9B130F32}" type="doc">
      <dgm:prSet loTypeId="urn:microsoft.com/office/officeart/2008/layout/LinedList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716F11DD-0582-4AD2-A109-57D686EEC0FE}">
      <dgm:prSet phldrT="[Текст]" custT="1"/>
      <dgm:spPr/>
      <dgm:t>
        <a:bodyPr/>
        <a:lstStyle/>
        <a:p>
          <a:pPr>
            <a:lnSpc>
              <a:spcPct val="120000"/>
            </a:lnSpc>
          </a:pPr>
          <a:r>
            <a:rPr lang="ru-RU" sz="25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ПЕРІОД СОЦІАЛЬНО-ПСИХОЛОГІЧНОЇ АДАПТАЦІЇ </a:t>
          </a:r>
          <a:endParaRPr lang="ru-RU" sz="25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man Old Style" panose="02050604050505020204" pitchFamily="18" charset="0"/>
          </a:endParaRPr>
        </a:p>
      </dgm:t>
    </dgm:pt>
    <dgm:pt modelId="{C2C8905D-F76E-4F0C-A6B4-86A9FB7E1D24}" type="parTrans" cxnId="{703ED607-DECD-41E0-A4FD-30FE9548C9EA}">
      <dgm:prSet/>
      <dgm:spPr/>
      <dgm:t>
        <a:bodyPr/>
        <a:lstStyle/>
        <a:p>
          <a:endParaRPr lang="ru-RU" sz="2400">
            <a:latin typeface="+mj-lt"/>
          </a:endParaRPr>
        </a:p>
      </dgm:t>
    </dgm:pt>
    <dgm:pt modelId="{B2F1E937-431F-4573-AE92-B23702FD1749}" type="sibTrans" cxnId="{703ED607-DECD-41E0-A4FD-30FE9548C9EA}">
      <dgm:prSet/>
      <dgm:spPr/>
      <dgm:t>
        <a:bodyPr/>
        <a:lstStyle/>
        <a:p>
          <a:endParaRPr lang="ru-RU" sz="2400">
            <a:latin typeface="+mj-lt"/>
          </a:endParaRPr>
        </a:p>
      </dgm:t>
    </dgm:pt>
    <dgm:pt modelId="{6A0F1852-0E8B-4809-9DA0-A5000FFD7B02}">
      <dgm:prSet phldrT="[Текст]" custT="1"/>
      <dgm:spPr/>
      <dgm:t>
        <a:bodyPr/>
        <a:lstStyle/>
        <a:p>
          <a:r>
            <a:rPr lang="ru-RU" sz="2400" dirty="0" err="1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триває</a:t>
          </a:r>
          <a:r>
            <a:rPr lang="ru-RU" sz="2400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ru-RU" sz="24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від</a:t>
          </a:r>
          <a:r>
            <a:rPr lang="ru-RU" sz="2400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 10—18 </a:t>
          </a:r>
          <a:r>
            <a:rPr lang="ru-RU" sz="2400" dirty="0" err="1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днів</a:t>
          </a:r>
          <a:r>
            <a:rPr lang="ru-RU" sz="2400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endParaRPr lang="ru-RU" sz="2400" dirty="0">
            <a:latin typeface="+mj-lt"/>
          </a:endParaRPr>
        </a:p>
      </dgm:t>
    </dgm:pt>
    <dgm:pt modelId="{36D914A3-77A1-4A68-8DD9-8A4A3ADF9335}" type="parTrans" cxnId="{9011F413-6EB7-48EC-A311-1D8574495658}">
      <dgm:prSet/>
      <dgm:spPr/>
      <dgm:t>
        <a:bodyPr/>
        <a:lstStyle/>
        <a:p>
          <a:endParaRPr lang="ru-RU" sz="2400">
            <a:latin typeface="+mj-lt"/>
          </a:endParaRPr>
        </a:p>
      </dgm:t>
    </dgm:pt>
    <dgm:pt modelId="{E3760BDF-E573-41FC-8140-E8789E71777B}" type="sibTrans" cxnId="{9011F413-6EB7-48EC-A311-1D8574495658}">
      <dgm:prSet/>
      <dgm:spPr/>
      <dgm:t>
        <a:bodyPr/>
        <a:lstStyle/>
        <a:p>
          <a:endParaRPr lang="ru-RU" sz="2400">
            <a:latin typeface="+mj-lt"/>
          </a:endParaRPr>
        </a:p>
      </dgm:t>
    </dgm:pt>
    <dgm:pt modelId="{9E2974BE-E9DB-4CAD-B735-A2B702F9DE72}">
      <dgm:prSet phldrT="[Текст]" custT="1"/>
      <dgm:spPr/>
      <dgm:t>
        <a:bodyPr/>
        <a:lstStyle/>
        <a:p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до</a:t>
          </a:r>
          <a:r>
            <a:rPr lang="ru-RU" sz="2400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 1—3 </a:t>
          </a:r>
          <a:r>
            <a:rPr lang="ru-RU" sz="2400" dirty="0" err="1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місяців</a:t>
          </a:r>
          <a:r>
            <a:rPr lang="ru-RU" sz="2400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endParaRPr lang="ru-RU" sz="2400" dirty="0">
            <a:latin typeface="+mj-lt"/>
          </a:endParaRPr>
        </a:p>
      </dgm:t>
    </dgm:pt>
    <dgm:pt modelId="{3B4C21F0-EC56-4B85-8582-DB076EBF817D}" type="parTrans" cxnId="{CF2A6353-6CEB-449B-9D91-6257DA484F2E}">
      <dgm:prSet/>
      <dgm:spPr/>
      <dgm:t>
        <a:bodyPr/>
        <a:lstStyle/>
        <a:p>
          <a:endParaRPr lang="ru-RU" sz="2400">
            <a:latin typeface="+mj-lt"/>
          </a:endParaRPr>
        </a:p>
      </dgm:t>
    </dgm:pt>
    <dgm:pt modelId="{9057044A-759B-4FC2-87B6-A3A50F7221FE}" type="sibTrans" cxnId="{CF2A6353-6CEB-449B-9D91-6257DA484F2E}">
      <dgm:prSet/>
      <dgm:spPr/>
      <dgm:t>
        <a:bodyPr/>
        <a:lstStyle/>
        <a:p>
          <a:endParaRPr lang="ru-RU" sz="2400">
            <a:latin typeface="+mj-lt"/>
          </a:endParaRPr>
        </a:p>
      </dgm:t>
    </dgm:pt>
    <dgm:pt modelId="{DD21C9B2-B7CA-42FC-AC16-7E4EB5955CB7}">
      <dgm:prSet phldrT="[Текст]" custT="1"/>
      <dgm:spPr/>
      <dgm:t>
        <a:bodyPr/>
        <a:lstStyle/>
        <a:p>
          <a:pPr>
            <a:lnSpc>
              <a:spcPct val="120000"/>
            </a:lnSpc>
          </a:pPr>
          <a:r>
            <a:rPr lang="ru-RU" sz="24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супроводжується</a:t>
          </a:r>
          <a:r>
            <a:rPr lang="ru-RU" sz="2400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ru-RU" sz="2400" dirty="0" err="1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змінами</a:t>
          </a:r>
          <a:r>
            <a:rPr lang="ru-RU" sz="2400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 в </a:t>
          </a:r>
          <a:r>
            <a:rPr lang="ru-RU" sz="2400" dirty="0" err="1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емоційній</a:t>
          </a:r>
          <a:r>
            <a:rPr lang="ru-RU" sz="2400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ru-RU" sz="2400" dirty="0" err="1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сфері</a:t>
          </a:r>
          <a:r>
            <a:rPr lang="ru-RU" sz="2400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ru-RU" sz="2400" dirty="0" err="1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дитини</a:t>
          </a:r>
          <a:r>
            <a:rPr lang="ru-RU" sz="2400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 (</a:t>
          </a:r>
          <a:r>
            <a:rPr lang="ru-RU" sz="2400" dirty="0" err="1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зростання</a:t>
          </a:r>
          <a:r>
            <a:rPr lang="ru-RU" sz="2400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ru-RU" sz="2400" dirty="0" err="1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внутрішньої</a:t>
          </a:r>
          <a:r>
            <a:rPr lang="ru-RU" sz="2400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ru-RU" sz="2400" dirty="0" err="1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напруженості</a:t>
          </a:r>
          <a:r>
            <a:rPr lang="ru-RU" sz="2400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, </a:t>
          </a:r>
          <a:r>
            <a:rPr lang="ru-RU" sz="2400" dirty="0" err="1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рівня</a:t>
          </a:r>
          <a:r>
            <a:rPr lang="ru-RU" sz="2400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ru-RU" sz="2400" dirty="0" err="1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тривожності</a:t>
          </a:r>
          <a:r>
            <a:rPr lang="ru-RU" sz="2400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, </a:t>
          </a:r>
          <a:r>
            <a:rPr lang="ru-RU" sz="2400" dirty="0" err="1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імпульсивна</a:t>
          </a:r>
          <a:r>
            <a:rPr lang="ru-RU" sz="2400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ru-RU" sz="2400" dirty="0" err="1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взаємодія</a:t>
          </a:r>
          <a:r>
            <a:rPr lang="ru-RU" sz="2400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 з </a:t>
          </a:r>
          <a:r>
            <a:rPr lang="ru-RU" sz="2400" dirty="0" err="1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дорослими</a:t>
          </a:r>
          <a:r>
            <a:rPr lang="ru-RU" sz="2400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ru-RU" sz="2400" dirty="0" err="1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тощо</a:t>
          </a:r>
          <a:r>
            <a:rPr lang="ru-RU" sz="2400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)</a:t>
          </a:r>
          <a:endParaRPr lang="ru-RU" sz="2400" dirty="0">
            <a:latin typeface="+mj-lt"/>
          </a:endParaRPr>
        </a:p>
      </dgm:t>
    </dgm:pt>
    <dgm:pt modelId="{F3403B6D-8A24-4A16-B655-0EF2CADC73CA}" type="parTrans" cxnId="{769990D4-A8C0-43DE-A2B6-69CEB7C82383}">
      <dgm:prSet/>
      <dgm:spPr/>
      <dgm:t>
        <a:bodyPr/>
        <a:lstStyle/>
        <a:p>
          <a:endParaRPr lang="ru-RU" sz="2400">
            <a:latin typeface="+mj-lt"/>
          </a:endParaRPr>
        </a:p>
      </dgm:t>
    </dgm:pt>
    <dgm:pt modelId="{CDA665CB-5D42-400B-BA67-A8FF8513DC9C}" type="sibTrans" cxnId="{769990D4-A8C0-43DE-A2B6-69CEB7C82383}">
      <dgm:prSet/>
      <dgm:spPr/>
      <dgm:t>
        <a:bodyPr/>
        <a:lstStyle/>
        <a:p>
          <a:endParaRPr lang="ru-RU" sz="2400">
            <a:latin typeface="+mj-lt"/>
          </a:endParaRPr>
        </a:p>
      </dgm:t>
    </dgm:pt>
    <dgm:pt modelId="{6187A642-8483-438D-86B2-7DBC7A19BCC4}" type="pres">
      <dgm:prSet presAssocID="{E0D9F2BC-250B-4F16-917A-84FC9B130F32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47C741F6-B94B-48C1-841E-C6F98EDE86D7}" type="pres">
      <dgm:prSet presAssocID="{716F11DD-0582-4AD2-A109-57D686EEC0FE}" presName="thickLine" presStyleLbl="alignNode1" presStyleIdx="0" presStyleCnt="1"/>
      <dgm:spPr/>
    </dgm:pt>
    <dgm:pt modelId="{1DC3FA2C-E6C1-4D72-AD20-7975B06542EC}" type="pres">
      <dgm:prSet presAssocID="{716F11DD-0582-4AD2-A109-57D686EEC0FE}" presName="horz1" presStyleCnt="0"/>
      <dgm:spPr/>
    </dgm:pt>
    <dgm:pt modelId="{301E2A7A-BAA5-4E12-BD40-C423EB61B933}" type="pres">
      <dgm:prSet presAssocID="{716F11DD-0582-4AD2-A109-57D686EEC0FE}" presName="tx1" presStyleLbl="revTx" presStyleIdx="0" presStyleCnt="4" custScaleX="150871"/>
      <dgm:spPr/>
      <dgm:t>
        <a:bodyPr/>
        <a:lstStyle/>
        <a:p>
          <a:endParaRPr lang="ru-RU"/>
        </a:p>
      </dgm:t>
    </dgm:pt>
    <dgm:pt modelId="{1CCD94E6-4BC9-4376-B1FA-701F71BEC15F}" type="pres">
      <dgm:prSet presAssocID="{716F11DD-0582-4AD2-A109-57D686EEC0FE}" presName="vert1" presStyleCnt="0"/>
      <dgm:spPr/>
    </dgm:pt>
    <dgm:pt modelId="{4245AF23-587C-4753-B7C5-A971C5EE7CA1}" type="pres">
      <dgm:prSet presAssocID="{6A0F1852-0E8B-4809-9DA0-A5000FFD7B02}" presName="vertSpace2a" presStyleCnt="0"/>
      <dgm:spPr/>
    </dgm:pt>
    <dgm:pt modelId="{C34E1D4C-703B-4EF7-B3B8-EAA37125985E}" type="pres">
      <dgm:prSet presAssocID="{6A0F1852-0E8B-4809-9DA0-A5000FFD7B02}" presName="horz2" presStyleCnt="0"/>
      <dgm:spPr/>
    </dgm:pt>
    <dgm:pt modelId="{4B45DFBF-EBDA-493F-82E4-E22778A3198D}" type="pres">
      <dgm:prSet presAssocID="{6A0F1852-0E8B-4809-9DA0-A5000FFD7B02}" presName="horzSpace2" presStyleCnt="0"/>
      <dgm:spPr/>
    </dgm:pt>
    <dgm:pt modelId="{086E58D1-C73B-4785-98FA-9EF2DE0DA3BB}" type="pres">
      <dgm:prSet presAssocID="{6A0F1852-0E8B-4809-9DA0-A5000FFD7B02}" presName="tx2" presStyleLbl="revTx" presStyleIdx="1" presStyleCnt="4" custScaleY="74852"/>
      <dgm:spPr/>
      <dgm:t>
        <a:bodyPr/>
        <a:lstStyle/>
        <a:p>
          <a:endParaRPr lang="ru-RU"/>
        </a:p>
      </dgm:t>
    </dgm:pt>
    <dgm:pt modelId="{8E78433F-28E6-40A6-B2FD-3634D52C28AC}" type="pres">
      <dgm:prSet presAssocID="{6A0F1852-0E8B-4809-9DA0-A5000FFD7B02}" presName="vert2" presStyleCnt="0"/>
      <dgm:spPr/>
    </dgm:pt>
    <dgm:pt modelId="{1A77A41C-507B-484F-9602-8EBB54E7E722}" type="pres">
      <dgm:prSet presAssocID="{6A0F1852-0E8B-4809-9DA0-A5000FFD7B02}" presName="thinLine2b" presStyleLbl="callout" presStyleIdx="0" presStyleCnt="3"/>
      <dgm:spPr/>
    </dgm:pt>
    <dgm:pt modelId="{7873E311-D08D-454F-9DA2-45BB473E09B2}" type="pres">
      <dgm:prSet presAssocID="{6A0F1852-0E8B-4809-9DA0-A5000FFD7B02}" presName="vertSpace2b" presStyleCnt="0"/>
      <dgm:spPr/>
    </dgm:pt>
    <dgm:pt modelId="{0CD4CF01-229B-44D3-9240-79250D3A4241}" type="pres">
      <dgm:prSet presAssocID="{9E2974BE-E9DB-4CAD-B735-A2B702F9DE72}" presName="horz2" presStyleCnt="0"/>
      <dgm:spPr/>
    </dgm:pt>
    <dgm:pt modelId="{B4EABD0D-B1C9-4B88-80C3-BD6FBF594013}" type="pres">
      <dgm:prSet presAssocID="{9E2974BE-E9DB-4CAD-B735-A2B702F9DE72}" presName="horzSpace2" presStyleCnt="0"/>
      <dgm:spPr/>
    </dgm:pt>
    <dgm:pt modelId="{2001255D-0807-431D-9389-F08C1FCA7FE7}" type="pres">
      <dgm:prSet presAssocID="{9E2974BE-E9DB-4CAD-B735-A2B702F9DE72}" presName="tx2" presStyleLbl="revTx" presStyleIdx="2" presStyleCnt="4" custScaleY="74888"/>
      <dgm:spPr/>
      <dgm:t>
        <a:bodyPr/>
        <a:lstStyle/>
        <a:p>
          <a:endParaRPr lang="ru-RU"/>
        </a:p>
      </dgm:t>
    </dgm:pt>
    <dgm:pt modelId="{3FF9F68F-E07F-4CA3-87BD-9AFF2D8D1836}" type="pres">
      <dgm:prSet presAssocID="{9E2974BE-E9DB-4CAD-B735-A2B702F9DE72}" presName="vert2" presStyleCnt="0"/>
      <dgm:spPr/>
    </dgm:pt>
    <dgm:pt modelId="{8F3C60FD-6C89-4630-BEBB-F73516971479}" type="pres">
      <dgm:prSet presAssocID="{9E2974BE-E9DB-4CAD-B735-A2B702F9DE72}" presName="thinLine2b" presStyleLbl="callout" presStyleIdx="1" presStyleCnt="3"/>
      <dgm:spPr/>
    </dgm:pt>
    <dgm:pt modelId="{2ACF93FC-686B-45EF-AF01-3A3C7906438D}" type="pres">
      <dgm:prSet presAssocID="{9E2974BE-E9DB-4CAD-B735-A2B702F9DE72}" presName="vertSpace2b" presStyleCnt="0"/>
      <dgm:spPr/>
    </dgm:pt>
    <dgm:pt modelId="{CC83BE65-1B90-4A6E-BCB4-70B9D6E6BBCE}" type="pres">
      <dgm:prSet presAssocID="{DD21C9B2-B7CA-42FC-AC16-7E4EB5955CB7}" presName="horz2" presStyleCnt="0"/>
      <dgm:spPr/>
    </dgm:pt>
    <dgm:pt modelId="{696433CF-F9B7-44AC-865E-4EBC89138B5A}" type="pres">
      <dgm:prSet presAssocID="{DD21C9B2-B7CA-42FC-AC16-7E4EB5955CB7}" presName="horzSpace2" presStyleCnt="0"/>
      <dgm:spPr/>
    </dgm:pt>
    <dgm:pt modelId="{70AC8007-0A74-45A0-9B0E-0638DE69784C}" type="pres">
      <dgm:prSet presAssocID="{DD21C9B2-B7CA-42FC-AC16-7E4EB5955CB7}" presName="tx2" presStyleLbl="revTx" presStyleIdx="3" presStyleCnt="4"/>
      <dgm:spPr/>
      <dgm:t>
        <a:bodyPr/>
        <a:lstStyle/>
        <a:p>
          <a:endParaRPr lang="ru-RU"/>
        </a:p>
      </dgm:t>
    </dgm:pt>
    <dgm:pt modelId="{36538539-F7C7-423C-B77A-199740312007}" type="pres">
      <dgm:prSet presAssocID="{DD21C9B2-B7CA-42FC-AC16-7E4EB5955CB7}" presName="vert2" presStyleCnt="0"/>
      <dgm:spPr/>
    </dgm:pt>
    <dgm:pt modelId="{BD06C5ED-593B-444B-9AAC-818073AAF7A0}" type="pres">
      <dgm:prSet presAssocID="{DD21C9B2-B7CA-42FC-AC16-7E4EB5955CB7}" presName="thinLine2b" presStyleLbl="callout" presStyleIdx="2" presStyleCnt="3"/>
      <dgm:spPr/>
    </dgm:pt>
    <dgm:pt modelId="{C6FC2D85-8976-4D5E-9EF6-D11ED6C1D31C}" type="pres">
      <dgm:prSet presAssocID="{DD21C9B2-B7CA-42FC-AC16-7E4EB5955CB7}" presName="vertSpace2b" presStyleCnt="0"/>
      <dgm:spPr/>
    </dgm:pt>
  </dgm:ptLst>
  <dgm:cxnLst>
    <dgm:cxn modelId="{7A53EAF2-C4F2-4465-BE7F-232CF5BDA5AE}" type="presOf" srcId="{DD21C9B2-B7CA-42FC-AC16-7E4EB5955CB7}" destId="{70AC8007-0A74-45A0-9B0E-0638DE69784C}" srcOrd="0" destOrd="0" presId="urn:microsoft.com/office/officeart/2008/layout/LinedList"/>
    <dgm:cxn modelId="{A3EF60D3-264A-4C7E-95D9-783E0DE5C02F}" type="presOf" srcId="{716F11DD-0582-4AD2-A109-57D686EEC0FE}" destId="{301E2A7A-BAA5-4E12-BD40-C423EB61B933}" srcOrd="0" destOrd="0" presId="urn:microsoft.com/office/officeart/2008/layout/LinedList"/>
    <dgm:cxn modelId="{703ED607-DECD-41E0-A4FD-30FE9548C9EA}" srcId="{E0D9F2BC-250B-4F16-917A-84FC9B130F32}" destId="{716F11DD-0582-4AD2-A109-57D686EEC0FE}" srcOrd="0" destOrd="0" parTransId="{C2C8905D-F76E-4F0C-A6B4-86A9FB7E1D24}" sibTransId="{B2F1E937-431F-4573-AE92-B23702FD1749}"/>
    <dgm:cxn modelId="{CF2A6353-6CEB-449B-9D91-6257DA484F2E}" srcId="{716F11DD-0582-4AD2-A109-57D686EEC0FE}" destId="{9E2974BE-E9DB-4CAD-B735-A2B702F9DE72}" srcOrd="1" destOrd="0" parTransId="{3B4C21F0-EC56-4B85-8582-DB076EBF817D}" sibTransId="{9057044A-759B-4FC2-87B6-A3A50F7221FE}"/>
    <dgm:cxn modelId="{769990D4-A8C0-43DE-A2B6-69CEB7C82383}" srcId="{716F11DD-0582-4AD2-A109-57D686EEC0FE}" destId="{DD21C9B2-B7CA-42FC-AC16-7E4EB5955CB7}" srcOrd="2" destOrd="0" parTransId="{F3403B6D-8A24-4A16-B655-0EF2CADC73CA}" sibTransId="{CDA665CB-5D42-400B-BA67-A8FF8513DC9C}"/>
    <dgm:cxn modelId="{9011F413-6EB7-48EC-A311-1D8574495658}" srcId="{716F11DD-0582-4AD2-A109-57D686EEC0FE}" destId="{6A0F1852-0E8B-4809-9DA0-A5000FFD7B02}" srcOrd="0" destOrd="0" parTransId="{36D914A3-77A1-4A68-8DD9-8A4A3ADF9335}" sibTransId="{E3760BDF-E573-41FC-8140-E8789E71777B}"/>
    <dgm:cxn modelId="{72EEED24-B8EB-4DBD-A618-7690380BB006}" type="presOf" srcId="{E0D9F2BC-250B-4F16-917A-84FC9B130F32}" destId="{6187A642-8483-438D-86B2-7DBC7A19BCC4}" srcOrd="0" destOrd="0" presId="urn:microsoft.com/office/officeart/2008/layout/LinedList"/>
    <dgm:cxn modelId="{4F0AD686-F6DD-4AFD-831F-9D7B75540552}" type="presOf" srcId="{9E2974BE-E9DB-4CAD-B735-A2B702F9DE72}" destId="{2001255D-0807-431D-9389-F08C1FCA7FE7}" srcOrd="0" destOrd="0" presId="urn:microsoft.com/office/officeart/2008/layout/LinedList"/>
    <dgm:cxn modelId="{51125638-67BD-476F-B286-14D01A7AA560}" type="presOf" srcId="{6A0F1852-0E8B-4809-9DA0-A5000FFD7B02}" destId="{086E58D1-C73B-4785-98FA-9EF2DE0DA3BB}" srcOrd="0" destOrd="0" presId="urn:microsoft.com/office/officeart/2008/layout/LinedList"/>
    <dgm:cxn modelId="{6DDE8F59-D820-403C-97C0-26A5954EBF0B}" type="presParOf" srcId="{6187A642-8483-438D-86B2-7DBC7A19BCC4}" destId="{47C741F6-B94B-48C1-841E-C6F98EDE86D7}" srcOrd="0" destOrd="0" presId="urn:microsoft.com/office/officeart/2008/layout/LinedList"/>
    <dgm:cxn modelId="{44DCBDFD-CB50-4D82-9949-E6A03E449078}" type="presParOf" srcId="{6187A642-8483-438D-86B2-7DBC7A19BCC4}" destId="{1DC3FA2C-E6C1-4D72-AD20-7975B06542EC}" srcOrd="1" destOrd="0" presId="urn:microsoft.com/office/officeart/2008/layout/LinedList"/>
    <dgm:cxn modelId="{B991C3DD-ADB9-4F7D-9CA4-5E577AABCF1C}" type="presParOf" srcId="{1DC3FA2C-E6C1-4D72-AD20-7975B06542EC}" destId="{301E2A7A-BAA5-4E12-BD40-C423EB61B933}" srcOrd="0" destOrd="0" presId="urn:microsoft.com/office/officeart/2008/layout/LinedList"/>
    <dgm:cxn modelId="{A1ABB91A-8366-49FF-988D-5A40D91B5A6F}" type="presParOf" srcId="{1DC3FA2C-E6C1-4D72-AD20-7975B06542EC}" destId="{1CCD94E6-4BC9-4376-B1FA-701F71BEC15F}" srcOrd="1" destOrd="0" presId="urn:microsoft.com/office/officeart/2008/layout/LinedList"/>
    <dgm:cxn modelId="{EAF5AB2D-1B93-457A-BF67-E8DAB8707A81}" type="presParOf" srcId="{1CCD94E6-4BC9-4376-B1FA-701F71BEC15F}" destId="{4245AF23-587C-4753-B7C5-A971C5EE7CA1}" srcOrd="0" destOrd="0" presId="urn:microsoft.com/office/officeart/2008/layout/LinedList"/>
    <dgm:cxn modelId="{BD411B22-D771-4883-BCD3-224C7189D4A9}" type="presParOf" srcId="{1CCD94E6-4BC9-4376-B1FA-701F71BEC15F}" destId="{C34E1D4C-703B-4EF7-B3B8-EAA37125985E}" srcOrd="1" destOrd="0" presId="urn:microsoft.com/office/officeart/2008/layout/LinedList"/>
    <dgm:cxn modelId="{FFF8A779-02A6-4FC2-B9F6-17681B54FAEB}" type="presParOf" srcId="{C34E1D4C-703B-4EF7-B3B8-EAA37125985E}" destId="{4B45DFBF-EBDA-493F-82E4-E22778A3198D}" srcOrd="0" destOrd="0" presId="urn:microsoft.com/office/officeart/2008/layout/LinedList"/>
    <dgm:cxn modelId="{80BF0C63-CBDA-436D-AAA9-299103E7637A}" type="presParOf" srcId="{C34E1D4C-703B-4EF7-B3B8-EAA37125985E}" destId="{086E58D1-C73B-4785-98FA-9EF2DE0DA3BB}" srcOrd="1" destOrd="0" presId="urn:microsoft.com/office/officeart/2008/layout/LinedList"/>
    <dgm:cxn modelId="{73A3C562-1C1D-4DF3-B011-804281B9DCE5}" type="presParOf" srcId="{C34E1D4C-703B-4EF7-B3B8-EAA37125985E}" destId="{8E78433F-28E6-40A6-B2FD-3634D52C28AC}" srcOrd="2" destOrd="0" presId="urn:microsoft.com/office/officeart/2008/layout/LinedList"/>
    <dgm:cxn modelId="{CEF6F6B0-6B28-411F-AF81-E01664C810C4}" type="presParOf" srcId="{1CCD94E6-4BC9-4376-B1FA-701F71BEC15F}" destId="{1A77A41C-507B-484F-9602-8EBB54E7E722}" srcOrd="2" destOrd="0" presId="urn:microsoft.com/office/officeart/2008/layout/LinedList"/>
    <dgm:cxn modelId="{E6036DCE-590E-4C6B-925B-65A2BBFF3BDA}" type="presParOf" srcId="{1CCD94E6-4BC9-4376-B1FA-701F71BEC15F}" destId="{7873E311-D08D-454F-9DA2-45BB473E09B2}" srcOrd="3" destOrd="0" presId="urn:microsoft.com/office/officeart/2008/layout/LinedList"/>
    <dgm:cxn modelId="{9167142B-F79A-441D-AE0F-959029CA92D2}" type="presParOf" srcId="{1CCD94E6-4BC9-4376-B1FA-701F71BEC15F}" destId="{0CD4CF01-229B-44D3-9240-79250D3A4241}" srcOrd="4" destOrd="0" presId="urn:microsoft.com/office/officeart/2008/layout/LinedList"/>
    <dgm:cxn modelId="{E62C73F7-F76D-4376-94E9-657AA49A0661}" type="presParOf" srcId="{0CD4CF01-229B-44D3-9240-79250D3A4241}" destId="{B4EABD0D-B1C9-4B88-80C3-BD6FBF594013}" srcOrd="0" destOrd="0" presId="urn:microsoft.com/office/officeart/2008/layout/LinedList"/>
    <dgm:cxn modelId="{7E093203-4DA7-4F21-99DC-1416D2C087C7}" type="presParOf" srcId="{0CD4CF01-229B-44D3-9240-79250D3A4241}" destId="{2001255D-0807-431D-9389-F08C1FCA7FE7}" srcOrd="1" destOrd="0" presId="urn:microsoft.com/office/officeart/2008/layout/LinedList"/>
    <dgm:cxn modelId="{53621C7F-09CD-4FBA-A996-3A45CC9A0955}" type="presParOf" srcId="{0CD4CF01-229B-44D3-9240-79250D3A4241}" destId="{3FF9F68F-E07F-4CA3-87BD-9AFF2D8D1836}" srcOrd="2" destOrd="0" presId="urn:microsoft.com/office/officeart/2008/layout/LinedList"/>
    <dgm:cxn modelId="{32136E23-9368-4120-8961-5B603E969A7F}" type="presParOf" srcId="{1CCD94E6-4BC9-4376-B1FA-701F71BEC15F}" destId="{8F3C60FD-6C89-4630-BEBB-F73516971479}" srcOrd="5" destOrd="0" presId="urn:microsoft.com/office/officeart/2008/layout/LinedList"/>
    <dgm:cxn modelId="{49DF4A9C-B7A3-486A-A33D-4F653E7A39B6}" type="presParOf" srcId="{1CCD94E6-4BC9-4376-B1FA-701F71BEC15F}" destId="{2ACF93FC-686B-45EF-AF01-3A3C7906438D}" srcOrd="6" destOrd="0" presId="urn:microsoft.com/office/officeart/2008/layout/LinedList"/>
    <dgm:cxn modelId="{E99339F7-1813-4A70-BC12-9B9A73F6BCB0}" type="presParOf" srcId="{1CCD94E6-4BC9-4376-B1FA-701F71BEC15F}" destId="{CC83BE65-1B90-4A6E-BCB4-70B9D6E6BBCE}" srcOrd="7" destOrd="0" presId="urn:microsoft.com/office/officeart/2008/layout/LinedList"/>
    <dgm:cxn modelId="{5EAE9495-93AA-4329-A534-93803C18BCBC}" type="presParOf" srcId="{CC83BE65-1B90-4A6E-BCB4-70B9D6E6BBCE}" destId="{696433CF-F9B7-44AC-865E-4EBC89138B5A}" srcOrd="0" destOrd="0" presId="urn:microsoft.com/office/officeart/2008/layout/LinedList"/>
    <dgm:cxn modelId="{7E2FF492-93E1-4471-AEA5-F8E7F6F5AC90}" type="presParOf" srcId="{CC83BE65-1B90-4A6E-BCB4-70B9D6E6BBCE}" destId="{70AC8007-0A74-45A0-9B0E-0638DE69784C}" srcOrd="1" destOrd="0" presId="urn:microsoft.com/office/officeart/2008/layout/LinedList"/>
    <dgm:cxn modelId="{84242801-A96D-4880-ABDF-313EE21FC5C2}" type="presParOf" srcId="{CC83BE65-1B90-4A6E-BCB4-70B9D6E6BBCE}" destId="{36538539-F7C7-423C-B77A-199740312007}" srcOrd="2" destOrd="0" presId="urn:microsoft.com/office/officeart/2008/layout/LinedList"/>
    <dgm:cxn modelId="{DB84662B-18A5-45D8-9FAC-B0DDFB98439E}" type="presParOf" srcId="{1CCD94E6-4BC9-4376-B1FA-701F71BEC15F}" destId="{BD06C5ED-593B-444B-9AAC-818073AAF7A0}" srcOrd="8" destOrd="0" presId="urn:microsoft.com/office/officeart/2008/layout/LinedList"/>
    <dgm:cxn modelId="{8F343B50-46F9-4B9A-BA81-C2626F195B8E}" type="presParOf" srcId="{1CCD94E6-4BC9-4376-B1FA-701F71BEC15F}" destId="{C6FC2D85-8976-4D5E-9EF6-D11ED6C1D31C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3F43AEF-039A-49AC-AE7C-3886E23964D4}">
      <dsp:nvSpPr>
        <dsp:cNvPr id="0" name=""/>
        <dsp:cNvSpPr/>
      </dsp:nvSpPr>
      <dsp:spPr>
        <a:xfrm>
          <a:off x="1514177" y="1627"/>
          <a:ext cx="4363640" cy="4255736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635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1185194-4F21-423C-A43C-736D99A2A3F7}">
      <dsp:nvSpPr>
        <dsp:cNvPr id="0" name=""/>
        <dsp:cNvSpPr/>
      </dsp:nvSpPr>
      <dsp:spPr>
        <a:xfrm>
          <a:off x="1906904" y="3232904"/>
          <a:ext cx="3883639" cy="1807730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4">
            <a:lumMod val="60000"/>
            <a:lumOff val="40000"/>
          </a:schemeClr>
        </a:solidFill>
        <a:ln>
          <a:solidFill>
            <a:schemeClr val="tx1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На початку </a:t>
          </a:r>
          <a:r>
            <a:rPr lang="en-US" sz="2000" kern="1200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XX</a:t>
          </a:r>
          <a:r>
            <a:rPr lang="ru-RU" sz="2000" kern="1200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 ст.                                                                       </a:t>
          </a: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Н. </a:t>
          </a:r>
          <a:r>
            <a:rPr lang="ru-RU" sz="20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Лубенець</a:t>
          </a: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стверджувала</a:t>
          </a:r>
          <a:r>
            <a:rPr lang="ru-RU" sz="2000" kern="1200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, </a:t>
          </a:r>
          <a:r>
            <a:rPr lang="ru-RU" sz="2000" kern="1200" dirty="0" err="1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що</a:t>
          </a:r>
          <a:r>
            <a:rPr lang="ru-RU" sz="2000" kern="1200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 «...</a:t>
          </a:r>
          <a:r>
            <a:rPr lang="ru-RU" sz="2000" kern="1200" dirty="0" err="1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починати</a:t>
          </a:r>
          <a:r>
            <a:rPr lang="ru-RU" sz="2000" kern="1200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виховання</a:t>
          </a:r>
          <a:r>
            <a:rPr lang="ru-RU" sz="2000" kern="1200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дітей</a:t>
          </a:r>
          <a:r>
            <a:rPr lang="ru-RU" sz="2000" kern="1200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зі</a:t>
          </a:r>
          <a:r>
            <a:rPr lang="ru-RU" sz="2000" kern="1200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школи</a:t>
          </a:r>
          <a:r>
            <a:rPr lang="ru-RU" sz="2000" kern="1200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 - </a:t>
          </a:r>
          <a:r>
            <a:rPr lang="ru-RU" sz="2000" kern="1200" dirty="0" err="1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означає</a:t>
          </a:r>
          <a:r>
            <a:rPr lang="ru-RU" sz="2000" kern="1200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зводити</a:t>
          </a:r>
          <a:r>
            <a:rPr lang="ru-RU" sz="2000" kern="1200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будівлю</a:t>
          </a:r>
          <a:r>
            <a:rPr lang="ru-RU" sz="2000" kern="1200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 на </a:t>
          </a:r>
          <a:r>
            <a:rPr lang="ru-RU" sz="2000" kern="1200" dirty="0" err="1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піску</a:t>
          </a:r>
          <a:r>
            <a:rPr lang="ru-RU" sz="2000" kern="1200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 і без фундаменту». </a:t>
          </a:r>
          <a:endParaRPr lang="ru-RU" sz="2000" kern="1200" dirty="0"/>
        </a:p>
      </dsp:txBody>
      <dsp:txXfrm>
        <a:off x="1906904" y="3232904"/>
        <a:ext cx="3883639" cy="1807730"/>
      </dsp:txXfrm>
    </dsp:sp>
    <dsp:sp modelId="{C22D3F58-F9B0-4FCF-B519-6E2FAFFD3F2E}">
      <dsp:nvSpPr>
        <dsp:cNvPr id="0" name=""/>
        <dsp:cNvSpPr/>
      </dsp:nvSpPr>
      <dsp:spPr>
        <a:xfrm>
          <a:off x="6314181" y="65834"/>
          <a:ext cx="4363640" cy="3490912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635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213C4E7-C030-44B3-82A2-EDC6EB3B5153}">
      <dsp:nvSpPr>
        <dsp:cNvPr id="0" name=""/>
        <dsp:cNvSpPr/>
      </dsp:nvSpPr>
      <dsp:spPr>
        <a:xfrm>
          <a:off x="6706909" y="2660702"/>
          <a:ext cx="3883639" cy="2315726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5">
            <a:lumMod val="60000"/>
            <a:lumOff val="40000"/>
          </a:schemeClr>
        </a:solidFill>
        <a:ln>
          <a:solidFill>
            <a:schemeClr val="tx1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Своєрідним</a:t>
          </a:r>
          <a:r>
            <a:rPr lang="ru-RU" sz="2000" kern="1200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уточненням</a:t>
          </a:r>
          <a:r>
            <a:rPr lang="ru-RU" sz="2000" kern="1200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цього</a:t>
          </a:r>
          <a:r>
            <a:rPr lang="ru-RU" sz="2000" kern="1200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положення</a:t>
          </a:r>
          <a:r>
            <a:rPr lang="ru-RU" sz="2000" kern="1200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 є </a:t>
          </a:r>
          <a:r>
            <a:rPr lang="ru-RU" sz="2000" kern="1200" dirty="0" err="1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міркування</a:t>
          </a:r>
          <a:r>
            <a:rPr lang="ru-RU" sz="2000" kern="1200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                                </a:t>
          </a: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Є. </a:t>
          </a:r>
          <a:r>
            <a:rPr lang="ru-RU" sz="20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Тихеєвої</a:t>
          </a:r>
          <a:r>
            <a:rPr lang="ru-RU" sz="2000" kern="1200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, яка </a:t>
          </a:r>
          <a:r>
            <a:rPr lang="ru-RU" sz="2000" kern="1200" dirty="0" err="1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вважала</a:t>
          </a:r>
          <a:r>
            <a:rPr lang="ru-RU" sz="2000" kern="1200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, </a:t>
          </a:r>
          <a:r>
            <a:rPr lang="ru-RU" sz="2000" kern="1200" dirty="0" err="1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що</a:t>
          </a:r>
          <a:r>
            <a:rPr lang="ru-RU" sz="2000" kern="1200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 «старший </a:t>
          </a:r>
          <a:r>
            <a:rPr lang="ru-RU" sz="2000" kern="1200" dirty="0" err="1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ступінь</a:t>
          </a:r>
          <a:r>
            <a:rPr lang="ru-RU" sz="2000" kern="1200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дитячого</a:t>
          </a:r>
          <a:r>
            <a:rPr lang="ru-RU" sz="2000" kern="1200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 садка на одну </a:t>
          </a:r>
          <a:r>
            <a:rPr lang="ru-RU" sz="2000" kern="1200" dirty="0" err="1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третину</a:t>
          </a:r>
          <a:r>
            <a:rPr lang="ru-RU" sz="2000" kern="1200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вже</a:t>
          </a:r>
          <a:r>
            <a:rPr lang="ru-RU" sz="2000" kern="1200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 школа, а </a:t>
          </a:r>
          <a:r>
            <a:rPr lang="ru-RU" sz="2000" kern="1200" dirty="0" err="1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молодший</a:t>
          </a:r>
          <a:r>
            <a:rPr lang="ru-RU" sz="2000" kern="1200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ступінь</a:t>
          </a:r>
          <a:r>
            <a:rPr lang="ru-RU" sz="2000" kern="1200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школи</a:t>
          </a:r>
          <a:r>
            <a:rPr lang="ru-RU" sz="2000" kern="1200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 на одну </a:t>
          </a:r>
          <a:r>
            <a:rPr lang="ru-RU" sz="2000" kern="1200" dirty="0" err="1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третину</a:t>
          </a:r>
          <a:r>
            <a:rPr lang="ru-RU" sz="2000" kern="1200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 дитячий садок».</a:t>
          </a:r>
          <a:endParaRPr lang="ru-RU" sz="2000" kern="1200" dirty="0"/>
        </a:p>
      </dsp:txBody>
      <dsp:txXfrm>
        <a:off x="6706909" y="2660702"/>
        <a:ext cx="3883639" cy="231572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9AB440F-E943-4481-8205-F7C029048EC6}">
      <dsp:nvSpPr>
        <dsp:cNvPr id="0" name=""/>
        <dsp:cNvSpPr/>
      </dsp:nvSpPr>
      <dsp:spPr>
        <a:xfrm rot="16200000">
          <a:off x="617403" y="948149"/>
          <a:ext cx="2853571" cy="2354715"/>
        </a:xfrm>
        <a:prstGeom prst="round2SameRect">
          <a:avLst>
            <a:gd name="adj1" fmla="val 16670"/>
            <a:gd name="adj2" fmla="val 0"/>
          </a:avLst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635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76200" tIns="127000" rIns="114300" bIns="12700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strike="noStrike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strike="noStrike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strike="noStrike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Дошкільна</a:t>
          </a:r>
          <a:r>
            <a:rPr lang="ru-RU" sz="2000" strike="noStrike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 ланка </a:t>
          </a:r>
          <a:r>
            <a:rPr lang="ru-RU" sz="2000" strike="noStrike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освіти</a:t>
          </a:r>
          <a:endParaRPr lang="ru-RU" sz="2000" strike="noStrike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 rot="16200000">
        <a:off x="617403" y="948149"/>
        <a:ext cx="2853571" cy="2354715"/>
      </dsp:txXfrm>
    </dsp:sp>
    <dsp:sp modelId="{E66C3209-7286-4237-9E63-0638C723FB9A}">
      <dsp:nvSpPr>
        <dsp:cNvPr id="0" name=""/>
        <dsp:cNvSpPr/>
      </dsp:nvSpPr>
      <dsp:spPr>
        <a:xfrm rot="5400000">
          <a:off x="2896614" y="1133033"/>
          <a:ext cx="2853571" cy="1984946"/>
        </a:xfrm>
        <a:prstGeom prst="round2SameRect">
          <a:avLst>
            <a:gd name="adj1" fmla="val 16670"/>
            <a:gd name="adj2" fmla="val 0"/>
          </a:avLst>
        </a:prstGeom>
        <a:solidFill>
          <a:schemeClr val="accent4">
            <a:tint val="50000"/>
            <a:hueOff val="7815490"/>
            <a:satOff val="-13246"/>
            <a:lumOff val="12217"/>
            <a:alphaOff val="0"/>
          </a:schemeClr>
        </a:solidFill>
        <a:ln w="635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14300" tIns="127000" rIns="76200" bIns="12700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000" strike="noStrike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000" strike="noStrike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strike="noStrike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Початкова школа</a:t>
          </a:r>
          <a:endParaRPr lang="ru-RU" sz="2000" strike="noStrike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 rot="5400000">
        <a:off x="2896614" y="1133033"/>
        <a:ext cx="2853571" cy="1984946"/>
      </dsp:txXfrm>
    </dsp:sp>
    <dsp:sp modelId="{56F23AAC-F719-4BA9-B6CE-BA3E09DB599A}">
      <dsp:nvSpPr>
        <dsp:cNvPr id="0" name=""/>
        <dsp:cNvSpPr/>
      </dsp:nvSpPr>
      <dsp:spPr>
        <a:xfrm>
          <a:off x="2364268" y="0"/>
          <a:ext cx="1769715" cy="1769629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4191D0C-18A3-44CD-928D-6848DFC20066}">
      <dsp:nvSpPr>
        <dsp:cNvPr id="0" name=""/>
        <dsp:cNvSpPr/>
      </dsp:nvSpPr>
      <dsp:spPr>
        <a:xfrm rot="10800000">
          <a:off x="2364268" y="2539182"/>
          <a:ext cx="1769715" cy="1769629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4">
            <a:hueOff val="7671206"/>
            <a:satOff val="-17848"/>
            <a:lumOff val="-294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115B13E-13D3-453D-B4ED-BF554D47E94C}">
      <dsp:nvSpPr>
        <dsp:cNvPr id="0" name=""/>
        <dsp:cNvSpPr/>
      </dsp:nvSpPr>
      <dsp:spPr>
        <a:xfrm>
          <a:off x="3315563" y="-36981"/>
          <a:ext cx="3673556" cy="3429000"/>
        </a:xfrm>
        <a:prstGeom prst="triangl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Мотиваційна</a:t>
          </a:r>
          <a:r>
            <a:rPr lang="ru-RU" sz="2000" kern="1200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готовність</a:t>
          </a:r>
          <a:r>
            <a:rPr lang="ru-RU" sz="2000" kern="1200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 до </a:t>
          </a:r>
          <a:r>
            <a:rPr lang="ru-RU" sz="2000" kern="1200" dirty="0" err="1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навчання</a:t>
          </a:r>
          <a:r>
            <a:rPr lang="ru-RU" sz="2000" kern="1200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 у </a:t>
          </a:r>
          <a:r>
            <a:rPr lang="ru-RU" sz="2000" kern="1200" dirty="0" err="1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школі</a:t>
          </a:r>
          <a:endParaRPr lang="ru-RU" sz="2000" kern="1200" dirty="0"/>
        </a:p>
      </dsp:txBody>
      <dsp:txXfrm>
        <a:off x="3315563" y="-36981"/>
        <a:ext cx="3673556" cy="3429000"/>
      </dsp:txXfrm>
    </dsp:sp>
    <dsp:sp modelId="{9D56E5E5-F9BB-44AB-9488-DA1712E070A5}">
      <dsp:nvSpPr>
        <dsp:cNvPr id="0" name=""/>
        <dsp:cNvSpPr/>
      </dsp:nvSpPr>
      <dsp:spPr>
        <a:xfrm>
          <a:off x="1425498" y="3324775"/>
          <a:ext cx="3713469" cy="3563485"/>
        </a:xfrm>
        <a:prstGeom prst="triangle">
          <a:avLst/>
        </a:prstGeom>
        <a:solidFill>
          <a:schemeClr val="accent3">
            <a:hueOff val="2591827"/>
            <a:satOff val="-10423"/>
            <a:lumOff val="-3922"/>
            <a:alphaOff val="0"/>
          </a:schemeClr>
        </a:solidFill>
        <a:ln>
          <a:noFill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Психологічна</a:t>
          </a:r>
          <a:r>
            <a:rPr lang="ru-RU" sz="2000" kern="1200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готовність</a:t>
          </a:r>
          <a:r>
            <a:rPr lang="ru-RU" sz="2000" kern="1200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 до </a:t>
          </a:r>
          <a:r>
            <a:rPr lang="ru-RU" sz="2000" kern="1200" dirty="0" err="1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спілкування</a:t>
          </a:r>
          <a:r>
            <a:rPr lang="ru-RU" sz="2000" kern="1200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 та </a:t>
          </a:r>
          <a:r>
            <a:rPr lang="ru-RU" sz="2000" kern="1200" dirty="0" err="1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спільної</a:t>
          </a:r>
          <a:r>
            <a:rPr lang="ru-RU" sz="2000" kern="1200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діяльності</a:t>
          </a:r>
          <a:endParaRPr lang="ru-RU" sz="2000" kern="1200" dirty="0"/>
        </a:p>
      </dsp:txBody>
      <dsp:txXfrm>
        <a:off x="1425498" y="3324775"/>
        <a:ext cx="3713469" cy="3563485"/>
      </dsp:txXfrm>
    </dsp:sp>
    <dsp:sp modelId="{9AC1787F-E33A-4487-AA12-FC35506CC4F4}">
      <dsp:nvSpPr>
        <dsp:cNvPr id="0" name=""/>
        <dsp:cNvSpPr/>
      </dsp:nvSpPr>
      <dsp:spPr>
        <a:xfrm rot="10800000">
          <a:off x="3307248" y="3392018"/>
          <a:ext cx="3636351" cy="3429000"/>
        </a:xfrm>
        <a:prstGeom prst="triangle">
          <a:avLst/>
        </a:prstGeom>
        <a:solidFill>
          <a:schemeClr val="accent3">
            <a:hueOff val="5183654"/>
            <a:satOff val="-20847"/>
            <a:lumOff val="-7843"/>
            <a:alphaOff val="0"/>
          </a:schemeClr>
        </a:solidFill>
        <a:ln>
          <a:noFill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Емоційно-вольова</a:t>
          </a:r>
          <a:r>
            <a:rPr lang="ru-RU" sz="2000" kern="1200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готовність</a:t>
          </a:r>
          <a:r>
            <a:rPr lang="ru-RU" sz="2000" kern="1200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 до </a:t>
          </a:r>
          <a:r>
            <a:rPr lang="ru-RU" sz="2000" kern="1200" dirty="0" err="1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навчання</a:t>
          </a:r>
          <a:r>
            <a:rPr lang="ru-RU" sz="2000" kern="1200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 в </a:t>
          </a:r>
          <a:r>
            <a:rPr lang="ru-RU" sz="2000" kern="1200" dirty="0" err="1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школі</a:t>
          </a:r>
          <a:endParaRPr lang="ru-RU" sz="2000" kern="1200" dirty="0"/>
        </a:p>
      </dsp:txBody>
      <dsp:txXfrm rot="10800000">
        <a:off x="3307248" y="3392018"/>
        <a:ext cx="3636351" cy="3429000"/>
      </dsp:txXfrm>
    </dsp:sp>
    <dsp:sp modelId="{A704AFBB-D963-446E-8756-85C0103301E9}">
      <dsp:nvSpPr>
        <dsp:cNvPr id="0" name=""/>
        <dsp:cNvSpPr/>
      </dsp:nvSpPr>
      <dsp:spPr>
        <a:xfrm>
          <a:off x="4904682" y="3318054"/>
          <a:ext cx="3915883" cy="3576927"/>
        </a:xfrm>
        <a:prstGeom prst="triangle">
          <a:avLst/>
        </a:prstGeom>
        <a:solidFill>
          <a:schemeClr val="accent3">
            <a:hueOff val="7775481"/>
            <a:satOff val="-31270"/>
            <a:lumOff val="-11765"/>
            <a:alphaOff val="0"/>
          </a:schemeClr>
        </a:solidFill>
        <a:ln>
          <a:noFill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Розумова</a:t>
          </a:r>
          <a:r>
            <a:rPr lang="ru-RU" sz="2000" kern="1200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готовність</a:t>
          </a:r>
          <a:r>
            <a:rPr lang="ru-RU" sz="2000" kern="1200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дитини</a:t>
          </a:r>
          <a:r>
            <a:rPr lang="ru-RU" sz="2000" kern="1200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 до </a:t>
          </a:r>
          <a:r>
            <a:rPr lang="ru-RU" sz="2000" kern="1200" dirty="0" err="1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навчання</a:t>
          </a:r>
          <a:r>
            <a:rPr lang="ru-RU" sz="2000" kern="1200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 в </a:t>
          </a:r>
          <a:r>
            <a:rPr lang="ru-RU" sz="2000" kern="1200" dirty="0" err="1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школі</a:t>
          </a:r>
          <a:endParaRPr lang="ru-RU" sz="2000" kern="1200" dirty="0"/>
        </a:p>
      </dsp:txBody>
      <dsp:txXfrm>
        <a:off x="4904682" y="3318054"/>
        <a:ext cx="3915883" cy="3576927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D7E44B4A-21F7-4302-83E8-A40EE035E6F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00256238-8454-4678-A98A-30B9F7639A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50B982-7E3F-4992-88E1-E2541533DA2C}" type="datetime1">
              <a:rPr lang="ru-RU" smtClean="0"/>
              <a:pPr/>
              <a:t>01.02.2022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02D86C77-1949-4637-BBEC-87D3CDFDA6D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F4C875F0-933A-4A7D-ACEC-69CB5248D87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0596D3-AB75-4D8E-ADBD-CAF0AB8DC8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4995997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1B1751B-CFB2-40B8-81CF-9D81C08031DE}" type="datetime1">
              <a:rPr lang="ru-RU" noProof="0" smtClean="0"/>
              <a:pPr rtl="0"/>
              <a:t>01.02.2022</a:t>
            </a:fld>
            <a:endParaRPr lang="ru-RU" noProof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8B68C18-1BF1-F447-95ED-60EAAE35426E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xmlns="" val="13917592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8B68C18-1BF1-F447-95ED-60EAAE35426E}" type="slidenum">
              <a:rPr lang="ru-RU" noProof="0" smtClean="0"/>
              <a:pPr rtl="0"/>
              <a:t>1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xmlns="" val="175933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с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6"/>
          <p:cNvSpPr/>
          <p:nvPr/>
        </p:nvSpPr>
        <p:spPr bwMode="auto">
          <a:xfrm>
            <a:off x="11784011" y="-1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47656" y="1264197"/>
            <a:ext cx="5670487" cy="4268965"/>
          </a:xfrm>
        </p:spPr>
        <p:txBody>
          <a:bodyPr rtlCol="0" anchor="ctr">
            <a:normAutofit/>
          </a:bodyPr>
          <a:lstStyle>
            <a:lvl1pPr algn="l">
              <a:lnSpc>
                <a:spcPct val="85000"/>
              </a:lnSpc>
              <a:defRPr sz="6000" cap="none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67666" y="4151085"/>
            <a:ext cx="4633806" cy="1591181"/>
          </a:xfrm>
        </p:spPr>
        <p:txBody>
          <a:bodyPr rtlCol="0" anchor="b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2300" b="0" i="1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  <p:cxnSp>
        <p:nvCxnSpPr>
          <p:cNvPr id="9" name="Прямая соединительная линия 8"/>
          <p:cNvCxnSpPr>
            <a:cxnSpLocks/>
          </p:cNvCxnSpPr>
          <p:nvPr/>
        </p:nvCxnSpPr>
        <p:spPr>
          <a:xfrm>
            <a:off x="5524563" y="1115733"/>
            <a:ext cx="0" cy="4626534"/>
          </a:xfrm>
          <a:prstGeom prst="line">
            <a:avLst/>
          </a:prstGeom>
          <a:ln w="635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Рисунок 10">
            <a:extLst>
              <a:ext uri="{FF2B5EF4-FFF2-40B4-BE49-F238E27FC236}">
                <a16:creationId xmlns:a16="http://schemas.microsoft.com/office/drawing/2014/main" xmlns="" id="{137A75DA-C6FF-4420-94B9-E3338D1F9A0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743615" y="1367500"/>
            <a:ext cx="2397795" cy="2397795"/>
          </a:xfrm>
          <a:prstGeom prst="ellipse">
            <a:avLst/>
          </a:prstGeom>
          <a:solidFill>
            <a:schemeClr val="bg1"/>
          </a:solidFill>
        </p:spPr>
        <p:txBody>
          <a:bodyPr rtlCol="0" anchor="ctr"/>
          <a:lstStyle>
            <a:lvl1pPr marL="0" indent="0" algn="ctr">
              <a:buNone/>
              <a:defRPr i="1"/>
            </a:lvl1pPr>
          </a:lstStyle>
          <a:p>
            <a:pPr rtl="0"/>
            <a:r>
              <a:rPr lang="ru-RU" noProof="0"/>
              <a:t>Вставьте портрет</a:t>
            </a:r>
          </a:p>
        </p:txBody>
      </p:sp>
    </p:spTree>
    <p:extLst>
      <p:ext uri="{BB962C8B-B14F-4D97-AF65-F5344CB8AC3E}">
        <p14:creationId xmlns:p14="http://schemas.microsoft.com/office/powerpoint/2010/main" xmlns="" val="1827426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extLst>
    <p:ext uri="{DCECCB84-F9BA-43D5-87BE-67443E8EF086}">
      <p15:sldGuideLst xmlns:p15="http://schemas.microsoft.com/office/powerpoint/2012/main" xmlns="">
        <p15:guide id="1" orient="horz" pos="792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16C1126B-4E27-49D1-926A-A5CDC562C77C}"/>
              </a:ext>
            </a:extLst>
          </p:cNvPr>
          <p:cNvSpPr/>
          <p:nvPr userDrawn="1"/>
        </p:nvSpPr>
        <p:spPr>
          <a:xfrm>
            <a:off x="0" y="0"/>
            <a:ext cx="489619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2221622"/>
          </a:xfrm>
        </p:spPr>
        <p:txBody>
          <a:bodyPr rtlCol="0"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B561F9F3-1F5E-4052-A09B-A9238E74827F}" type="datetime1">
              <a:rPr lang="ru-RU" noProof="0" smtClean="0"/>
              <a:pPr rtl="0"/>
              <a:t>01.02.2022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3D2E340-0663-474B-992C-9192B5C45E57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20" name="Текст 19">
            <a:extLst>
              <a:ext uri="{FF2B5EF4-FFF2-40B4-BE49-F238E27FC236}">
                <a16:creationId xmlns:a16="http://schemas.microsoft.com/office/drawing/2014/main" xmlns="" id="{66A1A72B-59FA-4D91-8267-669EAAD4456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2000" y="2895600"/>
            <a:ext cx="3842550" cy="2855913"/>
          </a:xfrm>
        </p:spPr>
        <p:txBody>
          <a:bodyPr rtlCol="0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402336" indent="0" algn="r">
              <a:buNone/>
              <a:defRPr/>
            </a:lvl2pPr>
            <a:lvl3pPr marL="859536" indent="0" algn="r">
              <a:buNone/>
              <a:defRPr/>
            </a:lvl3pPr>
            <a:lvl4pPr marL="1316736" indent="0" algn="r">
              <a:buNone/>
              <a:defRPr/>
            </a:lvl4pPr>
            <a:lvl5pPr marL="1773936" indent="0" algn="r">
              <a:buNone/>
              <a:defRPr/>
            </a:lvl5pPr>
          </a:lstStyle>
          <a:p>
            <a:pPr lvl="0" rtl="0"/>
            <a:r>
              <a:rPr lang="ru-RU" noProof="0"/>
              <a:t>Поместите здесь подзаголовок</a:t>
            </a:r>
          </a:p>
        </p:txBody>
      </p: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xmlns="" id="{D75086F1-E157-4A98-93DB-478F34A1158E}"/>
              </a:ext>
            </a:extLst>
          </p:cNvPr>
          <p:cNvCxnSpPr/>
          <p:nvPr userDrawn="1"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Объект 6">
            <a:extLst>
              <a:ext uri="{FF2B5EF4-FFF2-40B4-BE49-F238E27FC236}">
                <a16:creationId xmlns:a16="http://schemas.microsoft.com/office/drawing/2014/main" xmlns="" id="{FBC751F3-ABD6-4995-8494-4932D12ACE1B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5326063" y="559678"/>
            <a:ext cx="6103937" cy="5191835"/>
          </a:xfrm>
        </p:spPr>
        <p:txBody>
          <a:bodyPr rtlCol="0"/>
          <a:lstStyle/>
          <a:p>
            <a:pPr lvl="0" rtl="0"/>
            <a:r>
              <a:rPr lang="ru-RU" noProof="0"/>
              <a:t>Изменить 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xmlns="" val="2875451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16C1126B-4E27-49D1-926A-A5CDC562C77C}"/>
              </a:ext>
            </a:extLst>
          </p:cNvPr>
          <p:cNvSpPr/>
          <p:nvPr userDrawn="1"/>
        </p:nvSpPr>
        <p:spPr>
          <a:xfrm>
            <a:off x="0" y="0"/>
            <a:ext cx="489619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2221622"/>
          </a:xfrm>
        </p:spPr>
        <p:txBody>
          <a:bodyPr rtlCol="0"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5FC58D96-05CC-43CF-AF9C-E1C505705D80}" type="datetime1">
              <a:rPr lang="ru-RU" noProof="0" smtClean="0"/>
              <a:pPr rtl="0"/>
              <a:t>01.02.2022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3D2E340-0663-474B-992C-9192B5C45E57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20" name="Текст 19">
            <a:extLst>
              <a:ext uri="{FF2B5EF4-FFF2-40B4-BE49-F238E27FC236}">
                <a16:creationId xmlns:a16="http://schemas.microsoft.com/office/drawing/2014/main" xmlns="" id="{66A1A72B-59FA-4D91-8267-669EAAD4456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2000" y="2895600"/>
            <a:ext cx="3842550" cy="2855913"/>
          </a:xfrm>
        </p:spPr>
        <p:txBody>
          <a:bodyPr rtlCol="0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402336" indent="0" algn="r">
              <a:buNone/>
              <a:defRPr/>
            </a:lvl2pPr>
            <a:lvl3pPr marL="859536" indent="0" algn="r">
              <a:buNone/>
              <a:defRPr/>
            </a:lvl3pPr>
            <a:lvl4pPr marL="1316736" indent="0" algn="r">
              <a:buNone/>
              <a:defRPr/>
            </a:lvl4pPr>
            <a:lvl5pPr marL="1773936" indent="0" algn="r">
              <a:buNone/>
              <a:defRPr/>
            </a:lvl5pPr>
          </a:lstStyle>
          <a:p>
            <a:pPr lvl="0" rtl="0"/>
            <a:r>
              <a:rPr lang="ru-RU" noProof="0"/>
              <a:t>Поместите здесь подзаголовок</a:t>
            </a:r>
          </a:p>
        </p:txBody>
      </p: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xmlns="" id="{D75086F1-E157-4A98-93DB-478F34A1158E}"/>
              </a:ext>
            </a:extLst>
          </p:cNvPr>
          <p:cNvCxnSpPr/>
          <p:nvPr userDrawn="1"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Рисунок 6">
            <a:extLst>
              <a:ext uri="{FF2B5EF4-FFF2-40B4-BE49-F238E27FC236}">
                <a16:creationId xmlns:a16="http://schemas.microsoft.com/office/drawing/2014/main" xmlns="" id="{1466EC8C-C8BE-4149-A684-18CFF4574C1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297488" y="559678"/>
            <a:ext cx="6132512" cy="5191835"/>
          </a:xfrm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</p:spTree>
    <p:extLst>
      <p:ext uri="{BB962C8B-B14F-4D97-AF65-F5344CB8AC3E}">
        <p14:creationId xmlns:p14="http://schemas.microsoft.com/office/powerpoint/2010/main" xmlns="" val="3687491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16C1126B-4E27-49D1-926A-A5CDC562C77C}"/>
              </a:ext>
            </a:extLst>
          </p:cNvPr>
          <p:cNvSpPr/>
          <p:nvPr userDrawn="1"/>
        </p:nvSpPr>
        <p:spPr>
          <a:xfrm>
            <a:off x="0" y="0"/>
            <a:ext cx="489619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762000" y="559677"/>
            <a:ext cx="3833906" cy="5274923"/>
          </a:xfrm>
        </p:spPr>
        <p:txBody>
          <a:bodyPr rtlCol="0"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472B5AF8-A13B-4AA3-AAEF-4B4A5B96477C}" type="datetime1">
              <a:rPr lang="ru-RU" noProof="0" smtClean="0"/>
              <a:pPr rtl="0"/>
              <a:t>01.02.2022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3D2E340-0663-474B-992C-9192B5C45E57}" type="slidenum">
              <a:rPr lang="ru-RU" noProof="0" smtClean="0"/>
              <a:pPr rtl="0"/>
              <a:t>‹#›</a:t>
            </a:fld>
            <a:endParaRPr lang="ru-RU" noProof="0"/>
          </a:p>
        </p:txBody>
      </p: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xmlns="" id="{D75086F1-E157-4A98-93DB-478F34A1158E}"/>
              </a:ext>
            </a:extLst>
          </p:cNvPr>
          <p:cNvCxnSpPr/>
          <p:nvPr userDrawn="1"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Объект 2">
            <a:extLst>
              <a:ext uri="{FF2B5EF4-FFF2-40B4-BE49-F238E27FC236}">
                <a16:creationId xmlns:a16="http://schemas.microsoft.com/office/drawing/2014/main" xmlns="" id="{4889D34E-DF9E-41B7-A5EC-B9D63999B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0" y="559678"/>
            <a:ext cx="6172200" cy="5617285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xmlns="" val="32226173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 2"/>
          <p:cNvSpPr>
            <a:spLocks noGrp="1"/>
          </p:cNvSpPr>
          <p:nvPr>
            <p:ph sz="half" idx="1"/>
          </p:nvPr>
        </p:nvSpPr>
        <p:spPr>
          <a:xfrm>
            <a:off x="5181600" y="540628"/>
            <a:ext cx="6248400" cy="2488946"/>
          </a:xfrm>
        </p:spPr>
        <p:txBody>
          <a:bodyPr rtlCol="0"/>
          <a:lstStyle>
            <a:lvl5pPr>
              <a:defRPr i="0"/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Объект 3"/>
          <p:cNvSpPr>
            <a:spLocks noGrp="1"/>
          </p:cNvSpPr>
          <p:nvPr>
            <p:ph sz="half" idx="2"/>
          </p:nvPr>
        </p:nvSpPr>
        <p:spPr>
          <a:xfrm>
            <a:off x="5181600" y="3712467"/>
            <a:ext cx="6248400" cy="2482228"/>
          </a:xfrm>
        </p:spPr>
        <p:txBody>
          <a:bodyPr rtlCol="0"/>
          <a:lstStyle>
            <a:lvl5pPr>
              <a:defRPr i="0"/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79A2038-B05C-4781-BA38-FE0987548CF9}" type="datetime1">
              <a:rPr lang="ru-RU" noProof="0" smtClean="0"/>
              <a:pPr rtl="0"/>
              <a:t>01.02.2022</a:t>
            </a:fld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3D2E340-0663-474B-992C-9192B5C45E57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xmlns="" val="2454302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762000" y="557784"/>
            <a:ext cx="3831336" cy="4956048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5181600" y="558065"/>
            <a:ext cx="6245352" cy="914400"/>
          </a:xfrm>
        </p:spPr>
        <p:txBody>
          <a:bodyPr rtlCol="0" anchor="b"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buNone/>
              <a:defRPr sz="24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" name="Объект 3"/>
          <p:cNvSpPr>
            <a:spLocks noGrp="1"/>
          </p:cNvSpPr>
          <p:nvPr>
            <p:ph sz="half" idx="2"/>
          </p:nvPr>
        </p:nvSpPr>
        <p:spPr>
          <a:xfrm>
            <a:off x="5181600" y="1526671"/>
            <a:ext cx="6245352" cy="1755648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81600" y="3700826"/>
            <a:ext cx="6248400" cy="914400"/>
          </a:xfrm>
        </p:spPr>
        <p:txBody>
          <a:bodyPr rtlCol="0" anchor="b">
            <a:normAutofit/>
          </a:bodyPr>
          <a:lstStyle>
            <a:lvl1pPr marL="0" indent="0">
              <a:buNone/>
              <a:defRPr sz="24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6" name="Объект 5"/>
          <p:cNvSpPr>
            <a:spLocks noGrp="1"/>
          </p:cNvSpPr>
          <p:nvPr>
            <p:ph sz="quarter" idx="4"/>
          </p:nvPr>
        </p:nvSpPr>
        <p:spPr>
          <a:xfrm>
            <a:off x="5181600" y="4669432"/>
            <a:ext cx="6245352" cy="1755648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E059510-8A4C-4D7A-8B52-DAA53C589143}" type="datetime1">
              <a:rPr lang="ru-RU" noProof="0" smtClean="0"/>
              <a:pPr rtl="0"/>
              <a:t>01.02.2022</a:t>
            </a:fld>
            <a:endParaRPr lang="ru-RU" noProof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9" name="Номер слайда 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3D2E340-0663-474B-992C-9192B5C45E57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xmlns="" val="42770199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1626C1A-D84E-42EE-BD73-3267BCADA3B3}" type="datetime1">
              <a:rPr lang="ru-RU" noProof="0" smtClean="0"/>
              <a:pPr rtl="0"/>
              <a:t>01.02.2022</a:t>
            </a:fld>
            <a:endParaRPr lang="ru-RU" noProof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3D2E340-0663-474B-992C-9192B5C45E57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xmlns="" val="2043447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BDAE130-7FCA-40A2-AA3A-888FCBDE09D4}" type="datetime1">
              <a:rPr lang="ru-RU" noProof="0" smtClean="0"/>
              <a:pPr rtl="0"/>
              <a:t>01.02.2022</a:t>
            </a:fld>
            <a:endParaRPr lang="ru-RU" noProof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4" name="Номер слайда 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3D2E340-0663-474B-992C-9192B5C45E57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xmlns="" val="823902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extLst>
    <p:ext uri="{DCECCB84-F9BA-43D5-87BE-67443E8EF086}">
      <p15:sldGuideLst xmlns:p15="http://schemas.microsoft.com/office/powerpoint/2012/main" xmlns="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, под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9E2565D1-06D8-4141-9B5F-95C29313C16C}"/>
              </a:ext>
            </a:extLst>
          </p:cNvPr>
          <p:cNvSpPr/>
          <p:nvPr userDrawn="1"/>
        </p:nvSpPr>
        <p:spPr>
          <a:xfrm>
            <a:off x="0" y="0"/>
            <a:ext cx="48961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0" name="Текст 19">
            <a:extLst>
              <a:ext uri="{FF2B5EF4-FFF2-40B4-BE49-F238E27FC236}">
                <a16:creationId xmlns:a16="http://schemas.microsoft.com/office/drawing/2014/main" xmlns="" id="{04FBD4F5-432F-4C2D-A734-6CC48615FF2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2000" y="2895600"/>
            <a:ext cx="3842550" cy="2855913"/>
          </a:xfrm>
        </p:spPr>
        <p:txBody>
          <a:bodyPr rtlCol="0"/>
          <a:lstStyle>
            <a:lvl1pPr marL="0" indent="0" algn="r">
              <a:buNone/>
              <a:defRPr/>
            </a:lvl1pPr>
            <a:lvl2pPr marL="402336" indent="0" algn="r">
              <a:buNone/>
              <a:defRPr/>
            </a:lvl2pPr>
            <a:lvl3pPr marL="859536" indent="0" algn="r">
              <a:buNone/>
              <a:defRPr/>
            </a:lvl3pPr>
            <a:lvl4pPr marL="1316736" indent="0" algn="r">
              <a:buNone/>
              <a:defRPr/>
            </a:lvl4pPr>
            <a:lvl5pPr marL="1773936" indent="0" algn="r">
              <a:buNone/>
              <a:defRPr/>
            </a:lvl5pPr>
          </a:lstStyle>
          <a:p>
            <a:pPr lvl="0" rtl="0"/>
            <a:r>
              <a:rPr lang="ru-RU" noProof="0"/>
              <a:t>Поместите здесь подзаголовок</a:t>
            </a:r>
          </a:p>
        </p:txBody>
      </p:sp>
      <p:sp>
        <p:nvSpPr>
          <p:cNvPr id="3" name="Объект 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D4CB6C5-F7E8-4101-9FAA-6FBD7111D9CA}" type="datetime1">
              <a:rPr lang="ru-RU" noProof="0" smtClean="0"/>
              <a:pPr rtl="0"/>
              <a:t>01.02.2022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3D2E340-0663-474B-992C-9192B5C45E57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11" name="Заголовок 1">
            <a:extLst>
              <a:ext uri="{FF2B5EF4-FFF2-40B4-BE49-F238E27FC236}">
                <a16:creationId xmlns:a16="http://schemas.microsoft.com/office/drawing/2014/main" xmlns="" id="{3837580B-9009-4524-B820-7ACB27BCB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2221622"/>
          </a:xfrm>
        </p:spPr>
        <p:txBody>
          <a:bodyPr rtlCol="0" anchor="b"/>
          <a:lstStyle/>
          <a:p>
            <a:pPr rtl="0"/>
            <a:r>
              <a:rPr lang="ru-RU" noProof="0"/>
              <a:t>Образец заголовка</a:t>
            </a: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xmlns="" id="{54F1A406-73A8-450C-B21C-AA9616F476CE}"/>
              </a:ext>
            </a:extLst>
          </p:cNvPr>
          <p:cNvCxnSpPr/>
          <p:nvPr userDrawn="1"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7779541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 пунктов с изображениями или значками (светлая тема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16C1126B-4E27-49D1-926A-A5CDC562C77C}"/>
              </a:ext>
            </a:extLst>
          </p:cNvPr>
          <p:cNvSpPr/>
          <p:nvPr userDrawn="1"/>
        </p:nvSpPr>
        <p:spPr>
          <a:xfrm>
            <a:off x="0" y="0"/>
            <a:ext cx="48961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2221622"/>
          </a:xfrm>
        </p:spPr>
        <p:txBody>
          <a:bodyPr rtlCol="0" anchor="b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9BAA6C0-5011-4245-A74E-BAA3BE19CFBC}" type="datetime1">
              <a:rPr lang="ru-RU" noProof="0" smtClean="0"/>
              <a:pPr rtl="0"/>
              <a:t>01.02.2022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3D2E340-0663-474B-992C-9192B5C45E57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20" name="Текст 19">
            <a:extLst>
              <a:ext uri="{FF2B5EF4-FFF2-40B4-BE49-F238E27FC236}">
                <a16:creationId xmlns:a16="http://schemas.microsoft.com/office/drawing/2014/main" xmlns="" id="{66A1A72B-59FA-4D91-8267-669EAAD4456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2000" y="2895600"/>
            <a:ext cx="3842550" cy="2855913"/>
          </a:xfrm>
        </p:spPr>
        <p:txBody>
          <a:bodyPr rtlCol="0"/>
          <a:lstStyle>
            <a:lvl1pPr marL="0" indent="0" algn="r">
              <a:buNone/>
              <a:defRPr/>
            </a:lvl1pPr>
            <a:lvl2pPr marL="402336" indent="0" algn="r">
              <a:buNone/>
              <a:defRPr/>
            </a:lvl2pPr>
            <a:lvl3pPr marL="859536" indent="0" algn="r">
              <a:buNone/>
              <a:defRPr/>
            </a:lvl3pPr>
            <a:lvl4pPr marL="1316736" indent="0" algn="r">
              <a:buNone/>
              <a:defRPr/>
            </a:lvl4pPr>
            <a:lvl5pPr marL="1773936" indent="0" algn="r">
              <a:buNone/>
              <a:defRPr/>
            </a:lvl5pPr>
          </a:lstStyle>
          <a:p>
            <a:pPr lvl="0" rtl="0"/>
            <a:r>
              <a:rPr lang="ru-RU" noProof="0"/>
              <a:t>Поместите здесь подзаголовок</a:t>
            </a:r>
          </a:p>
        </p:txBody>
      </p: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xmlns="" id="{D75086F1-E157-4A98-93DB-478F34A1158E}"/>
              </a:ext>
            </a:extLst>
          </p:cNvPr>
          <p:cNvCxnSpPr/>
          <p:nvPr userDrawn="1"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бъект 2">
            <a:extLst>
              <a:ext uri="{FF2B5EF4-FFF2-40B4-BE49-F238E27FC236}">
                <a16:creationId xmlns:a16="http://schemas.microsoft.com/office/drawing/2014/main" xmlns="" id="{0CF91DE7-F23F-444D-B56E-B059EC98D98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62550" y="559678"/>
            <a:ext cx="1944000" cy="2700000"/>
          </a:xfrm>
          <a:solidFill>
            <a:schemeClr val="bg1"/>
          </a:solidFill>
        </p:spPr>
        <p:txBody>
          <a:bodyPr lIns="0" tIns="1332000" rIns="0" bIns="0" rtlCol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пункта</a:t>
            </a:r>
          </a:p>
        </p:txBody>
      </p:sp>
      <p:sp>
        <p:nvSpPr>
          <p:cNvPr id="19" name="Текст 8">
            <a:extLst>
              <a:ext uri="{FF2B5EF4-FFF2-40B4-BE49-F238E27FC236}">
                <a16:creationId xmlns:a16="http://schemas.microsoft.com/office/drawing/2014/main" xmlns="" id="{DD8B7AFB-040F-4222-BF21-649EEB9B766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95581" y="559678"/>
            <a:ext cx="1944000" cy="2700000"/>
          </a:xfrm>
          <a:solidFill>
            <a:schemeClr val="bg1"/>
          </a:solidFill>
        </p:spPr>
        <p:txBody>
          <a:bodyPr lIns="0" tIns="1332000" rIns="0" bIns="0" rtlCol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пункта</a:t>
            </a:r>
          </a:p>
        </p:txBody>
      </p:sp>
      <p:sp>
        <p:nvSpPr>
          <p:cNvPr id="22" name="Текст 10">
            <a:extLst>
              <a:ext uri="{FF2B5EF4-FFF2-40B4-BE49-F238E27FC236}">
                <a16:creationId xmlns:a16="http://schemas.microsoft.com/office/drawing/2014/main" xmlns="" id="{36C44B50-DCD8-4661-AE20-1744F5052F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28613" y="559678"/>
            <a:ext cx="1944000" cy="2700000"/>
          </a:xfrm>
          <a:solidFill>
            <a:schemeClr val="bg1"/>
          </a:solidFill>
        </p:spPr>
        <p:txBody>
          <a:bodyPr lIns="0" tIns="1332000" rIns="0" bIns="0" rtlCol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пункта</a:t>
            </a:r>
          </a:p>
        </p:txBody>
      </p:sp>
      <p:sp>
        <p:nvSpPr>
          <p:cNvPr id="23" name="Текст 6">
            <a:extLst>
              <a:ext uri="{FF2B5EF4-FFF2-40B4-BE49-F238E27FC236}">
                <a16:creationId xmlns:a16="http://schemas.microsoft.com/office/drawing/2014/main" xmlns="" id="{C0107EA4-5D36-4C90-97D0-F9F14116BDE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62550" y="3429000"/>
            <a:ext cx="1944000" cy="2700000"/>
          </a:xfrm>
          <a:solidFill>
            <a:schemeClr val="bg1"/>
          </a:solidFill>
        </p:spPr>
        <p:txBody>
          <a:bodyPr lIns="0" tIns="1332000" rIns="0" bIns="0" rtlCol="0"/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пункта</a:t>
            </a:r>
          </a:p>
        </p:txBody>
      </p:sp>
      <p:sp>
        <p:nvSpPr>
          <p:cNvPr id="24" name="Текст 15">
            <a:extLst>
              <a:ext uri="{FF2B5EF4-FFF2-40B4-BE49-F238E27FC236}">
                <a16:creationId xmlns:a16="http://schemas.microsoft.com/office/drawing/2014/main" xmlns="" id="{CB22D40E-097C-4007-9190-A3749806532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295356" y="3429000"/>
            <a:ext cx="1944000" cy="2700000"/>
          </a:xfrm>
          <a:solidFill>
            <a:schemeClr val="bg1"/>
          </a:solidFill>
        </p:spPr>
        <p:txBody>
          <a:bodyPr lIns="0" tIns="1332000" rIns="0" bIns="0" rtlCol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пункта</a:t>
            </a:r>
          </a:p>
        </p:txBody>
      </p:sp>
      <p:sp>
        <p:nvSpPr>
          <p:cNvPr id="25" name="Текст 18">
            <a:extLst>
              <a:ext uri="{FF2B5EF4-FFF2-40B4-BE49-F238E27FC236}">
                <a16:creationId xmlns:a16="http://schemas.microsoft.com/office/drawing/2014/main" xmlns="" id="{D385A57E-D5E6-4E0A-BE4C-C1B40196AB2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428163" y="3429000"/>
            <a:ext cx="1944000" cy="2700000"/>
          </a:xfrm>
          <a:solidFill>
            <a:schemeClr val="bg1"/>
          </a:solidFill>
        </p:spPr>
        <p:txBody>
          <a:bodyPr lIns="0" tIns="1332000" rIns="0" bIns="0" rtlCol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пункта</a:t>
            </a:r>
          </a:p>
        </p:txBody>
      </p:sp>
      <p:sp>
        <p:nvSpPr>
          <p:cNvPr id="26" name="Рисунок 22">
            <a:extLst>
              <a:ext uri="{FF2B5EF4-FFF2-40B4-BE49-F238E27FC236}">
                <a16:creationId xmlns:a16="http://schemas.microsoft.com/office/drawing/2014/main" xmlns="" id="{3D1BBD84-BA1A-4F7F-BD78-6D42162E33D5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5648550" y="729000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ru-RU" noProof="0"/>
              <a:t>Вставьте значок или изображение</a:t>
            </a:r>
          </a:p>
        </p:txBody>
      </p:sp>
      <p:sp>
        <p:nvSpPr>
          <p:cNvPr id="27" name="Рисунок 24">
            <a:extLst>
              <a:ext uri="{FF2B5EF4-FFF2-40B4-BE49-F238E27FC236}">
                <a16:creationId xmlns:a16="http://schemas.microsoft.com/office/drawing/2014/main" xmlns="" id="{75DDD589-ADD5-491E-B180-F1FCDF9ED6A1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781581" y="729000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ru-RU" noProof="0"/>
              <a:t>Вставьте значок или изображение</a:t>
            </a:r>
          </a:p>
        </p:txBody>
      </p:sp>
      <p:sp>
        <p:nvSpPr>
          <p:cNvPr id="28" name="Рисунок 26">
            <a:extLst>
              <a:ext uri="{FF2B5EF4-FFF2-40B4-BE49-F238E27FC236}">
                <a16:creationId xmlns:a16="http://schemas.microsoft.com/office/drawing/2014/main" xmlns="" id="{BFFFDD99-5C1A-4C7C-8FA2-BEA3DB4BA884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9914613" y="729000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ru-RU" noProof="0"/>
              <a:t>Вставьте значок или изображение</a:t>
            </a:r>
          </a:p>
        </p:txBody>
      </p:sp>
      <p:sp>
        <p:nvSpPr>
          <p:cNvPr id="29" name="Рисунок 30">
            <a:extLst>
              <a:ext uri="{FF2B5EF4-FFF2-40B4-BE49-F238E27FC236}">
                <a16:creationId xmlns:a16="http://schemas.microsoft.com/office/drawing/2014/main" xmlns="" id="{23C5456C-A352-4CF6-8671-B2572BAD518D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5648550" y="3598323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ru-RU" noProof="0"/>
              <a:t>Вставьте значок или изображение</a:t>
            </a:r>
          </a:p>
        </p:txBody>
      </p:sp>
      <p:sp>
        <p:nvSpPr>
          <p:cNvPr id="30" name="Рисунок 32">
            <a:extLst>
              <a:ext uri="{FF2B5EF4-FFF2-40B4-BE49-F238E27FC236}">
                <a16:creationId xmlns:a16="http://schemas.microsoft.com/office/drawing/2014/main" xmlns="" id="{C7C33AAD-B12F-4AA1-80BD-D7D3D1304B98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7781581" y="3598323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ru-RU" noProof="0"/>
              <a:t>Вставьте значок или изображение</a:t>
            </a:r>
          </a:p>
        </p:txBody>
      </p:sp>
      <p:sp>
        <p:nvSpPr>
          <p:cNvPr id="31" name="Рисунок 34">
            <a:extLst>
              <a:ext uri="{FF2B5EF4-FFF2-40B4-BE49-F238E27FC236}">
                <a16:creationId xmlns:a16="http://schemas.microsoft.com/office/drawing/2014/main" xmlns="" id="{E2951AF1-2CE3-48B5-9CF3-7488DCDF3299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9914613" y="3598323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ru-RU" noProof="0"/>
              <a:t>Вставьте значок или изображение</a:t>
            </a:r>
          </a:p>
        </p:txBody>
      </p:sp>
    </p:spTree>
    <p:extLst>
      <p:ext uri="{BB962C8B-B14F-4D97-AF65-F5344CB8AC3E}">
        <p14:creationId xmlns:p14="http://schemas.microsoft.com/office/powerpoint/2010/main" xmlns="" val="41879821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яд пронумерованных пун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16C1126B-4E27-49D1-926A-A5CDC562C77C}"/>
              </a:ext>
            </a:extLst>
          </p:cNvPr>
          <p:cNvSpPr/>
          <p:nvPr userDrawn="1"/>
        </p:nvSpPr>
        <p:spPr>
          <a:xfrm>
            <a:off x="0" y="0"/>
            <a:ext cx="48961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2221622"/>
          </a:xfrm>
        </p:spPr>
        <p:txBody>
          <a:bodyPr rtlCol="0" anchor="b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5162550" y="2019300"/>
            <a:ext cx="1944000" cy="2700000"/>
          </a:xfr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99000">
                <a:schemeClr val="accent1">
                  <a:lumMod val="20000"/>
                  <a:lumOff val="80000"/>
                </a:schemeClr>
              </a:gs>
              <a:gs pos="100000">
                <a:schemeClr val="accent1"/>
              </a:gs>
            </a:gsLst>
            <a:lin ang="5400000" scaled="1"/>
          </a:gradFill>
        </p:spPr>
        <p:txBody>
          <a:bodyPr lIns="0" tIns="1332000" rIns="0" bIns="0" rtlCol="0"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ru-RU" noProof="0"/>
              <a:t>Описание мероприятия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A42FFDC-E850-4C83-BBCF-3A8D5897ECC9}" type="datetime1">
              <a:rPr lang="ru-RU" noProof="0" smtClean="0"/>
              <a:pPr rtl="0"/>
              <a:t>01.02.2022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3D2E340-0663-474B-992C-9192B5C45E57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xmlns="" id="{617748B7-E5B4-4481-8BBD-FA336F544D6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95806" y="2019300"/>
            <a:ext cx="1943100" cy="2700000"/>
          </a:xfrm>
          <a:gradFill>
            <a:gsLst>
              <a:gs pos="0">
                <a:schemeClr val="accent3">
                  <a:lumMod val="20000"/>
                  <a:lumOff val="80000"/>
                </a:schemeClr>
              </a:gs>
              <a:gs pos="99000">
                <a:schemeClr val="accent3">
                  <a:lumMod val="20000"/>
                  <a:lumOff val="80000"/>
                </a:schemeClr>
              </a:gs>
              <a:gs pos="100000">
                <a:schemeClr val="accent3"/>
              </a:gs>
            </a:gsLst>
            <a:lin ang="5400000" scaled="1"/>
          </a:gradFill>
        </p:spPr>
        <p:txBody>
          <a:bodyPr lIns="0" tIns="1332000" rIns="0" bIns="0" rtlCol="0"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ru-RU" noProof="0"/>
              <a:t>Описание мероприятия</a:t>
            </a:r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xmlns="" id="{47DBBB1B-8761-455D-AD09-0A48C1ED27E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28163" y="2019300"/>
            <a:ext cx="1943100" cy="2700000"/>
          </a:xfr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99000">
                <a:schemeClr val="accent5">
                  <a:lumMod val="20000"/>
                  <a:lumOff val="80000"/>
                </a:schemeClr>
              </a:gs>
              <a:gs pos="100000">
                <a:schemeClr val="accent5"/>
              </a:gs>
            </a:gsLst>
            <a:lin ang="5400000" scaled="1"/>
          </a:gradFill>
        </p:spPr>
        <p:txBody>
          <a:bodyPr lIns="0" tIns="1332000" rIns="0" bIns="0" rtlCol="0"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ru-RU" noProof="0"/>
              <a:t>Описание мероприятия</a:t>
            </a:r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xmlns="" id="{701A7388-8628-470F-82E9-729C86AAFDC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20550" y="2324100"/>
            <a:ext cx="828000" cy="828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i="1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1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xmlns="" id="{CAE5D4FA-2556-4640-8793-063247AA272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853356" y="2324100"/>
            <a:ext cx="828000" cy="828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lIns="0" tIns="0" rIns="0" bIns="0" rtlCol="0" anchor="ctr"/>
          <a:lstStyle>
            <a:lvl1pPr marL="0" indent="0" algn="ctr">
              <a:buNone/>
              <a:defRPr i="1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2</a:t>
            </a:r>
          </a:p>
        </p:txBody>
      </p:sp>
      <p:sp>
        <p:nvSpPr>
          <p:cNvPr id="17" name="Текст 16">
            <a:extLst>
              <a:ext uri="{FF2B5EF4-FFF2-40B4-BE49-F238E27FC236}">
                <a16:creationId xmlns:a16="http://schemas.microsoft.com/office/drawing/2014/main" xmlns="" id="{8379251E-EDF2-4AC5-AB5B-C1FD66A9D6F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985713" y="2324100"/>
            <a:ext cx="828000" cy="828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lIns="0" tIns="0" rIns="0" bIns="0" rtlCol="0" anchor="ctr"/>
          <a:lstStyle>
            <a:lvl1pPr marL="0" indent="0" algn="ctr">
              <a:buNone/>
              <a:defRPr i="1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3</a:t>
            </a:r>
          </a:p>
        </p:txBody>
      </p:sp>
      <p:sp>
        <p:nvSpPr>
          <p:cNvPr id="20" name="Текст 19">
            <a:extLst>
              <a:ext uri="{FF2B5EF4-FFF2-40B4-BE49-F238E27FC236}">
                <a16:creationId xmlns:a16="http://schemas.microsoft.com/office/drawing/2014/main" xmlns="" id="{66A1A72B-59FA-4D91-8267-669EAAD4456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2000" y="2895600"/>
            <a:ext cx="3842550" cy="2855913"/>
          </a:xfrm>
        </p:spPr>
        <p:txBody>
          <a:bodyPr rtlCol="0"/>
          <a:lstStyle>
            <a:lvl1pPr marL="0" indent="0" algn="r">
              <a:buNone/>
              <a:defRPr/>
            </a:lvl1pPr>
            <a:lvl2pPr marL="402336" indent="0" algn="r">
              <a:buNone/>
              <a:defRPr/>
            </a:lvl2pPr>
            <a:lvl3pPr marL="859536" indent="0" algn="r">
              <a:buNone/>
              <a:defRPr/>
            </a:lvl3pPr>
            <a:lvl4pPr marL="1316736" indent="0" algn="r">
              <a:buNone/>
              <a:defRPr/>
            </a:lvl4pPr>
            <a:lvl5pPr marL="1773936" indent="0" algn="r">
              <a:buNone/>
              <a:defRPr/>
            </a:lvl5pPr>
          </a:lstStyle>
          <a:p>
            <a:pPr lvl="0" rtl="0"/>
            <a:r>
              <a:rPr lang="ru-RU" noProof="0"/>
              <a:t>Поместите здесь подзаголовок</a:t>
            </a:r>
          </a:p>
        </p:txBody>
      </p: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xmlns="" id="{D75086F1-E157-4A98-93DB-478F34A1158E}"/>
              </a:ext>
            </a:extLst>
          </p:cNvPr>
          <p:cNvCxnSpPr/>
          <p:nvPr userDrawn="1"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6013160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16C1126B-4E27-49D1-926A-A5CDC562C77C}"/>
              </a:ext>
            </a:extLst>
          </p:cNvPr>
          <p:cNvSpPr/>
          <p:nvPr userDrawn="1"/>
        </p:nvSpPr>
        <p:spPr>
          <a:xfrm>
            <a:off x="0" y="0"/>
            <a:ext cx="489619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2221622"/>
          </a:xfrm>
        </p:spPr>
        <p:txBody>
          <a:bodyPr rtlCol="0"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12527CD7-EF91-473D-B332-17963C2378AA}" type="datetime1">
              <a:rPr lang="ru-RU" noProof="0" smtClean="0"/>
              <a:pPr rtl="0"/>
              <a:t>01.02.2022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3D2E340-0663-474B-992C-9192B5C45E57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20" name="Текст 19">
            <a:extLst>
              <a:ext uri="{FF2B5EF4-FFF2-40B4-BE49-F238E27FC236}">
                <a16:creationId xmlns:a16="http://schemas.microsoft.com/office/drawing/2014/main" xmlns="" id="{66A1A72B-59FA-4D91-8267-669EAAD4456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2000" y="2895600"/>
            <a:ext cx="3842550" cy="2855913"/>
          </a:xfrm>
        </p:spPr>
        <p:txBody>
          <a:bodyPr rtlCol="0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402336" indent="0" algn="r">
              <a:buNone/>
              <a:defRPr/>
            </a:lvl2pPr>
            <a:lvl3pPr marL="859536" indent="0" algn="r">
              <a:buNone/>
              <a:defRPr/>
            </a:lvl3pPr>
            <a:lvl4pPr marL="1316736" indent="0" algn="r">
              <a:buNone/>
              <a:defRPr/>
            </a:lvl4pPr>
            <a:lvl5pPr marL="1773936" indent="0" algn="r">
              <a:buNone/>
              <a:defRPr/>
            </a:lvl5pPr>
          </a:lstStyle>
          <a:p>
            <a:pPr lvl="0" rtl="0"/>
            <a:r>
              <a:rPr lang="ru-RU" noProof="0"/>
              <a:t>Поместите здесь подзаголовок</a:t>
            </a:r>
          </a:p>
        </p:txBody>
      </p: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xmlns="" id="{D75086F1-E157-4A98-93DB-478F34A1158E}"/>
              </a:ext>
            </a:extLst>
          </p:cNvPr>
          <p:cNvCxnSpPr/>
          <p:nvPr userDrawn="1"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7239142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пунктов с изображениями или знач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лилиния 6">
            <a:extLst>
              <a:ext uri="{FF2B5EF4-FFF2-40B4-BE49-F238E27FC236}">
                <a16:creationId xmlns:a16="http://schemas.microsoft.com/office/drawing/2014/main" xmlns="" id="{4C028BF1-8F7F-4E8E-9D47-05D46323E336}"/>
              </a:ext>
            </a:extLst>
          </p:cNvPr>
          <p:cNvSpPr/>
          <p:nvPr userDrawn="1"/>
        </p:nvSpPr>
        <p:spPr bwMode="auto">
          <a:xfrm>
            <a:off x="11784011" y="5380580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16C1126B-4E27-49D1-926A-A5CDC562C77C}"/>
              </a:ext>
            </a:extLst>
          </p:cNvPr>
          <p:cNvSpPr/>
          <p:nvPr userDrawn="1"/>
        </p:nvSpPr>
        <p:spPr>
          <a:xfrm>
            <a:off x="0" y="0"/>
            <a:ext cx="489619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2221622"/>
          </a:xfrm>
        </p:spPr>
        <p:txBody>
          <a:bodyPr rtlCol="0"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B2999403-2FA3-46FA-A6CD-243D00F08AF5}" type="datetime1">
              <a:rPr lang="ru-RU" noProof="0" smtClean="0"/>
              <a:pPr rtl="0"/>
              <a:t>01.02.2022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3D2E340-0663-474B-992C-9192B5C45E57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20" name="Текст 19">
            <a:extLst>
              <a:ext uri="{FF2B5EF4-FFF2-40B4-BE49-F238E27FC236}">
                <a16:creationId xmlns:a16="http://schemas.microsoft.com/office/drawing/2014/main" xmlns="" id="{66A1A72B-59FA-4D91-8267-669EAAD4456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2000" y="2895600"/>
            <a:ext cx="3842550" cy="2855913"/>
          </a:xfrm>
        </p:spPr>
        <p:txBody>
          <a:bodyPr rtlCol="0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402336" indent="0" algn="r">
              <a:buNone/>
              <a:defRPr/>
            </a:lvl2pPr>
            <a:lvl3pPr marL="859536" indent="0" algn="r">
              <a:buNone/>
              <a:defRPr/>
            </a:lvl3pPr>
            <a:lvl4pPr marL="1316736" indent="0" algn="r">
              <a:buNone/>
              <a:defRPr/>
            </a:lvl4pPr>
            <a:lvl5pPr marL="1773936" indent="0" algn="r">
              <a:buNone/>
              <a:defRPr/>
            </a:lvl5pPr>
          </a:lstStyle>
          <a:p>
            <a:pPr lvl="0" rtl="0"/>
            <a:r>
              <a:rPr lang="ru-RU" noProof="0"/>
              <a:t>Поместите здесь подзаголовок</a:t>
            </a:r>
          </a:p>
        </p:txBody>
      </p: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xmlns="" id="{D75086F1-E157-4A98-93DB-478F34A1158E}"/>
              </a:ext>
            </a:extLst>
          </p:cNvPr>
          <p:cNvCxnSpPr/>
          <p:nvPr userDrawn="1"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бъект 2">
            <a:extLst>
              <a:ext uri="{FF2B5EF4-FFF2-40B4-BE49-F238E27FC236}">
                <a16:creationId xmlns:a16="http://schemas.microsoft.com/office/drawing/2014/main" xmlns="" id="{5D7203A2-76F7-4D98-BFEB-C48DDC3E5C6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62550" y="559678"/>
            <a:ext cx="1944000" cy="2700000"/>
          </a:xfrm>
          <a:solidFill>
            <a:schemeClr val="bg1"/>
          </a:solidFill>
        </p:spPr>
        <p:txBody>
          <a:bodyPr lIns="0" tIns="1332000" rIns="0" bIns="0" rtlCol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пункта</a:t>
            </a:r>
          </a:p>
        </p:txBody>
      </p:sp>
      <p:sp>
        <p:nvSpPr>
          <p:cNvPr id="11" name="Текст 8">
            <a:extLst>
              <a:ext uri="{FF2B5EF4-FFF2-40B4-BE49-F238E27FC236}">
                <a16:creationId xmlns:a16="http://schemas.microsoft.com/office/drawing/2014/main" xmlns="" id="{333FF03C-99D8-472E-A74F-87D3B5A5696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95581" y="559678"/>
            <a:ext cx="1944000" cy="2700000"/>
          </a:xfrm>
          <a:solidFill>
            <a:schemeClr val="bg1"/>
          </a:solidFill>
        </p:spPr>
        <p:txBody>
          <a:bodyPr lIns="0" tIns="1332000" rIns="0" bIns="0" rtlCol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пункта</a:t>
            </a:r>
          </a:p>
        </p:txBody>
      </p:sp>
      <p:sp>
        <p:nvSpPr>
          <p:cNvPr id="12" name="Текст 10">
            <a:extLst>
              <a:ext uri="{FF2B5EF4-FFF2-40B4-BE49-F238E27FC236}">
                <a16:creationId xmlns:a16="http://schemas.microsoft.com/office/drawing/2014/main" xmlns="" id="{982C482D-2EED-4942-A5D4-D8A794C2486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28613" y="559678"/>
            <a:ext cx="1944000" cy="2700000"/>
          </a:xfrm>
          <a:solidFill>
            <a:schemeClr val="bg1"/>
          </a:solidFill>
        </p:spPr>
        <p:txBody>
          <a:bodyPr lIns="0" tIns="1332000" rIns="0" bIns="0" rtlCol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пункта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xmlns="" id="{51D4C5CB-E26D-42D3-B242-792D37C5074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62550" y="3429000"/>
            <a:ext cx="1944000" cy="2700000"/>
          </a:xfrm>
          <a:solidFill>
            <a:schemeClr val="bg1"/>
          </a:solidFill>
        </p:spPr>
        <p:txBody>
          <a:bodyPr lIns="0" tIns="1332000" rIns="0" bIns="0" rtlCol="0"/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пункта</a:t>
            </a:r>
          </a:p>
        </p:txBody>
      </p:sp>
      <p:sp>
        <p:nvSpPr>
          <p:cNvPr id="16" name="Текст 15">
            <a:extLst>
              <a:ext uri="{FF2B5EF4-FFF2-40B4-BE49-F238E27FC236}">
                <a16:creationId xmlns:a16="http://schemas.microsoft.com/office/drawing/2014/main" xmlns="" id="{8F1F9D8C-5E2A-414E-9E1D-AB7DF4824DB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295356" y="3429000"/>
            <a:ext cx="1944000" cy="2700000"/>
          </a:xfrm>
          <a:solidFill>
            <a:schemeClr val="bg1"/>
          </a:solidFill>
        </p:spPr>
        <p:txBody>
          <a:bodyPr lIns="0" tIns="1332000" rIns="0" bIns="0" rtlCol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пункта</a:t>
            </a:r>
          </a:p>
        </p:txBody>
      </p:sp>
      <p:sp>
        <p:nvSpPr>
          <p:cNvPr id="19" name="Текст 18">
            <a:extLst>
              <a:ext uri="{FF2B5EF4-FFF2-40B4-BE49-F238E27FC236}">
                <a16:creationId xmlns:a16="http://schemas.microsoft.com/office/drawing/2014/main" xmlns="" id="{571AC612-4E8C-42E2-88EB-DB98E2791D0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428163" y="3429000"/>
            <a:ext cx="1944000" cy="2700000"/>
          </a:xfrm>
          <a:solidFill>
            <a:schemeClr val="bg1"/>
          </a:solidFill>
        </p:spPr>
        <p:txBody>
          <a:bodyPr lIns="0" tIns="1332000" rIns="0" bIns="0" rtlCol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пункта</a:t>
            </a:r>
          </a:p>
        </p:txBody>
      </p:sp>
      <p:sp>
        <p:nvSpPr>
          <p:cNvPr id="23" name="Рисунок 22">
            <a:extLst>
              <a:ext uri="{FF2B5EF4-FFF2-40B4-BE49-F238E27FC236}">
                <a16:creationId xmlns:a16="http://schemas.microsoft.com/office/drawing/2014/main" xmlns="" id="{2AA95DF8-549D-4CA3-8E1A-D2DEB8CF4608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5648550" y="729000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ru-RU" noProof="0"/>
              <a:t>Вставьте значок или изображение</a:t>
            </a:r>
          </a:p>
        </p:txBody>
      </p:sp>
      <p:sp>
        <p:nvSpPr>
          <p:cNvPr id="25" name="Рисунок 24">
            <a:extLst>
              <a:ext uri="{FF2B5EF4-FFF2-40B4-BE49-F238E27FC236}">
                <a16:creationId xmlns:a16="http://schemas.microsoft.com/office/drawing/2014/main" xmlns="" id="{AA78BAAC-8764-4AFE-9AC1-DF47930B46EB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781581" y="729000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ru-RU" noProof="0"/>
              <a:t>Вставьте значок или изображение</a:t>
            </a:r>
          </a:p>
        </p:txBody>
      </p:sp>
      <p:sp>
        <p:nvSpPr>
          <p:cNvPr id="27" name="Рисунок 26">
            <a:extLst>
              <a:ext uri="{FF2B5EF4-FFF2-40B4-BE49-F238E27FC236}">
                <a16:creationId xmlns:a16="http://schemas.microsoft.com/office/drawing/2014/main" xmlns="" id="{88491EA9-E431-4D48-BD30-3BA8FACC97F2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9914613" y="729000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ru-RU" noProof="0"/>
              <a:t>Вставьте значок или изображение</a:t>
            </a:r>
          </a:p>
        </p:txBody>
      </p:sp>
      <p:sp>
        <p:nvSpPr>
          <p:cNvPr id="31" name="Рисунок 30">
            <a:extLst>
              <a:ext uri="{FF2B5EF4-FFF2-40B4-BE49-F238E27FC236}">
                <a16:creationId xmlns:a16="http://schemas.microsoft.com/office/drawing/2014/main" xmlns="" id="{130F713C-752D-4C1A-89AB-638A7DAF60A8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5648550" y="3598323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ru-RU" noProof="0"/>
              <a:t>Вставьте значок или изображение</a:t>
            </a:r>
          </a:p>
        </p:txBody>
      </p:sp>
      <p:sp>
        <p:nvSpPr>
          <p:cNvPr id="33" name="Рисунок 32">
            <a:extLst>
              <a:ext uri="{FF2B5EF4-FFF2-40B4-BE49-F238E27FC236}">
                <a16:creationId xmlns:a16="http://schemas.microsoft.com/office/drawing/2014/main" xmlns="" id="{EDF00299-5001-4927-B344-D4AE0D5F0393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7781581" y="3598323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ru-RU" noProof="0"/>
              <a:t>Вставьте значок или изображение</a:t>
            </a:r>
          </a:p>
        </p:txBody>
      </p:sp>
      <p:sp>
        <p:nvSpPr>
          <p:cNvPr id="35" name="Рисунок 34">
            <a:extLst>
              <a:ext uri="{FF2B5EF4-FFF2-40B4-BE49-F238E27FC236}">
                <a16:creationId xmlns:a16="http://schemas.microsoft.com/office/drawing/2014/main" xmlns="" id="{4CBE51A8-3BCA-490E-93CB-B70BBCCD9671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9914613" y="3598323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ru-RU" noProof="0"/>
              <a:t>Вставьте значок или изображение</a:t>
            </a:r>
          </a:p>
        </p:txBody>
      </p:sp>
    </p:spTree>
    <p:extLst>
      <p:ext uri="{BB962C8B-B14F-4D97-AF65-F5344CB8AC3E}">
        <p14:creationId xmlns:p14="http://schemas.microsoft.com/office/powerpoint/2010/main" xmlns="" val="12325227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фотографий среднего размера с описани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16C1126B-4E27-49D1-926A-A5CDC562C77C}"/>
              </a:ext>
            </a:extLst>
          </p:cNvPr>
          <p:cNvSpPr/>
          <p:nvPr userDrawn="1"/>
        </p:nvSpPr>
        <p:spPr>
          <a:xfrm>
            <a:off x="0" y="0"/>
            <a:ext cx="48961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762000" y="2831932"/>
            <a:ext cx="3833906" cy="1562638"/>
          </a:xfrm>
        </p:spPr>
        <p:txBody>
          <a:bodyPr rtlCol="0" anchor="b"/>
          <a:lstStyle>
            <a:lvl1pPr>
              <a:defRPr/>
            </a:lvl1pPr>
          </a:lstStyle>
          <a:p>
            <a:pPr rtl="0"/>
            <a:r>
              <a:rPr lang="ru-RU" noProof="0"/>
              <a:t>Щелкните, чтобы изменить заголовок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8F70DB7-3E8F-4711-BBBE-E369DB1C6C49}" type="datetime1">
              <a:rPr lang="ru-RU" noProof="0" smtClean="0"/>
              <a:pPr rtl="0"/>
              <a:t>01.02.2022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3D2E340-0663-474B-992C-9192B5C45E57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20" name="Текст 19">
            <a:extLst>
              <a:ext uri="{FF2B5EF4-FFF2-40B4-BE49-F238E27FC236}">
                <a16:creationId xmlns:a16="http://schemas.microsoft.com/office/drawing/2014/main" xmlns="" id="{66A1A72B-59FA-4D91-8267-669EAAD4456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2000" y="4573117"/>
            <a:ext cx="3842550" cy="1178396"/>
          </a:xfrm>
        </p:spPr>
        <p:txBody>
          <a:bodyPr rtlCol="0"/>
          <a:lstStyle>
            <a:lvl1pPr marL="0" indent="0" algn="r">
              <a:buNone/>
              <a:defRPr/>
            </a:lvl1pPr>
            <a:lvl2pPr marL="402336" indent="0" algn="r">
              <a:buNone/>
              <a:defRPr/>
            </a:lvl2pPr>
            <a:lvl3pPr marL="859536" indent="0" algn="r">
              <a:buNone/>
              <a:defRPr/>
            </a:lvl3pPr>
            <a:lvl4pPr marL="1316736" indent="0" algn="r">
              <a:buNone/>
              <a:defRPr/>
            </a:lvl4pPr>
            <a:lvl5pPr marL="1773936" indent="0" algn="r">
              <a:buNone/>
              <a:defRPr/>
            </a:lvl5pPr>
          </a:lstStyle>
          <a:p>
            <a:pPr lvl="0" rtl="0"/>
            <a:r>
              <a:rPr lang="ru-RU" noProof="0"/>
              <a:t>Поместите здесь подзаголовок</a:t>
            </a:r>
          </a:p>
        </p:txBody>
      </p: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xmlns="" id="{D75086F1-E157-4A98-93DB-478F34A1158E}"/>
              </a:ext>
            </a:extLst>
          </p:cNvPr>
          <p:cNvCxnSpPr/>
          <p:nvPr userDrawn="1"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Рисунок 10">
            <a:extLst>
              <a:ext uri="{FF2B5EF4-FFF2-40B4-BE49-F238E27FC236}">
                <a16:creationId xmlns:a16="http://schemas.microsoft.com/office/drawing/2014/main" xmlns="" id="{4EDDE9BC-8D20-403B-A5FE-C277A3515DE4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424736" y="482857"/>
            <a:ext cx="2179814" cy="217981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 anchor="ctr"/>
          <a:lstStyle>
            <a:lvl1pPr marL="0" indent="0" algn="ctr">
              <a:buNone/>
              <a:defRPr i="1"/>
            </a:lvl1pPr>
          </a:lstStyle>
          <a:p>
            <a:pPr rtl="0"/>
            <a:r>
              <a:rPr lang="ru-RU" noProof="0"/>
              <a:t>Вставьте портрет</a:t>
            </a:r>
          </a:p>
        </p:txBody>
      </p:sp>
      <p:sp>
        <p:nvSpPr>
          <p:cNvPr id="19" name="Объект 2">
            <a:extLst>
              <a:ext uri="{FF2B5EF4-FFF2-40B4-BE49-F238E27FC236}">
                <a16:creationId xmlns:a16="http://schemas.microsoft.com/office/drawing/2014/main" xmlns="" id="{2BF5E186-AFA1-42AA-AE51-CF3AC059F0F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62550" y="559678"/>
            <a:ext cx="1944000" cy="2700000"/>
          </a:xfrm>
          <a:solidFill>
            <a:schemeClr val="bg1"/>
          </a:solidFill>
        </p:spPr>
        <p:txBody>
          <a:bodyPr lIns="0" tIns="1944000" rIns="0" bIns="72000" rtlCol="0" anchor="ctr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пункта</a:t>
            </a:r>
          </a:p>
        </p:txBody>
      </p:sp>
      <p:sp>
        <p:nvSpPr>
          <p:cNvPr id="22" name="Текст 8">
            <a:extLst>
              <a:ext uri="{FF2B5EF4-FFF2-40B4-BE49-F238E27FC236}">
                <a16:creationId xmlns:a16="http://schemas.microsoft.com/office/drawing/2014/main" xmlns="" id="{C860CCD0-F268-4994-9434-F0E0132A4E5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95581" y="559678"/>
            <a:ext cx="1944000" cy="2700000"/>
          </a:xfrm>
          <a:solidFill>
            <a:schemeClr val="bg1"/>
          </a:solidFill>
        </p:spPr>
        <p:txBody>
          <a:bodyPr lIns="0" tIns="1944000" rIns="0" bIns="72000" rtlCol="0" anchor="ctr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пункта</a:t>
            </a:r>
          </a:p>
        </p:txBody>
      </p:sp>
      <p:sp>
        <p:nvSpPr>
          <p:cNvPr id="23" name="Текст 10">
            <a:extLst>
              <a:ext uri="{FF2B5EF4-FFF2-40B4-BE49-F238E27FC236}">
                <a16:creationId xmlns:a16="http://schemas.microsoft.com/office/drawing/2014/main" xmlns="" id="{28D5E220-4F6C-4A47-9F47-4CA88EA230D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28613" y="559678"/>
            <a:ext cx="1944000" cy="2700000"/>
          </a:xfrm>
          <a:solidFill>
            <a:schemeClr val="bg1"/>
          </a:solidFill>
        </p:spPr>
        <p:txBody>
          <a:bodyPr lIns="0" tIns="1944000" rIns="0" bIns="72000" rtlCol="0" anchor="ctr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пункта</a:t>
            </a:r>
          </a:p>
        </p:txBody>
      </p:sp>
      <p:sp>
        <p:nvSpPr>
          <p:cNvPr id="24" name="Текст 6">
            <a:extLst>
              <a:ext uri="{FF2B5EF4-FFF2-40B4-BE49-F238E27FC236}">
                <a16:creationId xmlns:a16="http://schemas.microsoft.com/office/drawing/2014/main" xmlns="" id="{1DFEF73A-C0FC-4A4C-8342-991CEFF532E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162550" y="3429000"/>
            <a:ext cx="1944000" cy="2700000"/>
          </a:xfrm>
          <a:solidFill>
            <a:schemeClr val="bg1"/>
          </a:solidFill>
        </p:spPr>
        <p:txBody>
          <a:bodyPr lIns="0" tIns="1944000" rIns="0" bIns="72000" rtlCol="0" anchor="ctr"/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пункта</a:t>
            </a:r>
          </a:p>
        </p:txBody>
      </p:sp>
      <p:sp>
        <p:nvSpPr>
          <p:cNvPr id="25" name="Текст 15">
            <a:extLst>
              <a:ext uri="{FF2B5EF4-FFF2-40B4-BE49-F238E27FC236}">
                <a16:creationId xmlns:a16="http://schemas.microsoft.com/office/drawing/2014/main" xmlns="" id="{E60572FB-0574-4BE3-9637-7CA7B5ACA8D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295356" y="3429000"/>
            <a:ext cx="1944000" cy="2700000"/>
          </a:xfrm>
          <a:solidFill>
            <a:schemeClr val="bg1"/>
          </a:solidFill>
        </p:spPr>
        <p:txBody>
          <a:bodyPr lIns="0" tIns="1944000" rIns="0" bIns="72000" rtlCol="0" anchor="ctr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пункта</a:t>
            </a:r>
          </a:p>
        </p:txBody>
      </p:sp>
      <p:sp>
        <p:nvSpPr>
          <p:cNvPr id="26" name="Текст 18">
            <a:extLst>
              <a:ext uri="{FF2B5EF4-FFF2-40B4-BE49-F238E27FC236}">
                <a16:creationId xmlns:a16="http://schemas.microsoft.com/office/drawing/2014/main" xmlns="" id="{155E2FBC-2458-49C4-B75C-CAEAC6D9F10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428163" y="3429000"/>
            <a:ext cx="1944000" cy="2700000"/>
          </a:xfrm>
          <a:solidFill>
            <a:schemeClr val="bg1"/>
          </a:solidFill>
        </p:spPr>
        <p:txBody>
          <a:bodyPr lIns="0" tIns="1944000" rIns="0" bIns="72000" rtlCol="0" anchor="ctr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пункта</a:t>
            </a:r>
          </a:p>
        </p:txBody>
      </p:sp>
      <p:sp>
        <p:nvSpPr>
          <p:cNvPr id="27" name="Рисунок 22">
            <a:extLst>
              <a:ext uri="{FF2B5EF4-FFF2-40B4-BE49-F238E27FC236}">
                <a16:creationId xmlns:a16="http://schemas.microsoft.com/office/drawing/2014/main" xmlns="" id="{844B1DAB-161E-44A0-9E15-DA816B46A48E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5234550" y="647388"/>
            <a:ext cx="1800000" cy="180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ru-RU" noProof="0"/>
              <a:t>Вставьте значок или изображение</a:t>
            </a:r>
          </a:p>
        </p:txBody>
      </p:sp>
      <p:sp>
        <p:nvSpPr>
          <p:cNvPr id="28" name="Рисунок 24">
            <a:extLst>
              <a:ext uri="{FF2B5EF4-FFF2-40B4-BE49-F238E27FC236}">
                <a16:creationId xmlns:a16="http://schemas.microsoft.com/office/drawing/2014/main" xmlns="" id="{8811849A-335B-47C0-980E-357EE8C4BCC2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7367581" y="647388"/>
            <a:ext cx="1800000" cy="180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ru-RU" noProof="0"/>
              <a:t>Вставьте значок или изображение</a:t>
            </a:r>
          </a:p>
        </p:txBody>
      </p:sp>
      <p:sp>
        <p:nvSpPr>
          <p:cNvPr id="29" name="Рисунок 26">
            <a:extLst>
              <a:ext uri="{FF2B5EF4-FFF2-40B4-BE49-F238E27FC236}">
                <a16:creationId xmlns:a16="http://schemas.microsoft.com/office/drawing/2014/main" xmlns="" id="{E1254A81-6A51-429E-91AC-6B4CADA71DC5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9500613" y="647388"/>
            <a:ext cx="1800000" cy="180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ru-RU" noProof="0"/>
              <a:t>Вставьте значок или изображение</a:t>
            </a:r>
          </a:p>
        </p:txBody>
      </p:sp>
      <p:sp>
        <p:nvSpPr>
          <p:cNvPr id="30" name="Рисунок 30">
            <a:extLst>
              <a:ext uri="{FF2B5EF4-FFF2-40B4-BE49-F238E27FC236}">
                <a16:creationId xmlns:a16="http://schemas.microsoft.com/office/drawing/2014/main" xmlns="" id="{64053090-461C-448F-9705-7FEE78A41337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5234550" y="3516711"/>
            <a:ext cx="1800000" cy="180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ru-RU" noProof="0"/>
              <a:t>Вставьте значок или изображение</a:t>
            </a:r>
          </a:p>
        </p:txBody>
      </p:sp>
      <p:sp>
        <p:nvSpPr>
          <p:cNvPr id="31" name="Рисунок 32">
            <a:extLst>
              <a:ext uri="{FF2B5EF4-FFF2-40B4-BE49-F238E27FC236}">
                <a16:creationId xmlns:a16="http://schemas.microsoft.com/office/drawing/2014/main" xmlns="" id="{7AD2F7CB-CFE4-4C72-864A-D00C1CEAA23D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7367581" y="3516711"/>
            <a:ext cx="1800000" cy="180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ru-RU" noProof="0"/>
              <a:t>Вставьте значок или изображение</a:t>
            </a:r>
          </a:p>
        </p:txBody>
      </p:sp>
      <p:sp>
        <p:nvSpPr>
          <p:cNvPr id="32" name="Рисунок 34">
            <a:extLst>
              <a:ext uri="{FF2B5EF4-FFF2-40B4-BE49-F238E27FC236}">
                <a16:creationId xmlns:a16="http://schemas.microsoft.com/office/drawing/2014/main" xmlns="" id="{CCA07CA3-C8D4-41EA-A0FB-74E1A4770398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9500163" y="3516711"/>
            <a:ext cx="1800000" cy="180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ru-RU" noProof="0"/>
              <a:t>Вставьте значок или изображение</a:t>
            </a:r>
          </a:p>
        </p:txBody>
      </p:sp>
    </p:spTree>
    <p:extLst>
      <p:ext uri="{BB962C8B-B14F-4D97-AF65-F5344CB8AC3E}">
        <p14:creationId xmlns:p14="http://schemas.microsoft.com/office/powerpoint/2010/main" xmlns="" val="11080716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6"/>
          <p:cNvSpPr/>
          <p:nvPr/>
        </p:nvSpPr>
        <p:spPr bwMode="auto">
          <a:xfrm>
            <a:off x="11784011" y="-1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47656" y="1264197"/>
            <a:ext cx="5670487" cy="4268965"/>
          </a:xfrm>
        </p:spPr>
        <p:txBody>
          <a:bodyPr rtlCol="0" anchor="ctr">
            <a:normAutofit/>
          </a:bodyPr>
          <a:lstStyle>
            <a:lvl1pPr algn="l">
              <a:lnSpc>
                <a:spcPct val="85000"/>
              </a:lnSpc>
              <a:defRPr sz="6000" cap="none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 2"/>
          <p:cNvSpPr>
            <a:spLocks noGrp="1"/>
          </p:cNvSpPr>
          <p:nvPr>
            <p:ph type="subTitle" idx="1"/>
          </p:nvPr>
        </p:nvSpPr>
        <p:spPr>
          <a:xfrm>
            <a:off x="667666" y="4151085"/>
            <a:ext cx="4633806" cy="1591181"/>
          </a:xfrm>
        </p:spPr>
        <p:txBody>
          <a:bodyPr rtlCol="0" anchor="b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2300" b="0" i="1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  <p:cxnSp>
        <p:nvCxnSpPr>
          <p:cNvPr id="9" name="Прямая соединительная линия 8"/>
          <p:cNvCxnSpPr>
            <a:cxnSpLocks/>
          </p:cNvCxnSpPr>
          <p:nvPr/>
        </p:nvCxnSpPr>
        <p:spPr>
          <a:xfrm>
            <a:off x="5524563" y="1115733"/>
            <a:ext cx="0" cy="4626534"/>
          </a:xfrm>
          <a:prstGeom prst="line">
            <a:avLst/>
          </a:prstGeom>
          <a:ln w="635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0020531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extLst>
    <p:ext uri="{DCECCB84-F9BA-43D5-87BE-67443E8EF086}">
      <p15:sldGuideLst xmlns:p15="http://schemas.microsoft.com/office/powerpoint/2012/main" xmlns="">
        <p15:guide id="1" orient="horz" pos="792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/>
          <p:nvPr/>
        </p:nvSpPr>
        <p:spPr bwMode="auto">
          <a:xfrm>
            <a:off x="11784011" y="1393748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947673" y="2571722"/>
            <a:ext cx="8296654" cy="3286153"/>
          </a:xfrm>
        </p:spPr>
        <p:txBody>
          <a:bodyPr rtlCol="0" anchor="t">
            <a:normAutofit/>
          </a:bodyPr>
          <a:lstStyle>
            <a:lvl1pPr>
              <a:lnSpc>
                <a:spcPct val="85000"/>
              </a:lnSpc>
              <a:defRPr sz="7700" cap="none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947673" y="1393748"/>
            <a:ext cx="8401429" cy="819150"/>
          </a:xfrm>
        </p:spPr>
        <p:txBody>
          <a:bodyPr rtlCol="0" anchor="ctr">
            <a:normAutofit/>
          </a:bodyPr>
          <a:lstStyle>
            <a:lvl1pPr marL="0" indent="0" algn="r">
              <a:lnSpc>
                <a:spcPct val="113000"/>
              </a:lnSpc>
              <a:spcBef>
                <a:spcPts val="0"/>
              </a:spcBef>
              <a:buNone/>
              <a:defRPr sz="20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742955" y="6314439"/>
            <a:ext cx="1596622" cy="365125"/>
          </a:xfrm>
        </p:spPr>
        <p:txBody>
          <a:bodyPr rtlCol="0"/>
          <a:lstStyle>
            <a:lvl1pPr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CD339C01-7D02-4928-894B-4986AD1CF77F}" type="datetime1">
              <a:rPr lang="ru-RU" noProof="0" smtClean="0"/>
              <a:pPr rtl="0"/>
              <a:t>01.02.2022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947673" y="6314440"/>
            <a:ext cx="6480226" cy="365125"/>
          </a:xfrm>
        </p:spPr>
        <p:txBody>
          <a:bodyPr rtlCol="0"/>
          <a:lstStyle>
            <a:lvl1pPr>
              <a:defRPr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784011" y="1620760"/>
            <a:ext cx="407988" cy="365125"/>
          </a:xfrm>
        </p:spPr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13D2E340-0663-474B-992C-9192B5C45E57}" type="slidenum">
              <a:rPr lang="ru-RU" noProof="0" smtClean="0"/>
              <a:pPr rtl="0"/>
              <a:t>‹#›</a:t>
            </a:fld>
            <a:endParaRPr lang="ru-RU" noProof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H="1">
            <a:off x="1" y="6178167"/>
            <a:ext cx="10244326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7084534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extLst>
    <p:ext uri="{DCECCB84-F9BA-43D5-87BE-67443E8EF086}">
      <p15:sldGuideLst xmlns:p15="http://schemas.microsoft.com/office/powerpoint/2012/main" xmlns="">
        <p15:guide id="1" pos="6456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олилиния 6"/>
          <p:cNvSpPr/>
          <p:nvPr/>
        </p:nvSpPr>
        <p:spPr bwMode="auto">
          <a:xfrm>
            <a:off x="11784011" y="5380580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49524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5181600" y="569066"/>
            <a:ext cx="6248398" cy="5655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62001" y="5930060"/>
            <a:ext cx="3814856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1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rtl="0"/>
            <a:fld id="{9E1E048C-58BA-4E52-B6F1-56D903F03075}" type="datetime1">
              <a:rPr lang="ru-RU" noProof="0" smtClean="0"/>
              <a:pPr rtl="0"/>
              <a:t>01.02.2022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762001" y="6314440"/>
            <a:ext cx="3814856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200" b="1" i="1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784011" y="5607592"/>
            <a:ext cx="4079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1" baseline="0">
                <a:solidFill>
                  <a:schemeClr val="bg2"/>
                </a:solidFill>
                <a:latin typeface="+mj-lt"/>
              </a:defRPr>
            </a:lvl1pPr>
          </a:lstStyle>
          <a:p>
            <a:pPr rtl="0"/>
            <a:fld id="{13D2E340-0663-474B-992C-9192B5C45E57}" type="slidenum">
              <a:rPr lang="ru-RU" noProof="0" smtClean="0"/>
              <a:pPr rtl="0"/>
              <a:t>‹#›</a:t>
            </a:fld>
            <a:endParaRPr lang="ru-RU" noProof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776093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79" r:id="rId1"/>
    <p:sldLayoutId id="2147484480" r:id="rId2"/>
    <p:sldLayoutId id="2147484495" r:id="rId3"/>
    <p:sldLayoutId id="2147484490" r:id="rId4"/>
    <p:sldLayoutId id="2147484491" r:id="rId5"/>
    <p:sldLayoutId id="2147484492" r:id="rId6"/>
    <p:sldLayoutId id="2147484493" r:id="rId7"/>
    <p:sldLayoutId id="2147484496" r:id="rId8"/>
    <p:sldLayoutId id="2147484481" r:id="rId9"/>
    <p:sldLayoutId id="2147484498" r:id="rId10"/>
    <p:sldLayoutId id="2147484499" r:id="rId11"/>
    <p:sldLayoutId id="2147484500" r:id="rId12"/>
    <p:sldLayoutId id="2147484482" r:id="rId13"/>
    <p:sldLayoutId id="2147484483" r:id="rId14"/>
    <p:sldLayoutId id="2147484484" r:id="rId15"/>
    <p:sldLayoutId id="2147484485" r:id="rId16"/>
  </p:sldLayoutIdLst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hf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5000" b="0" i="1" kern="1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83464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20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685800" indent="-283464" algn="l" defTabSz="914400" rtl="0" eaLnBrk="1" latinLnBrk="0" hangingPunct="1">
        <a:lnSpc>
          <a:spcPct val="112000"/>
        </a:lnSpc>
        <a:spcBef>
          <a:spcPts val="900"/>
        </a:spcBef>
        <a:buFont typeface="Corbel" panose="020B0503020204020204" pitchFamily="34" charset="0"/>
        <a:buChar char="–"/>
        <a:defRPr sz="18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16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283464" algn="l" defTabSz="914400" rtl="0" eaLnBrk="1" latinLnBrk="0" hangingPunct="1">
        <a:lnSpc>
          <a:spcPct val="112000"/>
        </a:lnSpc>
        <a:spcBef>
          <a:spcPts val="900"/>
        </a:spcBef>
        <a:buFont typeface="Corbel" panose="020B0503020204020204" pitchFamily="34" charset="0"/>
        <a:buChar char="–"/>
        <a:defRPr sz="14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57400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140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83464" algn="l" defTabSz="914400" rtl="0" eaLnBrk="1" latinLnBrk="0" hangingPunct="1">
        <a:lnSpc>
          <a:spcPct val="112000"/>
        </a:lnSpc>
        <a:spcBef>
          <a:spcPts val="1300"/>
        </a:spcBef>
        <a:buFont typeface="Corbel" panose="020B0503020204020204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971800" indent="-283464" algn="l" defTabSz="914400" rtl="0" eaLnBrk="1" latinLnBrk="0" hangingPunct="1">
        <a:lnSpc>
          <a:spcPct val="112000"/>
        </a:lnSpc>
        <a:spcBef>
          <a:spcPts val="1300"/>
        </a:spcBef>
        <a:buFont typeface="Arial" panose="020B0604020202020204" pitchFamily="34" charset="0"/>
        <a:buChar char="•"/>
        <a:defRPr sz="14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3429000" indent="-283464" algn="l" defTabSz="914400" rtl="0" eaLnBrk="1" latinLnBrk="0" hangingPunct="1">
        <a:lnSpc>
          <a:spcPct val="112000"/>
        </a:lnSpc>
        <a:spcBef>
          <a:spcPts val="1300"/>
        </a:spcBef>
        <a:buFont typeface="Corbel" panose="020B0503020204020204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886200" indent="-283464" algn="l" defTabSz="914400" rtl="0" eaLnBrk="1" latinLnBrk="0" hangingPunct="1">
        <a:lnSpc>
          <a:spcPct val="112000"/>
        </a:lnSpc>
        <a:spcBef>
          <a:spcPts val="1300"/>
        </a:spcBef>
        <a:buFont typeface="Arial" panose="020B0604020202020204" pitchFamily="34" charset="0"/>
        <a:buChar char="•"/>
        <a:defRPr sz="140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pos="2832">
          <p15:clr>
            <a:srgbClr val="F26B43"/>
          </p15:clr>
        </p15:guide>
        <p15:guide id="2" pos="480">
          <p15:clr>
            <a:srgbClr val="F26B43"/>
          </p15:clr>
        </p15:guide>
        <p15:guide id="3" orient="horz" pos="432">
          <p15:clr>
            <a:srgbClr val="F26B43"/>
          </p15:clr>
        </p15:guide>
        <p15:guide id="4" pos="7200">
          <p15:clr>
            <a:srgbClr val="F26B43"/>
          </p15:clr>
        </p15:guide>
        <p15:guide id="5" pos="32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2679374-8EAE-4873-9BB6-F6C630302D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24939" y="1669584"/>
            <a:ext cx="6467061" cy="3518832"/>
          </a:xfrm>
        </p:spPr>
        <p:txBody>
          <a:bodyPr rtlCol="0">
            <a:normAutofit/>
          </a:bodyPr>
          <a:lstStyle/>
          <a:p>
            <a:pPr>
              <a:lnSpc>
                <a:spcPct val="100000"/>
              </a:lnSpc>
            </a:pPr>
            <a:r>
              <a:rPr kumimoji="0" lang="uk-UA" sz="4400" b="0" i="1" u="sng" strike="noStrike" kern="1200" cap="none" spc="600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Bookman Old Style" panose="02050604050505020204" pitchFamily="18" charset="0"/>
                <a:ea typeface="Times New Roman" panose="02020603050405020304" pitchFamily="18" charset="0"/>
                <a:cs typeface="+mj-cs"/>
              </a:rPr>
              <a:t>Тема:</a:t>
            </a:r>
            <a:r>
              <a:rPr lang="en-US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/>
            </a:r>
            <a:br>
              <a:rPr lang="en-US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</a:br>
            <a:r>
              <a:rPr lang="ru-RU" sz="48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Підготовка</a:t>
            </a:r>
            <a:r>
              <a:rPr lang="ru-RU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ru-RU" sz="48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дитини</a:t>
            </a:r>
            <a:r>
              <a:rPr lang="ru-RU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до </a:t>
            </a:r>
            <a:r>
              <a:rPr lang="ru-RU" sz="48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навчання</a:t>
            </a:r>
            <a:r>
              <a:rPr lang="ru-RU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в </a:t>
            </a:r>
            <a:r>
              <a:rPr lang="ru-RU" sz="48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школі</a:t>
            </a:r>
            <a:r>
              <a:rPr lang="ru-RU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endParaRPr lang="ru-RU" sz="5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6E87C86-9D60-428B-AD9B-EED439E0E66B}"/>
              </a:ext>
            </a:extLst>
          </p:cNvPr>
          <p:cNvSpPr txBox="1"/>
          <p:nvPr/>
        </p:nvSpPr>
        <p:spPr>
          <a:xfrm>
            <a:off x="234876" y="4967534"/>
            <a:ext cx="431074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>
                <a:latin typeface="+mj-lt"/>
              </a:rPr>
              <a:t>Викладач освітньої компоненти</a:t>
            </a:r>
          </a:p>
          <a:p>
            <a:r>
              <a:rPr lang="uk-UA" sz="2800" dirty="0">
                <a:latin typeface="+mj-lt"/>
              </a:rPr>
              <a:t>Олена </a:t>
            </a:r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АНІСІМОВА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0" name="Скругленный прямоугольник 8">
            <a:extLst>
              <a:ext uri="{FF2B5EF4-FFF2-40B4-BE49-F238E27FC236}">
                <a16:creationId xmlns:a16="http://schemas.microsoft.com/office/drawing/2014/main" xmlns="" id="{4E091B6D-3AC0-4018-A86E-56404E0FC54A}"/>
              </a:ext>
            </a:extLst>
          </p:cNvPr>
          <p:cNvSpPr/>
          <p:nvPr/>
        </p:nvSpPr>
        <p:spPr>
          <a:xfrm>
            <a:off x="1117128" y="1329511"/>
            <a:ext cx="4219303" cy="731520"/>
          </a:xfrm>
          <a:prstGeom prst="roundRect">
            <a:avLst>
              <a:gd name="adj" fmla="val 39248"/>
            </a:avLst>
          </a:prstGeom>
          <a:gradFill>
            <a:gsLst>
              <a:gs pos="7000">
                <a:srgbClr val="A32BDE">
                  <a:alpha val="0"/>
                </a:srgbClr>
              </a:gs>
              <a:gs pos="100000">
                <a:srgbClr val="0E6AD1">
                  <a:alpha val="71000"/>
                </a:srgbClr>
              </a:gs>
            </a:gsLst>
            <a:lin ang="24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Лекція № 1</a:t>
            </a:r>
            <a:r>
              <a:rPr kumimoji="0" lang="en-US" sz="4000" b="0" i="1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6</a:t>
            </a:r>
            <a:endParaRPr kumimoji="0" lang="ru-RU" sz="4000" b="0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38868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62085" y="3291840"/>
            <a:ext cx="11267828" cy="2498314"/>
          </a:xfrm>
          <a:prstGeom prst="roundRect">
            <a:avLst/>
          </a:prstGeom>
          <a:solidFill>
            <a:srgbClr val="E7DDE7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36EF3E42-465D-42BA-A81B-3197930A3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13D2E340-0663-474B-992C-9192B5C45E57}" type="slidenum">
              <a:rPr lang="ru-RU" noProof="0" smtClean="0"/>
              <a:pPr rtl="0"/>
              <a:t>10</a:t>
            </a:fld>
            <a:endParaRPr lang="ru-RU" noProof="0"/>
          </a:p>
        </p:txBody>
      </p:sp>
      <p:sp>
        <p:nvSpPr>
          <p:cNvPr id="3" name="Прямоугольник 2"/>
          <p:cNvSpPr/>
          <p:nvPr/>
        </p:nvSpPr>
        <p:spPr>
          <a:xfrm>
            <a:off x="864325" y="1364327"/>
            <a:ext cx="10463349" cy="442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28000"/>
              </a:lnSpc>
              <a:buSzPct val="200000"/>
              <a:buBlip>
                <a:blip r:embed="rId2"/>
              </a:buBlip>
            </a:pPr>
            <a:r>
              <a:rPr lang="ru-RU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ru-RU" sz="2000" dirty="0" err="1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иявляється</a:t>
            </a:r>
            <a:r>
              <a:rPr lang="ru-RU" sz="20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у </a:t>
            </a:r>
            <a:r>
              <a:rPr lang="ru-RU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прагненні</a:t>
            </a:r>
            <a:r>
              <a:rPr lang="ru-RU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дитини</a:t>
            </a:r>
            <a:r>
              <a:rPr lang="ru-RU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до </a:t>
            </a:r>
            <a:r>
              <a:rPr lang="ru-RU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навчання</a:t>
            </a:r>
            <a:r>
              <a:rPr lang="ru-RU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бути </a:t>
            </a:r>
            <a:r>
              <a:rPr lang="ru-RU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школярем</a:t>
            </a:r>
            <a:r>
              <a:rPr lang="ru-RU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endParaRPr lang="ru-RU" sz="2000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28000"/>
              </a:lnSpc>
              <a:buSzPct val="200000"/>
              <a:buBlip>
                <a:blip r:embed="rId2"/>
              </a:buBlip>
            </a:pPr>
            <a:r>
              <a:rPr lang="ru-RU" sz="20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у </a:t>
            </a:r>
            <a:r>
              <a:rPr lang="ru-RU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достатньо</a:t>
            </a:r>
            <a:r>
              <a:rPr lang="ru-RU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високому</a:t>
            </a:r>
            <a:r>
              <a:rPr lang="ru-RU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рівні</a:t>
            </a:r>
            <a:r>
              <a:rPr lang="ru-RU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пізнавальної</a:t>
            </a:r>
            <a:r>
              <a:rPr lang="ru-RU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діяльності</a:t>
            </a:r>
            <a:r>
              <a:rPr lang="ru-RU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мислительних</a:t>
            </a:r>
            <a:r>
              <a:rPr lang="ru-RU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операцій</a:t>
            </a:r>
            <a:r>
              <a:rPr lang="ru-RU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endParaRPr lang="ru-RU" sz="2000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28000"/>
              </a:lnSpc>
              <a:buSzPct val="200000"/>
              <a:buBlip>
                <a:blip r:embed="rId2"/>
              </a:buBlip>
            </a:pPr>
            <a:r>
              <a:rPr lang="ru-RU" sz="20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у </a:t>
            </a:r>
            <a:r>
              <a:rPr lang="ru-RU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володінні</a:t>
            </a:r>
            <a:r>
              <a:rPr lang="ru-RU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елементами</a:t>
            </a:r>
            <a:r>
              <a:rPr lang="ru-RU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навчальної</a:t>
            </a:r>
            <a:r>
              <a:rPr lang="ru-RU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діяльності</a:t>
            </a:r>
            <a:r>
              <a:rPr lang="ru-RU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endParaRPr lang="ru-RU" sz="2000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28000"/>
              </a:lnSpc>
              <a:buSzPct val="200000"/>
              <a:buBlip>
                <a:blip r:embed="rId2"/>
              </a:buBlip>
            </a:pPr>
            <a:r>
              <a:rPr lang="ru-RU" sz="20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у </a:t>
            </a:r>
            <a:r>
              <a:rPr lang="ru-RU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певному</a:t>
            </a:r>
            <a:r>
              <a:rPr lang="ru-RU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рівні</a:t>
            </a:r>
            <a:r>
              <a:rPr lang="ru-RU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соціального</a:t>
            </a:r>
            <a:r>
              <a:rPr lang="ru-RU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розвитку</a:t>
            </a:r>
            <a:r>
              <a:rPr lang="ru-RU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2000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8000"/>
              </a:lnSpc>
              <a:buSzPct val="200000"/>
            </a:pPr>
            <a:endParaRPr lang="ru-RU" sz="2000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8000"/>
              </a:lnSpc>
              <a:buSzPct val="200000"/>
            </a:pPr>
            <a:r>
              <a:rPr lang="ru-RU" sz="2000" dirty="0" err="1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Свідченням</a:t>
            </a:r>
            <a:r>
              <a:rPr lang="ru-RU" sz="20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мотиваційної</a:t>
            </a:r>
            <a:r>
              <a:rPr lang="ru-RU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готовності</a:t>
            </a:r>
            <a:r>
              <a:rPr lang="ru-RU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є </a:t>
            </a:r>
            <a:r>
              <a:rPr lang="ru-RU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наявність</a:t>
            </a:r>
            <a:r>
              <a:rPr lang="ru-RU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у </a:t>
            </a:r>
            <a:r>
              <a:rPr lang="ru-RU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дитини</a:t>
            </a:r>
            <a:r>
              <a:rPr lang="ru-RU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бажання</a:t>
            </a:r>
            <a:r>
              <a:rPr lang="ru-RU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йти</a:t>
            </a:r>
            <a:r>
              <a:rPr lang="ru-RU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до </a:t>
            </a:r>
            <a:r>
              <a:rPr lang="ru-RU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школи</a:t>
            </a:r>
            <a:r>
              <a:rPr lang="ru-RU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вчитися</a:t>
            </a:r>
            <a:r>
              <a:rPr lang="ru-RU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сформованість</a:t>
            </a:r>
            <a:r>
              <a:rPr lang="ru-RU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позиції</a:t>
            </a:r>
            <a:r>
              <a:rPr lang="ru-RU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майбутнього</a:t>
            </a:r>
            <a:r>
              <a:rPr lang="ru-RU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школяра. </a:t>
            </a:r>
            <a:r>
              <a:rPr lang="ru-RU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Якщо</a:t>
            </a:r>
            <a:r>
              <a:rPr lang="ru-RU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дитини</a:t>
            </a:r>
            <a:r>
              <a:rPr lang="ru-RU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сформувалися</a:t>
            </a:r>
            <a:r>
              <a:rPr lang="ru-RU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адекватні</a:t>
            </a:r>
            <a:r>
              <a:rPr lang="ru-RU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уявлення</a:t>
            </a:r>
            <a:r>
              <a:rPr lang="ru-RU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про школу, </a:t>
            </a:r>
            <a:r>
              <a:rPr lang="ru-RU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вимоги</a:t>
            </a:r>
            <a:r>
              <a:rPr lang="ru-RU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до </a:t>
            </a:r>
            <a:r>
              <a:rPr lang="ru-RU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нової</a:t>
            </a:r>
            <a:r>
              <a:rPr lang="ru-RU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поведінки</a:t>
            </a:r>
            <a:r>
              <a:rPr lang="ru-RU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вона не </a:t>
            </a:r>
            <a:r>
              <a:rPr lang="ru-RU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відчуватиме</a:t>
            </a:r>
            <a:r>
              <a:rPr lang="ru-RU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труднощів</a:t>
            </a:r>
            <a:r>
              <a:rPr lang="ru-RU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у </a:t>
            </a:r>
            <a:r>
              <a:rPr lang="ru-RU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прийнятті</a:t>
            </a:r>
            <a:r>
              <a:rPr lang="ru-RU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нової</a:t>
            </a:r>
            <a:r>
              <a:rPr lang="ru-RU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позиції</a:t>
            </a:r>
            <a:r>
              <a:rPr lang="ru-RU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легко </a:t>
            </a:r>
            <a:r>
              <a:rPr lang="ru-RU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засвоюватиме</a:t>
            </a:r>
            <a:r>
              <a:rPr lang="ru-RU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норми</a:t>
            </a:r>
            <a:r>
              <a:rPr lang="ru-RU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і правила </a:t>
            </a:r>
            <a:r>
              <a:rPr lang="ru-RU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навчальної</a:t>
            </a:r>
            <a:r>
              <a:rPr lang="ru-RU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діяльності</a:t>
            </a:r>
            <a:r>
              <a:rPr lang="ru-RU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поведінки</a:t>
            </a:r>
            <a:r>
              <a:rPr lang="ru-RU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класі</a:t>
            </a:r>
            <a:r>
              <a:rPr lang="ru-RU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взаємини</a:t>
            </a:r>
            <a:r>
              <a:rPr lang="ru-RU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з учителем і школярами.</a:t>
            </a:r>
            <a:endParaRPr lang="ru-RU" sz="2000" dirty="0"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2086" y="258564"/>
            <a:ext cx="112678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МОТИВАЦІЙНА ГОТОВНІСТЬ ДО НАВЧАННЯ У ШКОЛІ</a:t>
            </a:r>
            <a:endParaRPr lang="ru-RU" sz="2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11130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90F6F90F-6870-4BE4-BCB1-27A3E3477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13D2E340-0663-474B-992C-9192B5C45E57}" type="slidenum">
              <a:rPr lang="ru-RU" noProof="0" smtClean="0"/>
              <a:pPr rtl="0"/>
              <a:t>11</a:t>
            </a:fld>
            <a:endParaRPr lang="ru-RU" noProof="0"/>
          </a:p>
        </p:txBody>
      </p:sp>
      <p:sp>
        <p:nvSpPr>
          <p:cNvPr id="3" name="Полилиния 4">
            <a:extLst>
              <a:ext uri="{FF2B5EF4-FFF2-40B4-BE49-F238E27FC236}">
                <a16:creationId xmlns:a16="http://schemas.microsoft.com/office/drawing/2014/main" xmlns="" id="{AE3FD0AC-583F-4317-B8F9-AB76E481027A}"/>
              </a:ext>
            </a:extLst>
          </p:cNvPr>
          <p:cNvSpPr/>
          <p:nvPr/>
        </p:nvSpPr>
        <p:spPr>
          <a:xfrm rot="3383287" flipH="1">
            <a:off x="2660134" y="306625"/>
            <a:ext cx="6392984" cy="6461172"/>
          </a:xfrm>
          <a:custGeom>
            <a:avLst/>
            <a:gdLst>
              <a:gd name="connsiteX0" fmla="*/ 230990 w 6392984"/>
              <a:gd name="connsiteY0" fmla="*/ 3470492 h 6461172"/>
              <a:gd name="connsiteX1" fmla="*/ 16100 w 6392984"/>
              <a:gd name="connsiteY1" fmla="*/ 4633751 h 6461172"/>
              <a:gd name="connsiteX2" fmla="*/ 355933 w 6392984"/>
              <a:gd name="connsiteY2" fmla="*/ 5552750 h 6461172"/>
              <a:gd name="connsiteX3" fmla="*/ 391522 w 6392984"/>
              <a:gd name="connsiteY3" fmla="*/ 5578786 h 6461172"/>
              <a:gd name="connsiteX4" fmla="*/ 346561 w 6392984"/>
              <a:gd name="connsiteY4" fmla="*/ 5504776 h 6461172"/>
              <a:gd name="connsiteX5" fmla="*/ 230990 w 6392984"/>
              <a:gd name="connsiteY5" fmla="*/ 5048353 h 6461172"/>
              <a:gd name="connsiteX6" fmla="*/ 2172752 w 6392984"/>
              <a:gd name="connsiteY6" fmla="*/ 6005899 h 6461172"/>
              <a:gd name="connsiteX7" fmla="*/ 783768 w 6392984"/>
              <a:gd name="connsiteY7" fmla="*/ 5749311 h 6461172"/>
              <a:gd name="connsiteX8" fmla="*/ 430919 w 6392984"/>
              <a:gd name="connsiteY8" fmla="*/ 5607606 h 6461172"/>
              <a:gd name="connsiteX9" fmla="*/ 391522 w 6392984"/>
              <a:gd name="connsiteY9" fmla="*/ 5578786 h 6461172"/>
              <a:gd name="connsiteX10" fmla="*/ 394524 w 6392984"/>
              <a:gd name="connsiteY10" fmla="*/ 5583726 h 6461172"/>
              <a:gd name="connsiteX11" fmla="*/ 1188536 w 6392984"/>
              <a:gd name="connsiteY11" fmla="*/ 6005899 h 6461172"/>
              <a:gd name="connsiteX12" fmla="*/ 1112105 w 6392984"/>
              <a:gd name="connsiteY12" fmla="*/ 179544 h 6461172"/>
              <a:gd name="connsiteX13" fmla="*/ 1090632 w 6392984"/>
              <a:gd name="connsiteY13" fmla="*/ 180628 h 6461172"/>
              <a:gd name="connsiteX14" fmla="*/ 230990 w 6392984"/>
              <a:gd name="connsiteY14" fmla="*/ 1133231 h 6461172"/>
              <a:gd name="connsiteX15" fmla="*/ 230990 w 6392984"/>
              <a:gd name="connsiteY15" fmla="*/ 3470492 h 6461172"/>
              <a:gd name="connsiteX16" fmla="*/ 727311 w 6392984"/>
              <a:gd name="connsiteY16" fmla="*/ 783770 h 6461172"/>
              <a:gd name="connsiteX17" fmla="*/ 1052975 w 6392984"/>
              <a:gd name="connsiteY17" fmla="*/ 224536 h 6461172"/>
              <a:gd name="connsiteX18" fmla="*/ 5642758 w 6392984"/>
              <a:gd name="connsiteY18" fmla="*/ 5773550 h 6461172"/>
              <a:gd name="connsiteX19" fmla="*/ 5627694 w 6392984"/>
              <a:gd name="connsiteY19" fmla="*/ 5787242 h 6461172"/>
              <a:gd name="connsiteX20" fmla="*/ 5018606 w 6392984"/>
              <a:gd name="connsiteY20" fmla="*/ 6005899 h 6461172"/>
              <a:gd name="connsiteX21" fmla="*/ 2172752 w 6392984"/>
              <a:gd name="connsiteY21" fmla="*/ 6005899 h 6461172"/>
              <a:gd name="connsiteX22" fmla="*/ 4550113 w 6392984"/>
              <a:gd name="connsiteY22" fmla="*/ 6445072 h 6461172"/>
              <a:gd name="connsiteX23" fmla="*/ 5611486 w 6392984"/>
              <a:gd name="connsiteY23" fmla="*/ 5863637 h 6461172"/>
              <a:gd name="connsiteX24" fmla="*/ 2706745 w 6392984"/>
              <a:gd name="connsiteY24" fmla="*/ 175685 h 6461172"/>
              <a:gd name="connsiteX25" fmla="*/ 1842870 w 6392984"/>
              <a:gd name="connsiteY25" fmla="*/ 16100 h 6461172"/>
              <a:gd name="connsiteX26" fmla="*/ 1126101 w 6392984"/>
              <a:gd name="connsiteY26" fmla="*/ 168895 h 6461172"/>
              <a:gd name="connsiteX27" fmla="*/ 1112105 w 6392984"/>
              <a:gd name="connsiteY27" fmla="*/ 179544 h 6461172"/>
              <a:gd name="connsiteX28" fmla="*/ 1188536 w 6392984"/>
              <a:gd name="connsiteY28" fmla="*/ 175685 h 6461172"/>
              <a:gd name="connsiteX29" fmla="*/ 5976152 w 6392984"/>
              <a:gd name="connsiteY29" fmla="*/ 3996693 h 6461172"/>
              <a:gd name="connsiteX30" fmla="*/ 5665673 w 6392984"/>
              <a:gd name="connsiteY30" fmla="*/ 5677402 h 6461172"/>
              <a:gd name="connsiteX31" fmla="*/ 5643026 w 6392984"/>
              <a:gd name="connsiteY31" fmla="*/ 5772779 h 6461172"/>
              <a:gd name="connsiteX32" fmla="*/ 5642758 w 6392984"/>
              <a:gd name="connsiteY32" fmla="*/ 5773550 h 6461172"/>
              <a:gd name="connsiteX33" fmla="*/ 5695693 w 6392984"/>
              <a:gd name="connsiteY33" fmla="*/ 5725440 h 6461172"/>
              <a:gd name="connsiteX34" fmla="*/ 5976152 w 6392984"/>
              <a:gd name="connsiteY34" fmla="*/ 5048353 h 6461172"/>
              <a:gd name="connsiteX35" fmla="*/ 5812618 w 6392984"/>
              <a:gd name="connsiteY35" fmla="*/ 597858 h 6461172"/>
              <a:gd name="connsiteX36" fmla="*/ 5018606 w 6392984"/>
              <a:gd name="connsiteY36" fmla="*/ 175685 h 6461172"/>
              <a:gd name="connsiteX37" fmla="*/ 2706745 w 6392984"/>
              <a:gd name="connsiteY37" fmla="*/ 175685 h 6461172"/>
              <a:gd name="connsiteX38" fmla="*/ 5609215 w 6392984"/>
              <a:gd name="connsiteY38" fmla="*/ 711862 h 6461172"/>
              <a:gd name="connsiteX39" fmla="*/ 5881402 w 6392984"/>
              <a:gd name="connsiteY39" fmla="*/ 805921 h 6461172"/>
              <a:gd name="connsiteX40" fmla="*/ 5927486 w 6392984"/>
              <a:gd name="connsiteY40" fmla="*/ 833141 h 6461172"/>
              <a:gd name="connsiteX41" fmla="*/ 5900903 w 6392984"/>
              <a:gd name="connsiteY41" fmla="*/ 760511 h 6461172"/>
              <a:gd name="connsiteX42" fmla="*/ 5812618 w 6392984"/>
              <a:gd name="connsiteY42" fmla="*/ 597858 h 6461172"/>
              <a:gd name="connsiteX43" fmla="*/ 6224089 w 6392984"/>
              <a:gd name="connsiteY43" fmla="*/ 1110652 h 6461172"/>
              <a:gd name="connsiteX44" fmla="*/ 5962064 w 6392984"/>
              <a:gd name="connsiteY44" fmla="*/ 853565 h 6461172"/>
              <a:gd name="connsiteX45" fmla="*/ 5927486 w 6392984"/>
              <a:gd name="connsiteY45" fmla="*/ 833141 h 6461172"/>
              <a:gd name="connsiteX46" fmla="*/ 5933103 w 6392984"/>
              <a:gd name="connsiteY46" fmla="*/ 848486 h 6461172"/>
              <a:gd name="connsiteX47" fmla="*/ 5976152 w 6392984"/>
              <a:gd name="connsiteY47" fmla="*/ 1133231 h 6461172"/>
              <a:gd name="connsiteX48" fmla="*/ 5976152 w 6392984"/>
              <a:gd name="connsiteY48" fmla="*/ 3996693 h 6461172"/>
              <a:gd name="connsiteX49" fmla="*/ 6376884 w 6392984"/>
              <a:gd name="connsiteY49" fmla="*/ 1827421 h 6461172"/>
              <a:gd name="connsiteX50" fmla="*/ 6224089 w 6392984"/>
              <a:gd name="connsiteY50" fmla="*/ 1110652 h 6461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6392984" h="6461172">
                <a:moveTo>
                  <a:pt x="230990" y="3470492"/>
                </a:moveTo>
                <a:lnTo>
                  <a:pt x="16100" y="4633751"/>
                </a:lnTo>
                <a:cubicBezTo>
                  <a:pt x="-49946" y="4991278"/>
                  <a:pt x="91864" y="5339075"/>
                  <a:pt x="355933" y="5552750"/>
                </a:cubicBezTo>
                <a:lnTo>
                  <a:pt x="391522" y="5578786"/>
                </a:lnTo>
                <a:lnTo>
                  <a:pt x="346561" y="5504776"/>
                </a:lnTo>
                <a:cubicBezTo>
                  <a:pt x="272856" y="5369099"/>
                  <a:pt x="230990" y="5213615"/>
                  <a:pt x="230990" y="5048353"/>
                </a:cubicBezTo>
                <a:close/>
                <a:moveTo>
                  <a:pt x="2172752" y="6005899"/>
                </a:moveTo>
                <a:lnTo>
                  <a:pt x="783768" y="5749311"/>
                </a:lnTo>
                <a:cubicBezTo>
                  <a:pt x="653759" y="5725293"/>
                  <a:pt x="534770" y="5676065"/>
                  <a:pt x="430919" y="5607606"/>
                </a:cubicBezTo>
                <a:lnTo>
                  <a:pt x="391522" y="5578786"/>
                </a:lnTo>
                <a:lnTo>
                  <a:pt x="394524" y="5583726"/>
                </a:lnTo>
                <a:cubicBezTo>
                  <a:pt x="566602" y="5838435"/>
                  <a:pt x="858012" y="6005899"/>
                  <a:pt x="1188536" y="6005899"/>
                </a:cubicBezTo>
                <a:close/>
                <a:moveTo>
                  <a:pt x="1112105" y="179544"/>
                </a:moveTo>
                <a:lnTo>
                  <a:pt x="1090632" y="180628"/>
                </a:lnTo>
                <a:cubicBezTo>
                  <a:pt x="607784" y="229664"/>
                  <a:pt x="230990" y="637446"/>
                  <a:pt x="230990" y="1133231"/>
                </a:cubicBezTo>
                <a:lnTo>
                  <a:pt x="230990" y="3470492"/>
                </a:lnTo>
                <a:lnTo>
                  <a:pt x="727311" y="783770"/>
                </a:lnTo>
                <a:cubicBezTo>
                  <a:pt x="769340" y="556252"/>
                  <a:pt x="888580" y="362488"/>
                  <a:pt x="1052975" y="224536"/>
                </a:cubicBezTo>
                <a:close/>
                <a:moveTo>
                  <a:pt x="5642758" y="5773550"/>
                </a:moveTo>
                <a:lnTo>
                  <a:pt x="5627694" y="5787242"/>
                </a:lnTo>
                <a:cubicBezTo>
                  <a:pt x="5462174" y="5923842"/>
                  <a:pt x="5249972" y="6005899"/>
                  <a:pt x="5018606" y="6005899"/>
                </a:cubicBezTo>
                <a:lnTo>
                  <a:pt x="2172752" y="6005899"/>
                </a:lnTo>
                <a:lnTo>
                  <a:pt x="4550113" y="6445072"/>
                </a:lnTo>
                <a:cubicBezTo>
                  <a:pt x="5005147" y="6529130"/>
                  <a:pt x="5444420" y="6276495"/>
                  <a:pt x="5611486" y="5863637"/>
                </a:cubicBezTo>
                <a:close/>
                <a:moveTo>
                  <a:pt x="2706745" y="175685"/>
                </a:moveTo>
                <a:lnTo>
                  <a:pt x="1842870" y="16100"/>
                </a:lnTo>
                <a:cubicBezTo>
                  <a:pt x="1582851" y="-31933"/>
                  <a:pt x="1327978" y="29974"/>
                  <a:pt x="1126101" y="168895"/>
                </a:cubicBezTo>
                <a:lnTo>
                  <a:pt x="1112105" y="179544"/>
                </a:lnTo>
                <a:lnTo>
                  <a:pt x="1188536" y="175685"/>
                </a:lnTo>
                <a:close/>
                <a:moveTo>
                  <a:pt x="5976152" y="3996693"/>
                </a:moveTo>
                <a:lnTo>
                  <a:pt x="5665673" y="5677402"/>
                </a:lnTo>
                <a:cubicBezTo>
                  <a:pt x="5659668" y="5709905"/>
                  <a:pt x="5652088" y="5741719"/>
                  <a:pt x="5643026" y="5772779"/>
                </a:cubicBezTo>
                <a:lnTo>
                  <a:pt x="5642758" y="5773550"/>
                </a:lnTo>
                <a:lnTo>
                  <a:pt x="5695693" y="5725440"/>
                </a:lnTo>
                <a:cubicBezTo>
                  <a:pt x="5868975" y="5552159"/>
                  <a:pt x="5976152" y="5312772"/>
                  <a:pt x="5976152" y="5048353"/>
                </a:cubicBezTo>
                <a:close/>
                <a:moveTo>
                  <a:pt x="5812618" y="597858"/>
                </a:moveTo>
                <a:cubicBezTo>
                  <a:pt x="5640540" y="343149"/>
                  <a:pt x="5349130" y="175685"/>
                  <a:pt x="5018606" y="175685"/>
                </a:cubicBezTo>
                <a:lnTo>
                  <a:pt x="2706745" y="175685"/>
                </a:lnTo>
                <a:lnTo>
                  <a:pt x="5609215" y="711862"/>
                </a:lnTo>
                <a:cubicBezTo>
                  <a:pt x="5706722" y="729874"/>
                  <a:pt x="5798030" y="762068"/>
                  <a:pt x="5881402" y="805921"/>
                </a:cubicBezTo>
                <a:lnTo>
                  <a:pt x="5927486" y="833141"/>
                </a:lnTo>
                <a:lnTo>
                  <a:pt x="5900903" y="760511"/>
                </a:lnTo>
                <a:cubicBezTo>
                  <a:pt x="5876676" y="703231"/>
                  <a:pt x="5847034" y="648800"/>
                  <a:pt x="5812618" y="597858"/>
                </a:cubicBezTo>
                <a:close/>
                <a:moveTo>
                  <a:pt x="6224089" y="1110652"/>
                </a:moveTo>
                <a:cubicBezTo>
                  <a:pt x="6154629" y="1009713"/>
                  <a:pt x="6065915" y="922025"/>
                  <a:pt x="5962064" y="853565"/>
                </a:cubicBezTo>
                <a:lnTo>
                  <a:pt x="5927486" y="833141"/>
                </a:lnTo>
                <a:lnTo>
                  <a:pt x="5933103" y="848486"/>
                </a:lnTo>
                <a:cubicBezTo>
                  <a:pt x="5961080" y="938437"/>
                  <a:pt x="5976152" y="1034074"/>
                  <a:pt x="5976152" y="1133231"/>
                </a:cubicBezTo>
                <a:lnTo>
                  <a:pt x="5976152" y="3996693"/>
                </a:lnTo>
                <a:lnTo>
                  <a:pt x="6376884" y="1827421"/>
                </a:lnTo>
                <a:cubicBezTo>
                  <a:pt x="6424917" y="1567401"/>
                  <a:pt x="6363010" y="1312528"/>
                  <a:pt x="6224089" y="1110652"/>
                </a:cubicBezTo>
                <a:close/>
              </a:path>
            </a:pathLst>
          </a:custGeom>
          <a:noFill/>
          <a:ln w="76200"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B6192F2-212B-47F8-8824-99AE5B477F52}"/>
              </a:ext>
            </a:extLst>
          </p:cNvPr>
          <p:cNvSpPr txBox="1"/>
          <p:nvPr/>
        </p:nvSpPr>
        <p:spPr>
          <a:xfrm>
            <a:off x="2935477" y="2244549"/>
            <a:ext cx="5842298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4. </a:t>
            </a:r>
            <a:r>
              <a:rPr lang="ru-RU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Емоційно-вольова</a:t>
            </a:r>
            <a:r>
              <a:rPr lang="ru-RU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ru-RU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готовність</a:t>
            </a:r>
            <a:r>
              <a:rPr lang="ru-RU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до </a:t>
            </a:r>
            <a:r>
              <a:rPr lang="ru-RU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навчання</a:t>
            </a:r>
            <a:r>
              <a:rPr lang="ru-RU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у </a:t>
            </a:r>
            <a:r>
              <a:rPr lang="ru-RU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школі</a:t>
            </a:r>
            <a:endParaRPr lang="uk-UA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3094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E588DDCB-B7E7-432C-98DB-3926D8DBE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13D2E340-0663-474B-992C-9192B5C45E57}" type="slidenum">
              <a:rPr lang="ru-RU" noProof="0" smtClean="0"/>
              <a:pPr rtl="0"/>
              <a:t>12</a:t>
            </a:fld>
            <a:endParaRPr lang="ru-RU" noProof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602376" y="1598237"/>
            <a:ext cx="9157063" cy="1719729"/>
          </a:xfrm>
          <a:prstGeom prst="roundRect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924594" y="1598237"/>
            <a:ext cx="8512629" cy="41919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8000"/>
              </a:lnSpc>
            </a:pPr>
            <a:r>
              <a:rPr lang="ru-RU" sz="2000" dirty="0" err="1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Засвідчує</a:t>
            </a:r>
            <a:r>
              <a:rPr lang="ru-RU" sz="20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здатність</a:t>
            </a:r>
            <a:r>
              <a:rPr lang="ru-RU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дитини</a:t>
            </a:r>
            <a:r>
              <a:rPr lang="ru-RU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регулювати</a:t>
            </a:r>
            <a:r>
              <a:rPr lang="ru-RU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свою </a:t>
            </a:r>
            <a:r>
              <a:rPr lang="ru-RU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поведінку</a:t>
            </a:r>
            <a:r>
              <a:rPr lang="ru-RU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різноманітних</a:t>
            </a:r>
            <a:r>
              <a:rPr lang="ru-RU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ситуаціях</a:t>
            </a:r>
            <a:r>
              <a:rPr lang="ru-RU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спілкування</a:t>
            </a:r>
            <a:r>
              <a:rPr lang="ru-RU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спільної</a:t>
            </a:r>
            <a:r>
              <a:rPr lang="ru-RU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навчальної</a:t>
            </a:r>
            <a:r>
              <a:rPr lang="ru-RU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діяльності</a:t>
            </a:r>
            <a:r>
              <a:rPr lang="ru-RU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виявляється</a:t>
            </a:r>
            <a:r>
              <a:rPr lang="ru-RU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у </a:t>
            </a:r>
            <a:r>
              <a:rPr lang="ru-RU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самостійності</a:t>
            </a:r>
            <a:r>
              <a:rPr lang="ru-RU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зосередженості</a:t>
            </a:r>
            <a:r>
              <a:rPr lang="ru-RU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готовності</a:t>
            </a:r>
            <a:r>
              <a:rPr lang="ru-RU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й </a:t>
            </a:r>
            <a:r>
              <a:rPr lang="ru-RU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умінні</a:t>
            </a:r>
            <a:r>
              <a:rPr lang="ru-RU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здійснювати</a:t>
            </a:r>
            <a:r>
              <a:rPr lang="ru-RU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необхідні</a:t>
            </a:r>
            <a:r>
              <a:rPr lang="ru-RU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вольові</a:t>
            </a:r>
            <a:r>
              <a:rPr lang="ru-RU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зусилля</a:t>
            </a:r>
            <a:r>
              <a:rPr lang="ru-RU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2000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ru-RU" sz="20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20000"/>
              </a:lnSpc>
              <a:buSzPct val="200000"/>
              <a:buBlip>
                <a:blip r:embed="rId2"/>
              </a:buBlip>
            </a:pPr>
            <a:r>
              <a:rPr lang="ru-RU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й</a:t>
            </a:r>
            <a:r>
              <a:rPr lang="ru-RU" sz="2000" dirty="0" err="1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деться</a:t>
            </a:r>
            <a:r>
              <a:rPr lang="ru-RU" sz="20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про </a:t>
            </a:r>
            <a:r>
              <a:rPr lang="ru-RU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вміння</a:t>
            </a:r>
            <a:r>
              <a:rPr lang="ru-RU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дотримуватися</a:t>
            </a:r>
            <a:r>
              <a:rPr lang="ru-RU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правил, </a:t>
            </a:r>
            <a:endParaRPr lang="ru-RU" sz="2000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20000"/>
              </a:lnSpc>
              <a:buSzPct val="200000"/>
              <a:buBlip>
                <a:blip r:embed="rId2"/>
              </a:buBlip>
            </a:pPr>
            <a:r>
              <a:rPr lang="ru-RU" sz="2000" dirty="0" err="1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виконувати</a:t>
            </a:r>
            <a:r>
              <a:rPr lang="ru-RU" sz="20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вимоги</a:t>
            </a:r>
            <a:r>
              <a:rPr lang="ru-RU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вихователя</a:t>
            </a:r>
            <a:r>
              <a:rPr lang="ru-RU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endParaRPr lang="ru-RU" sz="2000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20000"/>
              </a:lnSpc>
              <a:buSzPct val="200000"/>
              <a:buBlip>
                <a:blip r:embed="rId2"/>
              </a:buBlip>
            </a:pPr>
            <a:r>
              <a:rPr lang="ru-RU" sz="2000" dirty="0" err="1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гальмувати</a:t>
            </a:r>
            <a:r>
              <a:rPr lang="ru-RU" sz="20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афективні</a:t>
            </a:r>
            <a:r>
              <a:rPr lang="ru-RU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імпульси</a:t>
            </a:r>
            <a:r>
              <a:rPr lang="ru-RU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endParaRPr lang="ru-RU" sz="2000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20000"/>
              </a:lnSpc>
              <a:buSzPct val="200000"/>
              <a:buBlip>
                <a:blip r:embed="rId2"/>
              </a:buBlip>
            </a:pPr>
            <a:r>
              <a:rPr lang="ru-RU" sz="2000" dirty="0" err="1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виявляти</a:t>
            </a:r>
            <a:r>
              <a:rPr lang="ru-RU" sz="20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наполегливість</a:t>
            </a:r>
            <a:r>
              <a:rPr lang="ru-RU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у </a:t>
            </a:r>
            <a:r>
              <a:rPr lang="ru-RU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досягненні</a:t>
            </a:r>
            <a:r>
              <a:rPr lang="ru-RU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мети; </a:t>
            </a:r>
          </a:p>
          <a:p>
            <a:pPr marL="342900" indent="-342900" algn="just">
              <a:lnSpc>
                <a:spcPct val="120000"/>
              </a:lnSpc>
              <a:buSzPct val="200000"/>
              <a:buBlip>
                <a:blip r:embed="rId2"/>
              </a:buBlip>
            </a:pPr>
            <a:r>
              <a:rPr lang="ru-RU" sz="2000" dirty="0" err="1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уміння</a:t>
            </a:r>
            <a:r>
              <a:rPr lang="ru-RU" sz="20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довести до </a:t>
            </a:r>
            <a:r>
              <a:rPr lang="ru-RU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кінця</a:t>
            </a:r>
            <a:r>
              <a:rPr lang="ru-RU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розпочату</a:t>
            </a:r>
            <a:r>
              <a:rPr lang="ru-RU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справу, </a:t>
            </a:r>
            <a:r>
              <a:rPr lang="ru-RU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навіть</a:t>
            </a:r>
            <a:r>
              <a:rPr lang="ru-RU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якщо</a:t>
            </a:r>
            <a:r>
              <a:rPr lang="ru-RU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вона не </a:t>
            </a:r>
            <a:r>
              <a:rPr lang="ru-RU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зовсім</a:t>
            </a:r>
            <a:r>
              <a:rPr lang="ru-RU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приваблива</a:t>
            </a:r>
            <a:r>
              <a:rPr lang="ru-RU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для </a:t>
            </a:r>
            <a:r>
              <a:rPr lang="ru-RU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дитини</a:t>
            </a:r>
            <a:r>
              <a:rPr lang="ru-RU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00891" y="192614"/>
            <a:ext cx="1074635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ЕМОЦІЙНО-ВОЛЬОВА ГОТОВНІСТЬ </a:t>
            </a:r>
            <a:br>
              <a:rPr lang="ru-RU" sz="2800" b="1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ДО НАВЧАННЯ В ШКОЛІ </a:t>
            </a:r>
            <a:endParaRPr lang="ru-RU" sz="2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63283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2E0EE794-AF37-42AE-B09A-581290560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13D2E340-0663-474B-992C-9192B5C45E57}" type="slidenum">
              <a:rPr lang="ru-RU" noProof="0" smtClean="0"/>
              <a:pPr rtl="0"/>
              <a:t>13</a:t>
            </a:fld>
            <a:endParaRPr lang="ru-RU" noProof="0"/>
          </a:p>
        </p:txBody>
      </p:sp>
      <p:sp>
        <p:nvSpPr>
          <p:cNvPr id="3" name="Полилиния 4">
            <a:extLst>
              <a:ext uri="{FF2B5EF4-FFF2-40B4-BE49-F238E27FC236}">
                <a16:creationId xmlns:a16="http://schemas.microsoft.com/office/drawing/2014/main" xmlns="" id="{DC3D80F1-2FF2-4CB8-8387-7912DE6F6B9A}"/>
              </a:ext>
            </a:extLst>
          </p:cNvPr>
          <p:cNvSpPr/>
          <p:nvPr/>
        </p:nvSpPr>
        <p:spPr>
          <a:xfrm rot="3383287" flipH="1">
            <a:off x="2660134" y="306625"/>
            <a:ext cx="6392984" cy="6461172"/>
          </a:xfrm>
          <a:custGeom>
            <a:avLst/>
            <a:gdLst>
              <a:gd name="connsiteX0" fmla="*/ 230990 w 6392984"/>
              <a:gd name="connsiteY0" fmla="*/ 3470492 h 6461172"/>
              <a:gd name="connsiteX1" fmla="*/ 16100 w 6392984"/>
              <a:gd name="connsiteY1" fmla="*/ 4633751 h 6461172"/>
              <a:gd name="connsiteX2" fmla="*/ 355933 w 6392984"/>
              <a:gd name="connsiteY2" fmla="*/ 5552750 h 6461172"/>
              <a:gd name="connsiteX3" fmla="*/ 391522 w 6392984"/>
              <a:gd name="connsiteY3" fmla="*/ 5578786 h 6461172"/>
              <a:gd name="connsiteX4" fmla="*/ 346561 w 6392984"/>
              <a:gd name="connsiteY4" fmla="*/ 5504776 h 6461172"/>
              <a:gd name="connsiteX5" fmla="*/ 230990 w 6392984"/>
              <a:gd name="connsiteY5" fmla="*/ 5048353 h 6461172"/>
              <a:gd name="connsiteX6" fmla="*/ 2172752 w 6392984"/>
              <a:gd name="connsiteY6" fmla="*/ 6005899 h 6461172"/>
              <a:gd name="connsiteX7" fmla="*/ 783768 w 6392984"/>
              <a:gd name="connsiteY7" fmla="*/ 5749311 h 6461172"/>
              <a:gd name="connsiteX8" fmla="*/ 430919 w 6392984"/>
              <a:gd name="connsiteY8" fmla="*/ 5607606 h 6461172"/>
              <a:gd name="connsiteX9" fmla="*/ 391522 w 6392984"/>
              <a:gd name="connsiteY9" fmla="*/ 5578786 h 6461172"/>
              <a:gd name="connsiteX10" fmla="*/ 394524 w 6392984"/>
              <a:gd name="connsiteY10" fmla="*/ 5583726 h 6461172"/>
              <a:gd name="connsiteX11" fmla="*/ 1188536 w 6392984"/>
              <a:gd name="connsiteY11" fmla="*/ 6005899 h 6461172"/>
              <a:gd name="connsiteX12" fmla="*/ 1112105 w 6392984"/>
              <a:gd name="connsiteY12" fmla="*/ 179544 h 6461172"/>
              <a:gd name="connsiteX13" fmla="*/ 1090632 w 6392984"/>
              <a:gd name="connsiteY13" fmla="*/ 180628 h 6461172"/>
              <a:gd name="connsiteX14" fmla="*/ 230990 w 6392984"/>
              <a:gd name="connsiteY14" fmla="*/ 1133231 h 6461172"/>
              <a:gd name="connsiteX15" fmla="*/ 230990 w 6392984"/>
              <a:gd name="connsiteY15" fmla="*/ 3470492 h 6461172"/>
              <a:gd name="connsiteX16" fmla="*/ 727311 w 6392984"/>
              <a:gd name="connsiteY16" fmla="*/ 783770 h 6461172"/>
              <a:gd name="connsiteX17" fmla="*/ 1052975 w 6392984"/>
              <a:gd name="connsiteY17" fmla="*/ 224536 h 6461172"/>
              <a:gd name="connsiteX18" fmla="*/ 5642758 w 6392984"/>
              <a:gd name="connsiteY18" fmla="*/ 5773550 h 6461172"/>
              <a:gd name="connsiteX19" fmla="*/ 5627694 w 6392984"/>
              <a:gd name="connsiteY19" fmla="*/ 5787242 h 6461172"/>
              <a:gd name="connsiteX20" fmla="*/ 5018606 w 6392984"/>
              <a:gd name="connsiteY20" fmla="*/ 6005899 h 6461172"/>
              <a:gd name="connsiteX21" fmla="*/ 2172752 w 6392984"/>
              <a:gd name="connsiteY21" fmla="*/ 6005899 h 6461172"/>
              <a:gd name="connsiteX22" fmla="*/ 4550113 w 6392984"/>
              <a:gd name="connsiteY22" fmla="*/ 6445072 h 6461172"/>
              <a:gd name="connsiteX23" fmla="*/ 5611486 w 6392984"/>
              <a:gd name="connsiteY23" fmla="*/ 5863637 h 6461172"/>
              <a:gd name="connsiteX24" fmla="*/ 2706745 w 6392984"/>
              <a:gd name="connsiteY24" fmla="*/ 175685 h 6461172"/>
              <a:gd name="connsiteX25" fmla="*/ 1842870 w 6392984"/>
              <a:gd name="connsiteY25" fmla="*/ 16100 h 6461172"/>
              <a:gd name="connsiteX26" fmla="*/ 1126101 w 6392984"/>
              <a:gd name="connsiteY26" fmla="*/ 168895 h 6461172"/>
              <a:gd name="connsiteX27" fmla="*/ 1112105 w 6392984"/>
              <a:gd name="connsiteY27" fmla="*/ 179544 h 6461172"/>
              <a:gd name="connsiteX28" fmla="*/ 1188536 w 6392984"/>
              <a:gd name="connsiteY28" fmla="*/ 175685 h 6461172"/>
              <a:gd name="connsiteX29" fmla="*/ 5976152 w 6392984"/>
              <a:gd name="connsiteY29" fmla="*/ 3996693 h 6461172"/>
              <a:gd name="connsiteX30" fmla="*/ 5665673 w 6392984"/>
              <a:gd name="connsiteY30" fmla="*/ 5677402 h 6461172"/>
              <a:gd name="connsiteX31" fmla="*/ 5643026 w 6392984"/>
              <a:gd name="connsiteY31" fmla="*/ 5772779 h 6461172"/>
              <a:gd name="connsiteX32" fmla="*/ 5642758 w 6392984"/>
              <a:gd name="connsiteY32" fmla="*/ 5773550 h 6461172"/>
              <a:gd name="connsiteX33" fmla="*/ 5695693 w 6392984"/>
              <a:gd name="connsiteY33" fmla="*/ 5725440 h 6461172"/>
              <a:gd name="connsiteX34" fmla="*/ 5976152 w 6392984"/>
              <a:gd name="connsiteY34" fmla="*/ 5048353 h 6461172"/>
              <a:gd name="connsiteX35" fmla="*/ 5812618 w 6392984"/>
              <a:gd name="connsiteY35" fmla="*/ 597858 h 6461172"/>
              <a:gd name="connsiteX36" fmla="*/ 5018606 w 6392984"/>
              <a:gd name="connsiteY36" fmla="*/ 175685 h 6461172"/>
              <a:gd name="connsiteX37" fmla="*/ 2706745 w 6392984"/>
              <a:gd name="connsiteY37" fmla="*/ 175685 h 6461172"/>
              <a:gd name="connsiteX38" fmla="*/ 5609215 w 6392984"/>
              <a:gd name="connsiteY38" fmla="*/ 711862 h 6461172"/>
              <a:gd name="connsiteX39" fmla="*/ 5881402 w 6392984"/>
              <a:gd name="connsiteY39" fmla="*/ 805921 h 6461172"/>
              <a:gd name="connsiteX40" fmla="*/ 5927486 w 6392984"/>
              <a:gd name="connsiteY40" fmla="*/ 833141 h 6461172"/>
              <a:gd name="connsiteX41" fmla="*/ 5900903 w 6392984"/>
              <a:gd name="connsiteY41" fmla="*/ 760511 h 6461172"/>
              <a:gd name="connsiteX42" fmla="*/ 5812618 w 6392984"/>
              <a:gd name="connsiteY42" fmla="*/ 597858 h 6461172"/>
              <a:gd name="connsiteX43" fmla="*/ 6224089 w 6392984"/>
              <a:gd name="connsiteY43" fmla="*/ 1110652 h 6461172"/>
              <a:gd name="connsiteX44" fmla="*/ 5962064 w 6392984"/>
              <a:gd name="connsiteY44" fmla="*/ 853565 h 6461172"/>
              <a:gd name="connsiteX45" fmla="*/ 5927486 w 6392984"/>
              <a:gd name="connsiteY45" fmla="*/ 833141 h 6461172"/>
              <a:gd name="connsiteX46" fmla="*/ 5933103 w 6392984"/>
              <a:gd name="connsiteY46" fmla="*/ 848486 h 6461172"/>
              <a:gd name="connsiteX47" fmla="*/ 5976152 w 6392984"/>
              <a:gd name="connsiteY47" fmla="*/ 1133231 h 6461172"/>
              <a:gd name="connsiteX48" fmla="*/ 5976152 w 6392984"/>
              <a:gd name="connsiteY48" fmla="*/ 3996693 h 6461172"/>
              <a:gd name="connsiteX49" fmla="*/ 6376884 w 6392984"/>
              <a:gd name="connsiteY49" fmla="*/ 1827421 h 6461172"/>
              <a:gd name="connsiteX50" fmla="*/ 6224089 w 6392984"/>
              <a:gd name="connsiteY50" fmla="*/ 1110652 h 6461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6392984" h="6461172">
                <a:moveTo>
                  <a:pt x="230990" y="3470492"/>
                </a:moveTo>
                <a:lnTo>
                  <a:pt x="16100" y="4633751"/>
                </a:lnTo>
                <a:cubicBezTo>
                  <a:pt x="-49946" y="4991278"/>
                  <a:pt x="91864" y="5339075"/>
                  <a:pt x="355933" y="5552750"/>
                </a:cubicBezTo>
                <a:lnTo>
                  <a:pt x="391522" y="5578786"/>
                </a:lnTo>
                <a:lnTo>
                  <a:pt x="346561" y="5504776"/>
                </a:lnTo>
                <a:cubicBezTo>
                  <a:pt x="272856" y="5369099"/>
                  <a:pt x="230990" y="5213615"/>
                  <a:pt x="230990" y="5048353"/>
                </a:cubicBezTo>
                <a:close/>
                <a:moveTo>
                  <a:pt x="2172752" y="6005899"/>
                </a:moveTo>
                <a:lnTo>
                  <a:pt x="783768" y="5749311"/>
                </a:lnTo>
                <a:cubicBezTo>
                  <a:pt x="653759" y="5725293"/>
                  <a:pt x="534770" y="5676065"/>
                  <a:pt x="430919" y="5607606"/>
                </a:cubicBezTo>
                <a:lnTo>
                  <a:pt x="391522" y="5578786"/>
                </a:lnTo>
                <a:lnTo>
                  <a:pt x="394524" y="5583726"/>
                </a:lnTo>
                <a:cubicBezTo>
                  <a:pt x="566602" y="5838435"/>
                  <a:pt x="858012" y="6005899"/>
                  <a:pt x="1188536" y="6005899"/>
                </a:cubicBezTo>
                <a:close/>
                <a:moveTo>
                  <a:pt x="1112105" y="179544"/>
                </a:moveTo>
                <a:lnTo>
                  <a:pt x="1090632" y="180628"/>
                </a:lnTo>
                <a:cubicBezTo>
                  <a:pt x="607784" y="229664"/>
                  <a:pt x="230990" y="637446"/>
                  <a:pt x="230990" y="1133231"/>
                </a:cubicBezTo>
                <a:lnTo>
                  <a:pt x="230990" y="3470492"/>
                </a:lnTo>
                <a:lnTo>
                  <a:pt x="727311" y="783770"/>
                </a:lnTo>
                <a:cubicBezTo>
                  <a:pt x="769340" y="556252"/>
                  <a:pt x="888580" y="362488"/>
                  <a:pt x="1052975" y="224536"/>
                </a:cubicBezTo>
                <a:close/>
                <a:moveTo>
                  <a:pt x="5642758" y="5773550"/>
                </a:moveTo>
                <a:lnTo>
                  <a:pt x="5627694" y="5787242"/>
                </a:lnTo>
                <a:cubicBezTo>
                  <a:pt x="5462174" y="5923842"/>
                  <a:pt x="5249972" y="6005899"/>
                  <a:pt x="5018606" y="6005899"/>
                </a:cubicBezTo>
                <a:lnTo>
                  <a:pt x="2172752" y="6005899"/>
                </a:lnTo>
                <a:lnTo>
                  <a:pt x="4550113" y="6445072"/>
                </a:lnTo>
                <a:cubicBezTo>
                  <a:pt x="5005147" y="6529130"/>
                  <a:pt x="5444420" y="6276495"/>
                  <a:pt x="5611486" y="5863637"/>
                </a:cubicBezTo>
                <a:close/>
                <a:moveTo>
                  <a:pt x="2706745" y="175685"/>
                </a:moveTo>
                <a:lnTo>
                  <a:pt x="1842870" y="16100"/>
                </a:lnTo>
                <a:cubicBezTo>
                  <a:pt x="1582851" y="-31933"/>
                  <a:pt x="1327978" y="29974"/>
                  <a:pt x="1126101" y="168895"/>
                </a:cubicBezTo>
                <a:lnTo>
                  <a:pt x="1112105" y="179544"/>
                </a:lnTo>
                <a:lnTo>
                  <a:pt x="1188536" y="175685"/>
                </a:lnTo>
                <a:close/>
                <a:moveTo>
                  <a:pt x="5976152" y="3996693"/>
                </a:moveTo>
                <a:lnTo>
                  <a:pt x="5665673" y="5677402"/>
                </a:lnTo>
                <a:cubicBezTo>
                  <a:pt x="5659668" y="5709905"/>
                  <a:pt x="5652088" y="5741719"/>
                  <a:pt x="5643026" y="5772779"/>
                </a:cubicBezTo>
                <a:lnTo>
                  <a:pt x="5642758" y="5773550"/>
                </a:lnTo>
                <a:lnTo>
                  <a:pt x="5695693" y="5725440"/>
                </a:lnTo>
                <a:cubicBezTo>
                  <a:pt x="5868975" y="5552159"/>
                  <a:pt x="5976152" y="5312772"/>
                  <a:pt x="5976152" y="5048353"/>
                </a:cubicBezTo>
                <a:close/>
                <a:moveTo>
                  <a:pt x="5812618" y="597858"/>
                </a:moveTo>
                <a:cubicBezTo>
                  <a:pt x="5640540" y="343149"/>
                  <a:pt x="5349130" y="175685"/>
                  <a:pt x="5018606" y="175685"/>
                </a:cubicBezTo>
                <a:lnTo>
                  <a:pt x="2706745" y="175685"/>
                </a:lnTo>
                <a:lnTo>
                  <a:pt x="5609215" y="711862"/>
                </a:lnTo>
                <a:cubicBezTo>
                  <a:pt x="5706722" y="729874"/>
                  <a:pt x="5798030" y="762068"/>
                  <a:pt x="5881402" y="805921"/>
                </a:cubicBezTo>
                <a:lnTo>
                  <a:pt x="5927486" y="833141"/>
                </a:lnTo>
                <a:lnTo>
                  <a:pt x="5900903" y="760511"/>
                </a:lnTo>
                <a:cubicBezTo>
                  <a:pt x="5876676" y="703231"/>
                  <a:pt x="5847034" y="648800"/>
                  <a:pt x="5812618" y="597858"/>
                </a:cubicBezTo>
                <a:close/>
                <a:moveTo>
                  <a:pt x="6224089" y="1110652"/>
                </a:moveTo>
                <a:cubicBezTo>
                  <a:pt x="6154629" y="1009713"/>
                  <a:pt x="6065915" y="922025"/>
                  <a:pt x="5962064" y="853565"/>
                </a:cubicBezTo>
                <a:lnTo>
                  <a:pt x="5927486" y="833141"/>
                </a:lnTo>
                <a:lnTo>
                  <a:pt x="5933103" y="848486"/>
                </a:lnTo>
                <a:cubicBezTo>
                  <a:pt x="5961080" y="938437"/>
                  <a:pt x="5976152" y="1034074"/>
                  <a:pt x="5976152" y="1133231"/>
                </a:cubicBezTo>
                <a:lnTo>
                  <a:pt x="5976152" y="3996693"/>
                </a:lnTo>
                <a:lnTo>
                  <a:pt x="6376884" y="1827421"/>
                </a:lnTo>
                <a:cubicBezTo>
                  <a:pt x="6424917" y="1567401"/>
                  <a:pt x="6363010" y="1312528"/>
                  <a:pt x="6224089" y="1110652"/>
                </a:cubicBezTo>
                <a:close/>
              </a:path>
            </a:pathLst>
          </a:custGeom>
          <a:noFill/>
          <a:ln w="76200"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FCC858C-4323-429C-A7F5-CB8FCE9ED797}"/>
              </a:ext>
            </a:extLst>
          </p:cNvPr>
          <p:cNvSpPr txBox="1"/>
          <p:nvPr/>
        </p:nvSpPr>
        <p:spPr>
          <a:xfrm>
            <a:off x="2865765" y="1829051"/>
            <a:ext cx="5981722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5. Напрямки </a:t>
            </a:r>
            <a:r>
              <a:rPr lang="ru-RU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розумової</a:t>
            </a:r>
            <a:r>
              <a:rPr lang="ru-RU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ru-RU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готовності</a:t>
            </a:r>
            <a:r>
              <a:rPr lang="ru-RU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ru-RU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дитини</a:t>
            </a:r>
            <a:r>
              <a:rPr lang="ru-RU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до </a:t>
            </a:r>
            <a:r>
              <a:rPr lang="ru-RU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навчання</a:t>
            </a:r>
            <a:r>
              <a:rPr lang="ru-RU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в </a:t>
            </a:r>
            <a:r>
              <a:rPr lang="ru-RU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школі</a:t>
            </a:r>
            <a:endParaRPr lang="uk-UA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13704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A65838D1-482F-48EA-B54B-7A9C1DFCD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13D2E340-0663-474B-992C-9192B5C45E57}" type="slidenum">
              <a:rPr lang="ru-RU" noProof="0" smtClean="0"/>
              <a:pPr rtl="0"/>
              <a:t>14</a:t>
            </a:fld>
            <a:endParaRPr lang="ru-RU" noProof="0"/>
          </a:p>
        </p:txBody>
      </p:sp>
      <p:sp>
        <p:nvSpPr>
          <p:cNvPr id="5" name="Скругленный прямоугольник 4"/>
          <p:cNvSpPr/>
          <p:nvPr/>
        </p:nvSpPr>
        <p:spPr>
          <a:xfrm rot="21396548">
            <a:off x="1425250" y="1813712"/>
            <a:ext cx="9350207" cy="3472830"/>
          </a:xfrm>
          <a:prstGeom prst="roundRect">
            <a:avLst/>
          </a:prstGeom>
          <a:solidFill>
            <a:srgbClr val="FFCC99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425249" y="1813712"/>
            <a:ext cx="9350207" cy="3472830"/>
          </a:xfrm>
          <a:prstGeom prst="roundRect">
            <a:avLst/>
          </a:prstGeom>
          <a:solidFill>
            <a:srgbClr val="E7DDE7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867988" y="2026633"/>
            <a:ext cx="846473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ru-RU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Виявляється</a:t>
            </a:r>
            <a:r>
              <a:rPr lang="ru-RU" sz="20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у </a:t>
            </a:r>
            <a:r>
              <a:rPr lang="ru-RU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загальному</a:t>
            </a:r>
            <a:r>
              <a:rPr lang="ru-RU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рівні</a:t>
            </a:r>
            <a:r>
              <a:rPr lang="ru-RU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її</a:t>
            </a:r>
            <a:r>
              <a:rPr lang="ru-RU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розумового</a:t>
            </a:r>
            <a:r>
              <a:rPr lang="ru-RU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розвитку</a:t>
            </a:r>
            <a:r>
              <a:rPr lang="ru-RU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володінні</a:t>
            </a:r>
            <a:r>
              <a:rPr lang="ru-RU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вміннями</a:t>
            </a:r>
            <a:r>
              <a:rPr lang="ru-RU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навичками</a:t>
            </a:r>
            <a:r>
              <a:rPr lang="ru-RU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які</a:t>
            </a:r>
            <a:r>
              <a:rPr lang="ru-RU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допоможуть</a:t>
            </a:r>
            <a:r>
              <a:rPr lang="ru-RU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вивчати</a:t>
            </a:r>
            <a:r>
              <a:rPr lang="ru-RU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передбачені</a:t>
            </a:r>
            <a:r>
              <a:rPr lang="ru-RU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програмою</a:t>
            </a:r>
            <a:r>
              <a:rPr lang="ru-RU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предмети</a:t>
            </a:r>
            <a:r>
              <a:rPr lang="ru-RU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2000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ru-RU" sz="20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Формування</a:t>
            </a:r>
            <a:r>
              <a:rPr lang="ru-RU" sz="20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умінь</a:t>
            </a:r>
            <a:r>
              <a:rPr lang="ru-RU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навчальної</a:t>
            </a:r>
            <a:r>
              <a:rPr lang="ru-RU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діяльності</a:t>
            </a:r>
            <a:r>
              <a:rPr lang="ru-RU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забезпечує</a:t>
            </a:r>
            <a:r>
              <a:rPr lang="ru-RU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дитині</a:t>
            </a:r>
            <a:r>
              <a:rPr lang="ru-RU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високий</a:t>
            </a:r>
            <a:r>
              <a:rPr lang="ru-RU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рівень</a:t>
            </a:r>
            <a:r>
              <a:rPr lang="ru-RU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здатності</a:t>
            </a:r>
            <a:r>
              <a:rPr lang="ru-RU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до </a:t>
            </a:r>
            <a:r>
              <a:rPr lang="ru-RU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навчання</a:t>
            </a:r>
            <a:r>
              <a:rPr lang="ru-RU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тобто</a:t>
            </a:r>
            <a:r>
              <a:rPr lang="ru-RU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до </a:t>
            </a:r>
            <a:r>
              <a:rPr lang="ru-RU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виокремлення</a:t>
            </a:r>
            <a:r>
              <a:rPr lang="ru-RU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навчального</a:t>
            </a:r>
            <a:r>
              <a:rPr lang="ru-RU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завдання</a:t>
            </a:r>
            <a:r>
              <a:rPr lang="ru-RU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вміння</a:t>
            </a:r>
            <a:r>
              <a:rPr lang="ru-RU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перетворити</a:t>
            </a:r>
            <a:r>
              <a:rPr lang="ru-RU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його</a:t>
            </a:r>
            <a:r>
              <a:rPr lang="ru-RU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самостійну</a:t>
            </a:r>
            <a:r>
              <a:rPr lang="ru-RU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мету </a:t>
            </a:r>
            <a:r>
              <a:rPr lang="ru-RU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діяльності</a:t>
            </a:r>
            <a:r>
              <a:rPr lang="ru-RU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Це</a:t>
            </a:r>
            <a:r>
              <a:rPr lang="ru-RU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вимагає</a:t>
            </a:r>
            <a:r>
              <a:rPr lang="ru-RU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від</a:t>
            </a:r>
            <a:r>
              <a:rPr lang="ru-RU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дитини</a:t>
            </a:r>
            <a:r>
              <a:rPr lang="ru-RU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здатності</a:t>
            </a:r>
            <a:r>
              <a:rPr lang="ru-RU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аналізувати</a:t>
            </a:r>
            <a:r>
              <a:rPr lang="ru-RU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шукати</a:t>
            </a:r>
            <a:r>
              <a:rPr lang="ru-RU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причини </a:t>
            </a:r>
            <a:r>
              <a:rPr lang="ru-RU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змін</a:t>
            </a:r>
            <a:r>
              <a:rPr lang="ru-RU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у предметах і </a:t>
            </a:r>
            <a:r>
              <a:rPr lang="ru-RU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явищах</a:t>
            </a:r>
            <a:r>
              <a:rPr lang="ru-RU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тощо</a:t>
            </a:r>
            <a:r>
              <a:rPr lang="ru-RU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40526" y="315423"/>
            <a:ext cx="10068664" cy="1038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РОЗУМОВА ГОТОВНІСТЬ ДИТИНИ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ДО НАВЧАННЯ В ШКОЛІ</a:t>
            </a:r>
            <a:endParaRPr lang="ru-RU" sz="2800" b="1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50571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80AB28AB-3E9D-4F4A-A9F7-C8D7C37B5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13D2E340-0663-474B-992C-9192B5C45E57}" type="slidenum">
              <a:rPr lang="ru-RU" noProof="0" smtClean="0"/>
              <a:pPr rtl="0"/>
              <a:t>15</a:t>
            </a:fld>
            <a:endParaRPr lang="ru-RU" noProof="0"/>
          </a:p>
        </p:txBody>
      </p:sp>
      <p:sp>
        <p:nvSpPr>
          <p:cNvPr id="3" name="Полилиния 4">
            <a:extLst>
              <a:ext uri="{FF2B5EF4-FFF2-40B4-BE49-F238E27FC236}">
                <a16:creationId xmlns:a16="http://schemas.microsoft.com/office/drawing/2014/main" xmlns="" id="{1154F68E-CAF9-4FCB-985A-ED773B464E44}"/>
              </a:ext>
            </a:extLst>
          </p:cNvPr>
          <p:cNvSpPr/>
          <p:nvPr/>
        </p:nvSpPr>
        <p:spPr>
          <a:xfrm rot="3383287" flipH="1">
            <a:off x="2660134" y="306625"/>
            <a:ext cx="6392984" cy="6461172"/>
          </a:xfrm>
          <a:custGeom>
            <a:avLst/>
            <a:gdLst>
              <a:gd name="connsiteX0" fmla="*/ 230990 w 6392984"/>
              <a:gd name="connsiteY0" fmla="*/ 3470492 h 6461172"/>
              <a:gd name="connsiteX1" fmla="*/ 16100 w 6392984"/>
              <a:gd name="connsiteY1" fmla="*/ 4633751 h 6461172"/>
              <a:gd name="connsiteX2" fmla="*/ 355933 w 6392984"/>
              <a:gd name="connsiteY2" fmla="*/ 5552750 h 6461172"/>
              <a:gd name="connsiteX3" fmla="*/ 391522 w 6392984"/>
              <a:gd name="connsiteY3" fmla="*/ 5578786 h 6461172"/>
              <a:gd name="connsiteX4" fmla="*/ 346561 w 6392984"/>
              <a:gd name="connsiteY4" fmla="*/ 5504776 h 6461172"/>
              <a:gd name="connsiteX5" fmla="*/ 230990 w 6392984"/>
              <a:gd name="connsiteY5" fmla="*/ 5048353 h 6461172"/>
              <a:gd name="connsiteX6" fmla="*/ 2172752 w 6392984"/>
              <a:gd name="connsiteY6" fmla="*/ 6005899 h 6461172"/>
              <a:gd name="connsiteX7" fmla="*/ 783768 w 6392984"/>
              <a:gd name="connsiteY7" fmla="*/ 5749311 h 6461172"/>
              <a:gd name="connsiteX8" fmla="*/ 430919 w 6392984"/>
              <a:gd name="connsiteY8" fmla="*/ 5607606 h 6461172"/>
              <a:gd name="connsiteX9" fmla="*/ 391522 w 6392984"/>
              <a:gd name="connsiteY9" fmla="*/ 5578786 h 6461172"/>
              <a:gd name="connsiteX10" fmla="*/ 394524 w 6392984"/>
              <a:gd name="connsiteY10" fmla="*/ 5583726 h 6461172"/>
              <a:gd name="connsiteX11" fmla="*/ 1188536 w 6392984"/>
              <a:gd name="connsiteY11" fmla="*/ 6005899 h 6461172"/>
              <a:gd name="connsiteX12" fmla="*/ 1112105 w 6392984"/>
              <a:gd name="connsiteY12" fmla="*/ 179544 h 6461172"/>
              <a:gd name="connsiteX13" fmla="*/ 1090632 w 6392984"/>
              <a:gd name="connsiteY13" fmla="*/ 180628 h 6461172"/>
              <a:gd name="connsiteX14" fmla="*/ 230990 w 6392984"/>
              <a:gd name="connsiteY14" fmla="*/ 1133231 h 6461172"/>
              <a:gd name="connsiteX15" fmla="*/ 230990 w 6392984"/>
              <a:gd name="connsiteY15" fmla="*/ 3470492 h 6461172"/>
              <a:gd name="connsiteX16" fmla="*/ 727311 w 6392984"/>
              <a:gd name="connsiteY16" fmla="*/ 783770 h 6461172"/>
              <a:gd name="connsiteX17" fmla="*/ 1052975 w 6392984"/>
              <a:gd name="connsiteY17" fmla="*/ 224536 h 6461172"/>
              <a:gd name="connsiteX18" fmla="*/ 5642758 w 6392984"/>
              <a:gd name="connsiteY18" fmla="*/ 5773550 h 6461172"/>
              <a:gd name="connsiteX19" fmla="*/ 5627694 w 6392984"/>
              <a:gd name="connsiteY19" fmla="*/ 5787242 h 6461172"/>
              <a:gd name="connsiteX20" fmla="*/ 5018606 w 6392984"/>
              <a:gd name="connsiteY20" fmla="*/ 6005899 h 6461172"/>
              <a:gd name="connsiteX21" fmla="*/ 2172752 w 6392984"/>
              <a:gd name="connsiteY21" fmla="*/ 6005899 h 6461172"/>
              <a:gd name="connsiteX22" fmla="*/ 4550113 w 6392984"/>
              <a:gd name="connsiteY22" fmla="*/ 6445072 h 6461172"/>
              <a:gd name="connsiteX23" fmla="*/ 5611486 w 6392984"/>
              <a:gd name="connsiteY23" fmla="*/ 5863637 h 6461172"/>
              <a:gd name="connsiteX24" fmla="*/ 2706745 w 6392984"/>
              <a:gd name="connsiteY24" fmla="*/ 175685 h 6461172"/>
              <a:gd name="connsiteX25" fmla="*/ 1842870 w 6392984"/>
              <a:gd name="connsiteY25" fmla="*/ 16100 h 6461172"/>
              <a:gd name="connsiteX26" fmla="*/ 1126101 w 6392984"/>
              <a:gd name="connsiteY26" fmla="*/ 168895 h 6461172"/>
              <a:gd name="connsiteX27" fmla="*/ 1112105 w 6392984"/>
              <a:gd name="connsiteY27" fmla="*/ 179544 h 6461172"/>
              <a:gd name="connsiteX28" fmla="*/ 1188536 w 6392984"/>
              <a:gd name="connsiteY28" fmla="*/ 175685 h 6461172"/>
              <a:gd name="connsiteX29" fmla="*/ 5976152 w 6392984"/>
              <a:gd name="connsiteY29" fmla="*/ 3996693 h 6461172"/>
              <a:gd name="connsiteX30" fmla="*/ 5665673 w 6392984"/>
              <a:gd name="connsiteY30" fmla="*/ 5677402 h 6461172"/>
              <a:gd name="connsiteX31" fmla="*/ 5643026 w 6392984"/>
              <a:gd name="connsiteY31" fmla="*/ 5772779 h 6461172"/>
              <a:gd name="connsiteX32" fmla="*/ 5642758 w 6392984"/>
              <a:gd name="connsiteY32" fmla="*/ 5773550 h 6461172"/>
              <a:gd name="connsiteX33" fmla="*/ 5695693 w 6392984"/>
              <a:gd name="connsiteY33" fmla="*/ 5725440 h 6461172"/>
              <a:gd name="connsiteX34" fmla="*/ 5976152 w 6392984"/>
              <a:gd name="connsiteY34" fmla="*/ 5048353 h 6461172"/>
              <a:gd name="connsiteX35" fmla="*/ 5812618 w 6392984"/>
              <a:gd name="connsiteY35" fmla="*/ 597858 h 6461172"/>
              <a:gd name="connsiteX36" fmla="*/ 5018606 w 6392984"/>
              <a:gd name="connsiteY36" fmla="*/ 175685 h 6461172"/>
              <a:gd name="connsiteX37" fmla="*/ 2706745 w 6392984"/>
              <a:gd name="connsiteY37" fmla="*/ 175685 h 6461172"/>
              <a:gd name="connsiteX38" fmla="*/ 5609215 w 6392984"/>
              <a:gd name="connsiteY38" fmla="*/ 711862 h 6461172"/>
              <a:gd name="connsiteX39" fmla="*/ 5881402 w 6392984"/>
              <a:gd name="connsiteY39" fmla="*/ 805921 h 6461172"/>
              <a:gd name="connsiteX40" fmla="*/ 5927486 w 6392984"/>
              <a:gd name="connsiteY40" fmla="*/ 833141 h 6461172"/>
              <a:gd name="connsiteX41" fmla="*/ 5900903 w 6392984"/>
              <a:gd name="connsiteY41" fmla="*/ 760511 h 6461172"/>
              <a:gd name="connsiteX42" fmla="*/ 5812618 w 6392984"/>
              <a:gd name="connsiteY42" fmla="*/ 597858 h 6461172"/>
              <a:gd name="connsiteX43" fmla="*/ 6224089 w 6392984"/>
              <a:gd name="connsiteY43" fmla="*/ 1110652 h 6461172"/>
              <a:gd name="connsiteX44" fmla="*/ 5962064 w 6392984"/>
              <a:gd name="connsiteY44" fmla="*/ 853565 h 6461172"/>
              <a:gd name="connsiteX45" fmla="*/ 5927486 w 6392984"/>
              <a:gd name="connsiteY45" fmla="*/ 833141 h 6461172"/>
              <a:gd name="connsiteX46" fmla="*/ 5933103 w 6392984"/>
              <a:gd name="connsiteY46" fmla="*/ 848486 h 6461172"/>
              <a:gd name="connsiteX47" fmla="*/ 5976152 w 6392984"/>
              <a:gd name="connsiteY47" fmla="*/ 1133231 h 6461172"/>
              <a:gd name="connsiteX48" fmla="*/ 5976152 w 6392984"/>
              <a:gd name="connsiteY48" fmla="*/ 3996693 h 6461172"/>
              <a:gd name="connsiteX49" fmla="*/ 6376884 w 6392984"/>
              <a:gd name="connsiteY49" fmla="*/ 1827421 h 6461172"/>
              <a:gd name="connsiteX50" fmla="*/ 6224089 w 6392984"/>
              <a:gd name="connsiteY50" fmla="*/ 1110652 h 6461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6392984" h="6461172">
                <a:moveTo>
                  <a:pt x="230990" y="3470492"/>
                </a:moveTo>
                <a:lnTo>
                  <a:pt x="16100" y="4633751"/>
                </a:lnTo>
                <a:cubicBezTo>
                  <a:pt x="-49946" y="4991278"/>
                  <a:pt x="91864" y="5339075"/>
                  <a:pt x="355933" y="5552750"/>
                </a:cubicBezTo>
                <a:lnTo>
                  <a:pt x="391522" y="5578786"/>
                </a:lnTo>
                <a:lnTo>
                  <a:pt x="346561" y="5504776"/>
                </a:lnTo>
                <a:cubicBezTo>
                  <a:pt x="272856" y="5369099"/>
                  <a:pt x="230990" y="5213615"/>
                  <a:pt x="230990" y="5048353"/>
                </a:cubicBezTo>
                <a:close/>
                <a:moveTo>
                  <a:pt x="2172752" y="6005899"/>
                </a:moveTo>
                <a:lnTo>
                  <a:pt x="783768" y="5749311"/>
                </a:lnTo>
                <a:cubicBezTo>
                  <a:pt x="653759" y="5725293"/>
                  <a:pt x="534770" y="5676065"/>
                  <a:pt x="430919" y="5607606"/>
                </a:cubicBezTo>
                <a:lnTo>
                  <a:pt x="391522" y="5578786"/>
                </a:lnTo>
                <a:lnTo>
                  <a:pt x="394524" y="5583726"/>
                </a:lnTo>
                <a:cubicBezTo>
                  <a:pt x="566602" y="5838435"/>
                  <a:pt x="858012" y="6005899"/>
                  <a:pt x="1188536" y="6005899"/>
                </a:cubicBezTo>
                <a:close/>
                <a:moveTo>
                  <a:pt x="1112105" y="179544"/>
                </a:moveTo>
                <a:lnTo>
                  <a:pt x="1090632" y="180628"/>
                </a:lnTo>
                <a:cubicBezTo>
                  <a:pt x="607784" y="229664"/>
                  <a:pt x="230990" y="637446"/>
                  <a:pt x="230990" y="1133231"/>
                </a:cubicBezTo>
                <a:lnTo>
                  <a:pt x="230990" y="3470492"/>
                </a:lnTo>
                <a:lnTo>
                  <a:pt x="727311" y="783770"/>
                </a:lnTo>
                <a:cubicBezTo>
                  <a:pt x="769340" y="556252"/>
                  <a:pt x="888580" y="362488"/>
                  <a:pt x="1052975" y="224536"/>
                </a:cubicBezTo>
                <a:close/>
                <a:moveTo>
                  <a:pt x="5642758" y="5773550"/>
                </a:moveTo>
                <a:lnTo>
                  <a:pt x="5627694" y="5787242"/>
                </a:lnTo>
                <a:cubicBezTo>
                  <a:pt x="5462174" y="5923842"/>
                  <a:pt x="5249972" y="6005899"/>
                  <a:pt x="5018606" y="6005899"/>
                </a:cubicBezTo>
                <a:lnTo>
                  <a:pt x="2172752" y="6005899"/>
                </a:lnTo>
                <a:lnTo>
                  <a:pt x="4550113" y="6445072"/>
                </a:lnTo>
                <a:cubicBezTo>
                  <a:pt x="5005147" y="6529130"/>
                  <a:pt x="5444420" y="6276495"/>
                  <a:pt x="5611486" y="5863637"/>
                </a:cubicBezTo>
                <a:close/>
                <a:moveTo>
                  <a:pt x="2706745" y="175685"/>
                </a:moveTo>
                <a:lnTo>
                  <a:pt x="1842870" y="16100"/>
                </a:lnTo>
                <a:cubicBezTo>
                  <a:pt x="1582851" y="-31933"/>
                  <a:pt x="1327978" y="29974"/>
                  <a:pt x="1126101" y="168895"/>
                </a:cubicBezTo>
                <a:lnTo>
                  <a:pt x="1112105" y="179544"/>
                </a:lnTo>
                <a:lnTo>
                  <a:pt x="1188536" y="175685"/>
                </a:lnTo>
                <a:close/>
                <a:moveTo>
                  <a:pt x="5976152" y="3996693"/>
                </a:moveTo>
                <a:lnTo>
                  <a:pt x="5665673" y="5677402"/>
                </a:lnTo>
                <a:cubicBezTo>
                  <a:pt x="5659668" y="5709905"/>
                  <a:pt x="5652088" y="5741719"/>
                  <a:pt x="5643026" y="5772779"/>
                </a:cubicBezTo>
                <a:lnTo>
                  <a:pt x="5642758" y="5773550"/>
                </a:lnTo>
                <a:lnTo>
                  <a:pt x="5695693" y="5725440"/>
                </a:lnTo>
                <a:cubicBezTo>
                  <a:pt x="5868975" y="5552159"/>
                  <a:pt x="5976152" y="5312772"/>
                  <a:pt x="5976152" y="5048353"/>
                </a:cubicBezTo>
                <a:close/>
                <a:moveTo>
                  <a:pt x="5812618" y="597858"/>
                </a:moveTo>
                <a:cubicBezTo>
                  <a:pt x="5640540" y="343149"/>
                  <a:pt x="5349130" y="175685"/>
                  <a:pt x="5018606" y="175685"/>
                </a:cubicBezTo>
                <a:lnTo>
                  <a:pt x="2706745" y="175685"/>
                </a:lnTo>
                <a:lnTo>
                  <a:pt x="5609215" y="711862"/>
                </a:lnTo>
                <a:cubicBezTo>
                  <a:pt x="5706722" y="729874"/>
                  <a:pt x="5798030" y="762068"/>
                  <a:pt x="5881402" y="805921"/>
                </a:cubicBezTo>
                <a:lnTo>
                  <a:pt x="5927486" y="833141"/>
                </a:lnTo>
                <a:lnTo>
                  <a:pt x="5900903" y="760511"/>
                </a:lnTo>
                <a:cubicBezTo>
                  <a:pt x="5876676" y="703231"/>
                  <a:pt x="5847034" y="648800"/>
                  <a:pt x="5812618" y="597858"/>
                </a:cubicBezTo>
                <a:close/>
                <a:moveTo>
                  <a:pt x="6224089" y="1110652"/>
                </a:moveTo>
                <a:cubicBezTo>
                  <a:pt x="6154629" y="1009713"/>
                  <a:pt x="6065915" y="922025"/>
                  <a:pt x="5962064" y="853565"/>
                </a:cubicBezTo>
                <a:lnTo>
                  <a:pt x="5927486" y="833141"/>
                </a:lnTo>
                <a:lnTo>
                  <a:pt x="5933103" y="848486"/>
                </a:lnTo>
                <a:cubicBezTo>
                  <a:pt x="5961080" y="938437"/>
                  <a:pt x="5976152" y="1034074"/>
                  <a:pt x="5976152" y="1133231"/>
                </a:cubicBezTo>
                <a:lnTo>
                  <a:pt x="5976152" y="3996693"/>
                </a:lnTo>
                <a:lnTo>
                  <a:pt x="6376884" y="1827421"/>
                </a:lnTo>
                <a:cubicBezTo>
                  <a:pt x="6424917" y="1567401"/>
                  <a:pt x="6363010" y="1312528"/>
                  <a:pt x="6224089" y="1110652"/>
                </a:cubicBezTo>
                <a:close/>
              </a:path>
            </a:pathLst>
          </a:custGeom>
          <a:noFill/>
          <a:ln w="76200"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62C84C4-8FC2-4A76-834E-11EAB8CBCF95}"/>
              </a:ext>
            </a:extLst>
          </p:cNvPr>
          <p:cNvSpPr txBox="1"/>
          <p:nvPr/>
        </p:nvSpPr>
        <p:spPr>
          <a:xfrm>
            <a:off x="2926656" y="2551837"/>
            <a:ext cx="585993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6. </a:t>
            </a:r>
            <a:r>
              <a:rPr lang="ru-RU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Рівні</a:t>
            </a:r>
            <a:r>
              <a:rPr lang="ru-RU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ru-RU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адаптації</a:t>
            </a:r>
            <a:r>
              <a:rPr lang="ru-RU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ru-RU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дітей</a:t>
            </a:r>
            <a:r>
              <a:rPr lang="ru-RU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до </a:t>
            </a:r>
            <a:r>
              <a:rPr lang="ru-RU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школи</a:t>
            </a:r>
            <a:endParaRPr lang="uk-UA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31670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579A281D-79F3-48FB-8BDA-D988A03A4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13D2E340-0663-474B-992C-9192B5C45E57}" type="slidenum">
              <a:rPr lang="ru-RU" noProof="0" smtClean="0"/>
              <a:pPr rtl="0"/>
              <a:t>16</a:t>
            </a:fld>
            <a:endParaRPr lang="ru-RU" noProof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xmlns="" val="988216693"/>
              </p:ext>
            </p:extLst>
          </p:nvPr>
        </p:nvGraphicFramePr>
        <p:xfrm>
          <a:off x="253205" y="-300445"/>
          <a:ext cx="11734800" cy="69494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5096769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13D2E340-0663-474B-992C-9192B5C45E57}" type="slidenum">
              <a:rPr lang="ru-RU" noProof="0" smtClean="0"/>
              <a:pPr rtl="0"/>
              <a:t>17</a:t>
            </a:fld>
            <a:endParaRPr lang="ru-RU" noProof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3195490209"/>
              </p:ext>
            </p:extLst>
          </p:nvPr>
        </p:nvGraphicFramePr>
        <p:xfrm>
          <a:off x="431074" y="496389"/>
          <a:ext cx="11247120" cy="52937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3276379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D0810B30-D768-4A3D-8DCB-82EEF1281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13D2E340-0663-474B-992C-9192B5C45E57}" type="slidenum">
              <a:rPr lang="ru-RU" noProof="0" smtClean="0"/>
              <a:pPr rtl="0"/>
              <a:t>2</a:t>
            </a:fld>
            <a:endParaRPr lang="ru-RU" noProof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13AD46AB-F89E-4FD7-AEAD-761CCD0BDA60}"/>
              </a:ext>
            </a:extLst>
          </p:cNvPr>
          <p:cNvSpPr/>
          <p:nvPr/>
        </p:nvSpPr>
        <p:spPr>
          <a:xfrm>
            <a:off x="0" y="2270892"/>
            <a:ext cx="488550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8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Times New Roman" panose="02020603050405020304" pitchFamily="18" charset="0"/>
              </a:rPr>
              <a:t>План лекції:</a:t>
            </a:r>
          </a:p>
        </p:txBody>
      </p:sp>
      <p:sp>
        <p:nvSpPr>
          <p:cNvPr id="7" name="object 15">
            <a:extLst>
              <a:ext uri="{FF2B5EF4-FFF2-40B4-BE49-F238E27FC236}">
                <a16:creationId xmlns:a16="http://schemas.microsoft.com/office/drawing/2014/main" xmlns="" id="{50897D68-EBAB-4B14-B224-6708B31B0F74}"/>
              </a:ext>
            </a:extLst>
          </p:cNvPr>
          <p:cNvSpPr/>
          <p:nvPr/>
        </p:nvSpPr>
        <p:spPr>
          <a:xfrm rot="353706">
            <a:off x="4785303" y="365252"/>
            <a:ext cx="6870848" cy="6143235"/>
          </a:xfrm>
          <a:custGeom>
            <a:avLst/>
            <a:gdLst/>
            <a:ahLst/>
            <a:cxnLst/>
            <a:rect l="l" t="t" r="r" b="b"/>
            <a:pathLst>
              <a:path w="1513205" h="1405890">
                <a:moveTo>
                  <a:pt x="205130" y="1399794"/>
                </a:moveTo>
                <a:lnTo>
                  <a:pt x="196215" y="1346225"/>
                </a:lnTo>
                <a:lnTo>
                  <a:pt x="154520" y="1357083"/>
                </a:lnTo>
                <a:lnTo>
                  <a:pt x="205130" y="1399794"/>
                </a:lnTo>
                <a:close/>
              </a:path>
              <a:path w="1513205" h="1405890">
                <a:moveTo>
                  <a:pt x="1512671" y="1264234"/>
                </a:moveTo>
                <a:lnTo>
                  <a:pt x="1399578" y="281266"/>
                </a:lnTo>
                <a:lnTo>
                  <a:pt x="1390573" y="205498"/>
                </a:lnTo>
                <a:lnTo>
                  <a:pt x="1382153" y="138582"/>
                </a:lnTo>
                <a:lnTo>
                  <a:pt x="1374838" y="83007"/>
                </a:lnTo>
                <a:lnTo>
                  <a:pt x="1368945" y="39916"/>
                </a:lnTo>
                <a:lnTo>
                  <a:pt x="1363954" y="4635"/>
                </a:lnTo>
                <a:lnTo>
                  <a:pt x="1363383" y="292"/>
                </a:lnTo>
                <a:lnTo>
                  <a:pt x="1361147" y="0"/>
                </a:lnTo>
                <a:lnTo>
                  <a:pt x="1309890" y="114"/>
                </a:lnTo>
                <a:lnTo>
                  <a:pt x="1292529" y="723"/>
                </a:lnTo>
                <a:lnTo>
                  <a:pt x="1283042" y="1054"/>
                </a:lnTo>
                <a:lnTo>
                  <a:pt x="627595" y="76466"/>
                </a:lnTo>
                <a:lnTo>
                  <a:pt x="1051521" y="29146"/>
                </a:lnTo>
                <a:lnTo>
                  <a:pt x="1131785" y="19380"/>
                </a:lnTo>
                <a:lnTo>
                  <a:pt x="1159268" y="16052"/>
                </a:lnTo>
                <a:lnTo>
                  <a:pt x="1208176" y="10845"/>
                </a:lnTo>
                <a:lnTo>
                  <a:pt x="1257846" y="7264"/>
                </a:lnTo>
                <a:lnTo>
                  <a:pt x="1308023" y="5372"/>
                </a:lnTo>
                <a:lnTo>
                  <a:pt x="1358455" y="5270"/>
                </a:lnTo>
                <a:lnTo>
                  <a:pt x="1361528" y="26644"/>
                </a:lnTo>
                <a:lnTo>
                  <a:pt x="1367256" y="67970"/>
                </a:lnTo>
                <a:lnTo>
                  <a:pt x="1375029" y="126263"/>
                </a:lnTo>
                <a:lnTo>
                  <a:pt x="1384198" y="198564"/>
                </a:lnTo>
                <a:lnTo>
                  <a:pt x="1394142" y="281901"/>
                </a:lnTo>
                <a:lnTo>
                  <a:pt x="1506613" y="1259420"/>
                </a:lnTo>
                <a:lnTo>
                  <a:pt x="434403" y="1382331"/>
                </a:lnTo>
                <a:lnTo>
                  <a:pt x="380187" y="1387335"/>
                </a:lnTo>
                <a:lnTo>
                  <a:pt x="328142" y="1391577"/>
                </a:lnTo>
                <a:lnTo>
                  <a:pt x="205130" y="1399794"/>
                </a:lnTo>
                <a:lnTo>
                  <a:pt x="154584" y="1357630"/>
                </a:lnTo>
                <a:lnTo>
                  <a:pt x="148907" y="1317002"/>
                </a:lnTo>
                <a:lnTo>
                  <a:pt x="142163" y="1268272"/>
                </a:lnTo>
                <a:lnTo>
                  <a:pt x="134937" y="1215491"/>
                </a:lnTo>
                <a:lnTo>
                  <a:pt x="127673" y="1161618"/>
                </a:lnTo>
                <a:lnTo>
                  <a:pt x="120815" y="1109599"/>
                </a:lnTo>
                <a:lnTo>
                  <a:pt x="114782" y="1062418"/>
                </a:lnTo>
                <a:lnTo>
                  <a:pt x="110020" y="1023010"/>
                </a:lnTo>
                <a:lnTo>
                  <a:pt x="105105" y="981151"/>
                </a:lnTo>
                <a:lnTo>
                  <a:pt x="99047" y="930592"/>
                </a:lnTo>
                <a:lnTo>
                  <a:pt x="84150" y="807707"/>
                </a:lnTo>
                <a:lnTo>
                  <a:pt x="78143" y="757529"/>
                </a:lnTo>
                <a:lnTo>
                  <a:pt x="65874" y="654735"/>
                </a:lnTo>
                <a:lnTo>
                  <a:pt x="59829" y="603719"/>
                </a:lnTo>
                <a:lnTo>
                  <a:pt x="53975" y="553999"/>
                </a:lnTo>
                <a:lnTo>
                  <a:pt x="48399" y="506361"/>
                </a:lnTo>
                <a:lnTo>
                  <a:pt x="34239" y="384225"/>
                </a:lnTo>
                <a:lnTo>
                  <a:pt x="25920" y="313702"/>
                </a:lnTo>
                <a:lnTo>
                  <a:pt x="18605" y="252437"/>
                </a:lnTo>
                <a:lnTo>
                  <a:pt x="6057" y="148196"/>
                </a:lnTo>
                <a:lnTo>
                  <a:pt x="25476" y="145872"/>
                </a:lnTo>
                <a:lnTo>
                  <a:pt x="127114" y="134162"/>
                </a:lnTo>
                <a:lnTo>
                  <a:pt x="25476" y="145872"/>
                </a:lnTo>
                <a:lnTo>
                  <a:pt x="127127" y="134543"/>
                </a:lnTo>
                <a:lnTo>
                  <a:pt x="127241" y="148590"/>
                </a:lnTo>
                <a:lnTo>
                  <a:pt x="129679" y="169824"/>
                </a:lnTo>
                <a:lnTo>
                  <a:pt x="379285" y="137795"/>
                </a:lnTo>
                <a:lnTo>
                  <a:pt x="379018" y="105803"/>
                </a:lnTo>
                <a:lnTo>
                  <a:pt x="544118" y="86194"/>
                </a:lnTo>
                <a:lnTo>
                  <a:pt x="379018" y="105194"/>
                </a:lnTo>
                <a:lnTo>
                  <a:pt x="627595" y="76466"/>
                </a:lnTo>
                <a:lnTo>
                  <a:pt x="1282966" y="1054"/>
                </a:lnTo>
                <a:lnTo>
                  <a:pt x="1258887" y="1905"/>
                </a:lnTo>
                <a:lnTo>
                  <a:pt x="1234859" y="3568"/>
                </a:lnTo>
                <a:lnTo>
                  <a:pt x="1208379" y="5397"/>
                </a:lnTo>
                <a:lnTo>
                  <a:pt x="1158646" y="10604"/>
                </a:lnTo>
                <a:lnTo>
                  <a:pt x="820026" y="50736"/>
                </a:lnTo>
                <a:lnTo>
                  <a:pt x="425145" y="95618"/>
                </a:lnTo>
                <a:lnTo>
                  <a:pt x="378980" y="99695"/>
                </a:lnTo>
                <a:lnTo>
                  <a:pt x="378917" y="91503"/>
                </a:lnTo>
                <a:lnTo>
                  <a:pt x="380403" y="42252"/>
                </a:lnTo>
                <a:lnTo>
                  <a:pt x="369519" y="9855"/>
                </a:lnTo>
                <a:lnTo>
                  <a:pt x="113538" y="48679"/>
                </a:lnTo>
                <a:lnTo>
                  <a:pt x="126873" y="102311"/>
                </a:lnTo>
                <a:lnTo>
                  <a:pt x="127063" y="127533"/>
                </a:lnTo>
                <a:lnTo>
                  <a:pt x="0" y="143383"/>
                </a:lnTo>
                <a:lnTo>
                  <a:pt x="11645" y="239864"/>
                </a:lnTo>
                <a:lnTo>
                  <a:pt x="20510" y="314325"/>
                </a:lnTo>
                <a:lnTo>
                  <a:pt x="25298" y="354926"/>
                </a:lnTo>
                <a:lnTo>
                  <a:pt x="35001" y="438289"/>
                </a:lnTo>
                <a:lnTo>
                  <a:pt x="42964" y="506984"/>
                </a:lnTo>
                <a:lnTo>
                  <a:pt x="48539" y="554621"/>
                </a:lnTo>
                <a:lnTo>
                  <a:pt x="54394" y="604342"/>
                </a:lnTo>
                <a:lnTo>
                  <a:pt x="60452" y="655358"/>
                </a:lnTo>
                <a:lnTo>
                  <a:pt x="66586" y="706894"/>
                </a:lnTo>
                <a:lnTo>
                  <a:pt x="78714" y="808342"/>
                </a:lnTo>
                <a:lnTo>
                  <a:pt x="93611" y="931227"/>
                </a:lnTo>
                <a:lnTo>
                  <a:pt x="99682" y="981773"/>
                </a:lnTo>
                <a:lnTo>
                  <a:pt x="104584" y="1023632"/>
                </a:lnTo>
                <a:lnTo>
                  <a:pt x="109308" y="1062786"/>
                </a:lnTo>
                <a:lnTo>
                  <a:pt x="115303" y="1109687"/>
                </a:lnTo>
                <a:lnTo>
                  <a:pt x="122123" y="1161415"/>
                </a:lnTo>
                <a:lnTo>
                  <a:pt x="129336" y="1215059"/>
                </a:lnTo>
                <a:lnTo>
                  <a:pt x="136537" y="1267701"/>
                </a:lnTo>
                <a:lnTo>
                  <a:pt x="143268" y="1316405"/>
                </a:lnTo>
                <a:lnTo>
                  <a:pt x="149047" y="1357718"/>
                </a:lnTo>
                <a:lnTo>
                  <a:pt x="149402" y="1360436"/>
                </a:lnTo>
                <a:lnTo>
                  <a:pt x="203593" y="1405496"/>
                </a:lnTo>
                <a:lnTo>
                  <a:pt x="204673" y="1405369"/>
                </a:lnTo>
                <a:lnTo>
                  <a:pt x="328028" y="1397101"/>
                </a:lnTo>
                <a:lnTo>
                  <a:pt x="380288" y="1392834"/>
                </a:lnTo>
                <a:lnTo>
                  <a:pt x="434759" y="1387805"/>
                </a:lnTo>
                <a:lnTo>
                  <a:pt x="489407" y="1381975"/>
                </a:lnTo>
                <a:lnTo>
                  <a:pt x="1512671" y="1264234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21BADD1-F95C-44BB-A144-880F329F81DE}"/>
              </a:ext>
            </a:extLst>
          </p:cNvPr>
          <p:cNvSpPr txBox="1"/>
          <p:nvPr/>
        </p:nvSpPr>
        <p:spPr>
          <a:xfrm>
            <a:off x="5490984" y="843619"/>
            <a:ext cx="6061284" cy="57554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ru-RU" sz="2300" dirty="0" err="1">
                <a:latin typeface="+mj-lt"/>
                <a:ea typeface="Times New Roman" panose="02020603050405020304" pitchFamily="18" charset="0"/>
              </a:rPr>
              <a:t>Наступність</a:t>
            </a:r>
            <a:r>
              <a:rPr lang="ru-RU" sz="2300" dirty="0">
                <a:latin typeface="+mj-lt"/>
                <a:ea typeface="Times New Roman" panose="02020603050405020304" pitchFamily="18" charset="0"/>
              </a:rPr>
              <a:t> та </a:t>
            </a:r>
            <a:r>
              <a:rPr lang="ru-RU" sz="2300" dirty="0" err="1">
                <a:latin typeface="+mj-lt"/>
                <a:ea typeface="Times New Roman" panose="02020603050405020304" pitchFamily="18" charset="0"/>
              </a:rPr>
              <a:t>спадкоємність</a:t>
            </a:r>
            <a:r>
              <a:rPr lang="ru-RU" sz="2300" dirty="0">
                <a:latin typeface="+mj-lt"/>
                <a:ea typeface="Times New Roman" panose="02020603050405020304" pitchFamily="18" charset="0"/>
              </a:rPr>
              <a:t> у </a:t>
            </a:r>
            <a:r>
              <a:rPr lang="ru-RU" sz="2300" dirty="0" err="1">
                <a:latin typeface="+mj-lt"/>
                <a:ea typeface="Times New Roman" panose="02020603050405020304" pitchFamily="18" charset="0"/>
              </a:rPr>
              <a:t>системі</a:t>
            </a:r>
            <a:r>
              <a:rPr lang="ru-RU" sz="23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2300" dirty="0" err="1">
                <a:latin typeface="+mj-lt"/>
                <a:ea typeface="Times New Roman" panose="02020603050405020304" pitchFamily="18" charset="0"/>
              </a:rPr>
              <a:t>безперервної</a:t>
            </a:r>
            <a:r>
              <a:rPr lang="ru-RU" sz="23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2300" dirty="0" err="1">
                <a:latin typeface="+mj-lt"/>
                <a:ea typeface="Times New Roman" panose="02020603050405020304" pitchFamily="18" charset="0"/>
              </a:rPr>
              <a:t>освіти</a:t>
            </a:r>
            <a:r>
              <a:rPr lang="ru-RU" sz="2300" dirty="0">
                <a:latin typeface="+mj-lt"/>
                <a:ea typeface="Times New Roman" panose="02020603050405020304" pitchFamily="18" charset="0"/>
              </a:rPr>
              <a:t>.</a:t>
            </a:r>
            <a:endParaRPr lang="en-US" sz="2300" dirty="0">
              <a:latin typeface="+mj-lt"/>
              <a:ea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endParaRPr lang="ru-RU" sz="2300" dirty="0">
              <a:latin typeface="+mj-lt"/>
              <a:ea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ru-RU" sz="2300" dirty="0">
                <a:latin typeface="+mj-lt"/>
                <a:ea typeface="Times New Roman" panose="02020603050405020304" pitchFamily="18" charset="0"/>
              </a:rPr>
              <a:t>Структура </a:t>
            </a:r>
            <a:r>
              <a:rPr lang="ru-RU" sz="2300" dirty="0" err="1">
                <a:latin typeface="+mj-lt"/>
                <a:ea typeface="Times New Roman" panose="02020603050405020304" pitchFamily="18" charset="0"/>
              </a:rPr>
              <a:t>готовності</a:t>
            </a:r>
            <a:r>
              <a:rPr lang="ru-RU" sz="23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2300" dirty="0" err="1">
                <a:latin typeface="+mj-lt"/>
                <a:ea typeface="Times New Roman" panose="02020603050405020304" pitchFamily="18" charset="0"/>
              </a:rPr>
              <a:t>дітей</a:t>
            </a:r>
            <a:r>
              <a:rPr lang="ru-RU" sz="2300" dirty="0">
                <a:latin typeface="+mj-lt"/>
                <a:ea typeface="Times New Roman" panose="02020603050405020304" pitchFamily="18" charset="0"/>
              </a:rPr>
              <a:t> до </a:t>
            </a:r>
            <a:r>
              <a:rPr lang="ru-RU" sz="2300" dirty="0" err="1">
                <a:latin typeface="+mj-lt"/>
                <a:ea typeface="Times New Roman" panose="02020603050405020304" pitchFamily="18" charset="0"/>
              </a:rPr>
              <a:t>шкільного</a:t>
            </a:r>
            <a:r>
              <a:rPr lang="ru-RU" sz="23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2300" dirty="0" err="1">
                <a:latin typeface="+mj-lt"/>
                <a:ea typeface="Times New Roman" panose="02020603050405020304" pitchFamily="18" charset="0"/>
              </a:rPr>
              <a:t>навчання</a:t>
            </a:r>
            <a:r>
              <a:rPr lang="ru-RU" sz="2300" dirty="0">
                <a:latin typeface="+mj-lt"/>
                <a:ea typeface="Times New Roman" panose="02020603050405020304" pitchFamily="18" charset="0"/>
              </a:rPr>
              <a:t>.</a:t>
            </a:r>
            <a:endParaRPr lang="en-US" sz="2300" dirty="0">
              <a:latin typeface="+mj-lt"/>
              <a:ea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endParaRPr lang="ru-RU" sz="2300" dirty="0">
              <a:latin typeface="+mj-lt"/>
              <a:ea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ru-RU" sz="2300" dirty="0" err="1">
                <a:latin typeface="+mj-lt"/>
                <a:ea typeface="Times New Roman" panose="02020603050405020304" pitchFamily="18" charset="0"/>
              </a:rPr>
              <a:t>Показники</a:t>
            </a:r>
            <a:r>
              <a:rPr lang="ru-RU" sz="23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2300" dirty="0" err="1">
                <a:latin typeface="+mj-lt"/>
                <a:ea typeface="Times New Roman" panose="02020603050405020304" pitchFamily="18" charset="0"/>
              </a:rPr>
              <a:t>мотиваційної</a:t>
            </a:r>
            <a:r>
              <a:rPr lang="ru-RU" sz="23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2300" dirty="0" err="1">
                <a:latin typeface="+mj-lt"/>
                <a:ea typeface="Times New Roman" panose="02020603050405020304" pitchFamily="18" charset="0"/>
              </a:rPr>
              <a:t>готовності</a:t>
            </a:r>
            <a:r>
              <a:rPr lang="ru-RU" sz="2300" dirty="0">
                <a:latin typeface="+mj-lt"/>
                <a:ea typeface="Times New Roman" panose="02020603050405020304" pitchFamily="18" charset="0"/>
              </a:rPr>
              <a:t>.</a:t>
            </a:r>
            <a:endParaRPr lang="en-US" sz="2300" dirty="0">
              <a:latin typeface="+mj-lt"/>
              <a:ea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endParaRPr lang="ru-RU" sz="2300" dirty="0">
              <a:latin typeface="+mj-lt"/>
              <a:ea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ru-RU" sz="2300" dirty="0" err="1">
                <a:latin typeface="+mj-lt"/>
                <a:ea typeface="Times New Roman" panose="02020603050405020304" pitchFamily="18" charset="0"/>
              </a:rPr>
              <a:t>Емоційно-вольова</a:t>
            </a:r>
            <a:r>
              <a:rPr lang="ru-RU" sz="23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2300" dirty="0" err="1">
                <a:latin typeface="+mj-lt"/>
                <a:ea typeface="Times New Roman" panose="02020603050405020304" pitchFamily="18" charset="0"/>
              </a:rPr>
              <a:t>готовність</a:t>
            </a:r>
            <a:r>
              <a:rPr lang="ru-RU" sz="2300" dirty="0">
                <a:latin typeface="+mj-lt"/>
                <a:ea typeface="Times New Roman" panose="02020603050405020304" pitchFamily="18" charset="0"/>
              </a:rPr>
              <a:t> до </a:t>
            </a:r>
            <a:r>
              <a:rPr lang="ru-RU" sz="2300" dirty="0" err="1">
                <a:latin typeface="+mj-lt"/>
                <a:ea typeface="Times New Roman" panose="02020603050405020304" pitchFamily="18" charset="0"/>
              </a:rPr>
              <a:t>навчання</a:t>
            </a:r>
            <a:r>
              <a:rPr lang="ru-RU" sz="2300" dirty="0">
                <a:latin typeface="+mj-lt"/>
                <a:ea typeface="Times New Roman" panose="02020603050405020304" pitchFamily="18" charset="0"/>
              </a:rPr>
              <a:t> у </a:t>
            </a:r>
            <a:r>
              <a:rPr lang="ru-RU" sz="2300" dirty="0" err="1">
                <a:latin typeface="+mj-lt"/>
                <a:ea typeface="Times New Roman" panose="02020603050405020304" pitchFamily="18" charset="0"/>
              </a:rPr>
              <a:t>школі</a:t>
            </a:r>
            <a:r>
              <a:rPr lang="ru-RU" sz="2300" dirty="0">
                <a:latin typeface="+mj-lt"/>
                <a:ea typeface="Times New Roman" panose="02020603050405020304" pitchFamily="18" charset="0"/>
              </a:rPr>
              <a:t>.</a:t>
            </a:r>
            <a:endParaRPr lang="en-US" sz="2300" dirty="0">
              <a:latin typeface="+mj-lt"/>
              <a:ea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endParaRPr lang="ru-RU" sz="2300" dirty="0">
              <a:latin typeface="+mj-lt"/>
              <a:ea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ru-RU" sz="2300" dirty="0">
                <a:latin typeface="+mj-lt"/>
                <a:ea typeface="Times New Roman" panose="02020603050405020304" pitchFamily="18" charset="0"/>
              </a:rPr>
              <a:t>Напрямки </a:t>
            </a:r>
            <a:r>
              <a:rPr lang="ru-RU" sz="2300" dirty="0" err="1">
                <a:latin typeface="+mj-lt"/>
                <a:ea typeface="Times New Roman" panose="02020603050405020304" pitchFamily="18" charset="0"/>
              </a:rPr>
              <a:t>розумової</a:t>
            </a:r>
            <a:r>
              <a:rPr lang="ru-RU" sz="23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2300" dirty="0" err="1">
                <a:latin typeface="+mj-lt"/>
                <a:ea typeface="Times New Roman" panose="02020603050405020304" pitchFamily="18" charset="0"/>
              </a:rPr>
              <a:t>готовності</a:t>
            </a:r>
            <a:r>
              <a:rPr lang="ru-RU" sz="23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2300" dirty="0" err="1">
                <a:latin typeface="+mj-lt"/>
                <a:ea typeface="Times New Roman" panose="02020603050405020304" pitchFamily="18" charset="0"/>
              </a:rPr>
              <a:t>дитини</a:t>
            </a:r>
            <a:r>
              <a:rPr lang="ru-RU" sz="2300" dirty="0">
                <a:latin typeface="+mj-lt"/>
                <a:ea typeface="Times New Roman" panose="02020603050405020304" pitchFamily="18" charset="0"/>
              </a:rPr>
              <a:t> до </a:t>
            </a:r>
            <a:r>
              <a:rPr lang="ru-RU" sz="2300" dirty="0" err="1">
                <a:latin typeface="+mj-lt"/>
                <a:ea typeface="Times New Roman" panose="02020603050405020304" pitchFamily="18" charset="0"/>
              </a:rPr>
              <a:t>навчання</a:t>
            </a:r>
            <a:r>
              <a:rPr lang="ru-RU" sz="2300" dirty="0">
                <a:latin typeface="+mj-lt"/>
                <a:ea typeface="Times New Roman" panose="02020603050405020304" pitchFamily="18" charset="0"/>
              </a:rPr>
              <a:t> в </a:t>
            </a:r>
            <a:r>
              <a:rPr lang="ru-RU" sz="2300" dirty="0" err="1">
                <a:latin typeface="+mj-lt"/>
                <a:ea typeface="Times New Roman" panose="02020603050405020304" pitchFamily="18" charset="0"/>
              </a:rPr>
              <a:t>школі</a:t>
            </a:r>
            <a:r>
              <a:rPr lang="ru-RU" sz="2300" dirty="0">
                <a:latin typeface="+mj-lt"/>
                <a:ea typeface="Times New Roman" panose="02020603050405020304" pitchFamily="18" charset="0"/>
              </a:rPr>
              <a:t>.</a:t>
            </a:r>
            <a:endParaRPr lang="en-US" sz="2300" dirty="0">
              <a:latin typeface="+mj-lt"/>
              <a:ea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endParaRPr lang="ru-RU" sz="2300" dirty="0">
              <a:latin typeface="+mj-lt"/>
              <a:ea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ru-RU" sz="2300" dirty="0" err="1">
                <a:latin typeface="+mj-lt"/>
                <a:ea typeface="Times New Roman" panose="02020603050405020304" pitchFamily="18" charset="0"/>
              </a:rPr>
              <a:t>Рівні</a:t>
            </a:r>
            <a:r>
              <a:rPr lang="ru-RU" sz="23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2300" dirty="0" err="1">
                <a:latin typeface="+mj-lt"/>
                <a:ea typeface="Times New Roman" panose="02020603050405020304" pitchFamily="18" charset="0"/>
              </a:rPr>
              <a:t>адаптації</a:t>
            </a:r>
            <a:r>
              <a:rPr lang="ru-RU" sz="23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2300" dirty="0" err="1">
                <a:latin typeface="+mj-lt"/>
                <a:ea typeface="Times New Roman" panose="02020603050405020304" pitchFamily="18" charset="0"/>
              </a:rPr>
              <a:t>дітей</a:t>
            </a:r>
            <a:r>
              <a:rPr lang="ru-RU" sz="2300" dirty="0">
                <a:latin typeface="+mj-lt"/>
                <a:ea typeface="Times New Roman" panose="02020603050405020304" pitchFamily="18" charset="0"/>
              </a:rPr>
              <a:t> до </a:t>
            </a:r>
            <a:r>
              <a:rPr lang="ru-RU" sz="2300" dirty="0" err="1">
                <a:latin typeface="+mj-lt"/>
                <a:ea typeface="Times New Roman" panose="02020603050405020304" pitchFamily="18" charset="0"/>
              </a:rPr>
              <a:t>школи</a:t>
            </a:r>
            <a:r>
              <a:rPr lang="ru-RU" sz="2300" dirty="0">
                <a:latin typeface="+mj-lt"/>
                <a:ea typeface="Times New Roman" panose="02020603050405020304" pitchFamily="18" charset="0"/>
              </a:rPr>
              <a:t>.</a:t>
            </a:r>
          </a:p>
          <a:p>
            <a:pPr marL="457200" indent="-457200">
              <a:buAutoNum type="arabicPeriod"/>
            </a:pPr>
            <a:endParaRPr lang="ru-RU" sz="2300" dirty="0">
              <a:latin typeface="+mj-lt"/>
              <a:ea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364EA18D-C01B-4B87-8E04-2076BC3F08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4759" y="2734971"/>
            <a:ext cx="1164693" cy="3864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68585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2E0EE794-AF37-42AE-B09A-581290560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13D2E340-0663-474B-992C-9192B5C45E57}" type="slidenum">
              <a:rPr lang="ru-RU" noProof="0" smtClean="0"/>
              <a:pPr rtl="0"/>
              <a:t>3</a:t>
            </a:fld>
            <a:endParaRPr lang="ru-RU" noProof="0"/>
          </a:p>
        </p:txBody>
      </p:sp>
      <p:sp>
        <p:nvSpPr>
          <p:cNvPr id="3" name="Полилиния 4">
            <a:extLst>
              <a:ext uri="{FF2B5EF4-FFF2-40B4-BE49-F238E27FC236}">
                <a16:creationId xmlns:a16="http://schemas.microsoft.com/office/drawing/2014/main" xmlns="" id="{DC3D80F1-2FF2-4CB8-8387-7912DE6F6B9A}"/>
              </a:ext>
            </a:extLst>
          </p:cNvPr>
          <p:cNvSpPr/>
          <p:nvPr/>
        </p:nvSpPr>
        <p:spPr>
          <a:xfrm rot="3383287" flipH="1">
            <a:off x="2660134" y="306625"/>
            <a:ext cx="6392984" cy="6461172"/>
          </a:xfrm>
          <a:custGeom>
            <a:avLst/>
            <a:gdLst>
              <a:gd name="connsiteX0" fmla="*/ 230990 w 6392984"/>
              <a:gd name="connsiteY0" fmla="*/ 3470492 h 6461172"/>
              <a:gd name="connsiteX1" fmla="*/ 16100 w 6392984"/>
              <a:gd name="connsiteY1" fmla="*/ 4633751 h 6461172"/>
              <a:gd name="connsiteX2" fmla="*/ 355933 w 6392984"/>
              <a:gd name="connsiteY2" fmla="*/ 5552750 h 6461172"/>
              <a:gd name="connsiteX3" fmla="*/ 391522 w 6392984"/>
              <a:gd name="connsiteY3" fmla="*/ 5578786 h 6461172"/>
              <a:gd name="connsiteX4" fmla="*/ 346561 w 6392984"/>
              <a:gd name="connsiteY4" fmla="*/ 5504776 h 6461172"/>
              <a:gd name="connsiteX5" fmla="*/ 230990 w 6392984"/>
              <a:gd name="connsiteY5" fmla="*/ 5048353 h 6461172"/>
              <a:gd name="connsiteX6" fmla="*/ 2172752 w 6392984"/>
              <a:gd name="connsiteY6" fmla="*/ 6005899 h 6461172"/>
              <a:gd name="connsiteX7" fmla="*/ 783768 w 6392984"/>
              <a:gd name="connsiteY7" fmla="*/ 5749311 h 6461172"/>
              <a:gd name="connsiteX8" fmla="*/ 430919 w 6392984"/>
              <a:gd name="connsiteY8" fmla="*/ 5607606 h 6461172"/>
              <a:gd name="connsiteX9" fmla="*/ 391522 w 6392984"/>
              <a:gd name="connsiteY9" fmla="*/ 5578786 h 6461172"/>
              <a:gd name="connsiteX10" fmla="*/ 394524 w 6392984"/>
              <a:gd name="connsiteY10" fmla="*/ 5583726 h 6461172"/>
              <a:gd name="connsiteX11" fmla="*/ 1188536 w 6392984"/>
              <a:gd name="connsiteY11" fmla="*/ 6005899 h 6461172"/>
              <a:gd name="connsiteX12" fmla="*/ 1112105 w 6392984"/>
              <a:gd name="connsiteY12" fmla="*/ 179544 h 6461172"/>
              <a:gd name="connsiteX13" fmla="*/ 1090632 w 6392984"/>
              <a:gd name="connsiteY13" fmla="*/ 180628 h 6461172"/>
              <a:gd name="connsiteX14" fmla="*/ 230990 w 6392984"/>
              <a:gd name="connsiteY14" fmla="*/ 1133231 h 6461172"/>
              <a:gd name="connsiteX15" fmla="*/ 230990 w 6392984"/>
              <a:gd name="connsiteY15" fmla="*/ 3470492 h 6461172"/>
              <a:gd name="connsiteX16" fmla="*/ 727311 w 6392984"/>
              <a:gd name="connsiteY16" fmla="*/ 783770 h 6461172"/>
              <a:gd name="connsiteX17" fmla="*/ 1052975 w 6392984"/>
              <a:gd name="connsiteY17" fmla="*/ 224536 h 6461172"/>
              <a:gd name="connsiteX18" fmla="*/ 5642758 w 6392984"/>
              <a:gd name="connsiteY18" fmla="*/ 5773550 h 6461172"/>
              <a:gd name="connsiteX19" fmla="*/ 5627694 w 6392984"/>
              <a:gd name="connsiteY19" fmla="*/ 5787242 h 6461172"/>
              <a:gd name="connsiteX20" fmla="*/ 5018606 w 6392984"/>
              <a:gd name="connsiteY20" fmla="*/ 6005899 h 6461172"/>
              <a:gd name="connsiteX21" fmla="*/ 2172752 w 6392984"/>
              <a:gd name="connsiteY21" fmla="*/ 6005899 h 6461172"/>
              <a:gd name="connsiteX22" fmla="*/ 4550113 w 6392984"/>
              <a:gd name="connsiteY22" fmla="*/ 6445072 h 6461172"/>
              <a:gd name="connsiteX23" fmla="*/ 5611486 w 6392984"/>
              <a:gd name="connsiteY23" fmla="*/ 5863637 h 6461172"/>
              <a:gd name="connsiteX24" fmla="*/ 2706745 w 6392984"/>
              <a:gd name="connsiteY24" fmla="*/ 175685 h 6461172"/>
              <a:gd name="connsiteX25" fmla="*/ 1842870 w 6392984"/>
              <a:gd name="connsiteY25" fmla="*/ 16100 h 6461172"/>
              <a:gd name="connsiteX26" fmla="*/ 1126101 w 6392984"/>
              <a:gd name="connsiteY26" fmla="*/ 168895 h 6461172"/>
              <a:gd name="connsiteX27" fmla="*/ 1112105 w 6392984"/>
              <a:gd name="connsiteY27" fmla="*/ 179544 h 6461172"/>
              <a:gd name="connsiteX28" fmla="*/ 1188536 w 6392984"/>
              <a:gd name="connsiteY28" fmla="*/ 175685 h 6461172"/>
              <a:gd name="connsiteX29" fmla="*/ 5976152 w 6392984"/>
              <a:gd name="connsiteY29" fmla="*/ 3996693 h 6461172"/>
              <a:gd name="connsiteX30" fmla="*/ 5665673 w 6392984"/>
              <a:gd name="connsiteY30" fmla="*/ 5677402 h 6461172"/>
              <a:gd name="connsiteX31" fmla="*/ 5643026 w 6392984"/>
              <a:gd name="connsiteY31" fmla="*/ 5772779 h 6461172"/>
              <a:gd name="connsiteX32" fmla="*/ 5642758 w 6392984"/>
              <a:gd name="connsiteY32" fmla="*/ 5773550 h 6461172"/>
              <a:gd name="connsiteX33" fmla="*/ 5695693 w 6392984"/>
              <a:gd name="connsiteY33" fmla="*/ 5725440 h 6461172"/>
              <a:gd name="connsiteX34" fmla="*/ 5976152 w 6392984"/>
              <a:gd name="connsiteY34" fmla="*/ 5048353 h 6461172"/>
              <a:gd name="connsiteX35" fmla="*/ 5812618 w 6392984"/>
              <a:gd name="connsiteY35" fmla="*/ 597858 h 6461172"/>
              <a:gd name="connsiteX36" fmla="*/ 5018606 w 6392984"/>
              <a:gd name="connsiteY36" fmla="*/ 175685 h 6461172"/>
              <a:gd name="connsiteX37" fmla="*/ 2706745 w 6392984"/>
              <a:gd name="connsiteY37" fmla="*/ 175685 h 6461172"/>
              <a:gd name="connsiteX38" fmla="*/ 5609215 w 6392984"/>
              <a:gd name="connsiteY38" fmla="*/ 711862 h 6461172"/>
              <a:gd name="connsiteX39" fmla="*/ 5881402 w 6392984"/>
              <a:gd name="connsiteY39" fmla="*/ 805921 h 6461172"/>
              <a:gd name="connsiteX40" fmla="*/ 5927486 w 6392984"/>
              <a:gd name="connsiteY40" fmla="*/ 833141 h 6461172"/>
              <a:gd name="connsiteX41" fmla="*/ 5900903 w 6392984"/>
              <a:gd name="connsiteY41" fmla="*/ 760511 h 6461172"/>
              <a:gd name="connsiteX42" fmla="*/ 5812618 w 6392984"/>
              <a:gd name="connsiteY42" fmla="*/ 597858 h 6461172"/>
              <a:gd name="connsiteX43" fmla="*/ 6224089 w 6392984"/>
              <a:gd name="connsiteY43" fmla="*/ 1110652 h 6461172"/>
              <a:gd name="connsiteX44" fmla="*/ 5962064 w 6392984"/>
              <a:gd name="connsiteY44" fmla="*/ 853565 h 6461172"/>
              <a:gd name="connsiteX45" fmla="*/ 5927486 w 6392984"/>
              <a:gd name="connsiteY45" fmla="*/ 833141 h 6461172"/>
              <a:gd name="connsiteX46" fmla="*/ 5933103 w 6392984"/>
              <a:gd name="connsiteY46" fmla="*/ 848486 h 6461172"/>
              <a:gd name="connsiteX47" fmla="*/ 5976152 w 6392984"/>
              <a:gd name="connsiteY47" fmla="*/ 1133231 h 6461172"/>
              <a:gd name="connsiteX48" fmla="*/ 5976152 w 6392984"/>
              <a:gd name="connsiteY48" fmla="*/ 3996693 h 6461172"/>
              <a:gd name="connsiteX49" fmla="*/ 6376884 w 6392984"/>
              <a:gd name="connsiteY49" fmla="*/ 1827421 h 6461172"/>
              <a:gd name="connsiteX50" fmla="*/ 6224089 w 6392984"/>
              <a:gd name="connsiteY50" fmla="*/ 1110652 h 6461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6392984" h="6461172">
                <a:moveTo>
                  <a:pt x="230990" y="3470492"/>
                </a:moveTo>
                <a:lnTo>
                  <a:pt x="16100" y="4633751"/>
                </a:lnTo>
                <a:cubicBezTo>
                  <a:pt x="-49946" y="4991278"/>
                  <a:pt x="91864" y="5339075"/>
                  <a:pt x="355933" y="5552750"/>
                </a:cubicBezTo>
                <a:lnTo>
                  <a:pt x="391522" y="5578786"/>
                </a:lnTo>
                <a:lnTo>
                  <a:pt x="346561" y="5504776"/>
                </a:lnTo>
                <a:cubicBezTo>
                  <a:pt x="272856" y="5369099"/>
                  <a:pt x="230990" y="5213615"/>
                  <a:pt x="230990" y="5048353"/>
                </a:cubicBezTo>
                <a:close/>
                <a:moveTo>
                  <a:pt x="2172752" y="6005899"/>
                </a:moveTo>
                <a:lnTo>
                  <a:pt x="783768" y="5749311"/>
                </a:lnTo>
                <a:cubicBezTo>
                  <a:pt x="653759" y="5725293"/>
                  <a:pt x="534770" y="5676065"/>
                  <a:pt x="430919" y="5607606"/>
                </a:cubicBezTo>
                <a:lnTo>
                  <a:pt x="391522" y="5578786"/>
                </a:lnTo>
                <a:lnTo>
                  <a:pt x="394524" y="5583726"/>
                </a:lnTo>
                <a:cubicBezTo>
                  <a:pt x="566602" y="5838435"/>
                  <a:pt x="858012" y="6005899"/>
                  <a:pt x="1188536" y="6005899"/>
                </a:cubicBezTo>
                <a:close/>
                <a:moveTo>
                  <a:pt x="1112105" y="179544"/>
                </a:moveTo>
                <a:lnTo>
                  <a:pt x="1090632" y="180628"/>
                </a:lnTo>
                <a:cubicBezTo>
                  <a:pt x="607784" y="229664"/>
                  <a:pt x="230990" y="637446"/>
                  <a:pt x="230990" y="1133231"/>
                </a:cubicBezTo>
                <a:lnTo>
                  <a:pt x="230990" y="3470492"/>
                </a:lnTo>
                <a:lnTo>
                  <a:pt x="727311" y="783770"/>
                </a:lnTo>
                <a:cubicBezTo>
                  <a:pt x="769340" y="556252"/>
                  <a:pt x="888580" y="362488"/>
                  <a:pt x="1052975" y="224536"/>
                </a:cubicBezTo>
                <a:close/>
                <a:moveTo>
                  <a:pt x="5642758" y="5773550"/>
                </a:moveTo>
                <a:lnTo>
                  <a:pt x="5627694" y="5787242"/>
                </a:lnTo>
                <a:cubicBezTo>
                  <a:pt x="5462174" y="5923842"/>
                  <a:pt x="5249972" y="6005899"/>
                  <a:pt x="5018606" y="6005899"/>
                </a:cubicBezTo>
                <a:lnTo>
                  <a:pt x="2172752" y="6005899"/>
                </a:lnTo>
                <a:lnTo>
                  <a:pt x="4550113" y="6445072"/>
                </a:lnTo>
                <a:cubicBezTo>
                  <a:pt x="5005147" y="6529130"/>
                  <a:pt x="5444420" y="6276495"/>
                  <a:pt x="5611486" y="5863637"/>
                </a:cubicBezTo>
                <a:close/>
                <a:moveTo>
                  <a:pt x="2706745" y="175685"/>
                </a:moveTo>
                <a:lnTo>
                  <a:pt x="1842870" y="16100"/>
                </a:lnTo>
                <a:cubicBezTo>
                  <a:pt x="1582851" y="-31933"/>
                  <a:pt x="1327978" y="29974"/>
                  <a:pt x="1126101" y="168895"/>
                </a:cubicBezTo>
                <a:lnTo>
                  <a:pt x="1112105" y="179544"/>
                </a:lnTo>
                <a:lnTo>
                  <a:pt x="1188536" y="175685"/>
                </a:lnTo>
                <a:close/>
                <a:moveTo>
                  <a:pt x="5976152" y="3996693"/>
                </a:moveTo>
                <a:lnTo>
                  <a:pt x="5665673" y="5677402"/>
                </a:lnTo>
                <a:cubicBezTo>
                  <a:pt x="5659668" y="5709905"/>
                  <a:pt x="5652088" y="5741719"/>
                  <a:pt x="5643026" y="5772779"/>
                </a:cubicBezTo>
                <a:lnTo>
                  <a:pt x="5642758" y="5773550"/>
                </a:lnTo>
                <a:lnTo>
                  <a:pt x="5695693" y="5725440"/>
                </a:lnTo>
                <a:cubicBezTo>
                  <a:pt x="5868975" y="5552159"/>
                  <a:pt x="5976152" y="5312772"/>
                  <a:pt x="5976152" y="5048353"/>
                </a:cubicBezTo>
                <a:close/>
                <a:moveTo>
                  <a:pt x="5812618" y="597858"/>
                </a:moveTo>
                <a:cubicBezTo>
                  <a:pt x="5640540" y="343149"/>
                  <a:pt x="5349130" y="175685"/>
                  <a:pt x="5018606" y="175685"/>
                </a:cubicBezTo>
                <a:lnTo>
                  <a:pt x="2706745" y="175685"/>
                </a:lnTo>
                <a:lnTo>
                  <a:pt x="5609215" y="711862"/>
                </a:lnTo>
                <a:cubicBezTo>
                  <a:pt x="5706722" y="729874"/>
                  <a:pt x="5798030" y="762068"/>
                  <a:pt x="5881402" y="805921"/>
                </a:cubicBezTo>
                <a:lnTo>
                  <a:pt x="5927486" y="833141"/>
                </a:lnTo>
                <a:lnTo>
                  <a:pt x="5900903" y="760511"/>
                </a:lnTo>
                <a:cubicBezTo>
                  <a:pt x="5876676" y="703231"/>
                  <a:pt x="5847034" y="648800"/>
                  <a:pt x="5812618" y="597858"/>
                </a:cubicBezTo>
                <a:close/>
                <a:moveTo>
                  <a:pt x="6224089" y="1110652"/>
                </a:moveTo>
                <a:cubicBezTo>
                  <a:pt x="6154629" y="1009713"/>
                  <a:pt x="6065915" y="922025"/>
                  <a:pt x="5962064" y="853565"/>
                </a:cubicBezTo>
                <a:lnTo>
                  <a:pt x="5927486" y="833141"/>
                </a:lnTo>
                <a:lnTo>
                  <a:pt x="5933103" y="848486"/>
                </a:lnTo>
                <a:cubicBezTo>
                  <a:pt x="5961080" y="938437"/>
                  <a:pt x="5976152" y="1034074"/>
                  <a:pt x="5976152" y="1133231"/>
                </a:cubicBezTo>
                <a:lnTo>
                  <a:pt x="5976152" y="3996693"/>
                </a:lnTo>
                <a:lnTo>
                  <a:pt x="6376884" y="1827421"/>
                </a:lnTo>
                <a:cubicBezTo>
                  <a:pt x="6424917" y="1567401"/>
                  <a:pt x="6363010" y="1312528"/>
                  <a:pt x="6224089" y="1110652"/>
                </a:cubicBezTo>
                <a:close/>
              </a:path>
            </a:pathLst>
          </a:custGeom>
          <a:noFill/>
          <a:ln w="76200"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FCC858C-4323-429C-A7F5-CB8FCE9ED797}"/>
              </a:ext>
            </a:extLst>
          </p:cNvPr>
          <p:cNvSpPr txBox="1"/>
          <p:nvPr/>
        </p:nvSpPr>
        <p:spPr>
          <a:xfrm>
            <a:off x="3049786" y="1829051"/>
            <a:ext cx="5613679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Times New Roman" panose="02020603050405020304" pitchFamily="18" charset="0"/>
              </a:rPr>
              <a:t>1. </a:t>
            </a:r>
            <a:r>
              <a:rPr lang="ru-RU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Times New Roman" panose="02020603050405020304" pitchFamily="18" charset="0"/>
              </a:rPr>
              <a:t>Наступність</a:t>
            </a:r>
            <a:r>
              <a:rPr lang="ru-RU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Times New Roman" panose="02020603050405020304" pitchFamily="18" charset="0"/>
              </a:rPr>
              <a:t> та </a:t>
            </a:r>
            <a:r>
              <a:rPr lang="ru-RU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Times New Roman" panose="02020603050405020304" pitchFamily="18" charset="0"/>
              </a:rPr>
              <a:t>спадкоємність</a:t>
            </a:r>
            <a:r>
              <a:rPr lang="ru-RU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Times New Roman" panose="02020603050405020304" pitchFamily="18" charset="0"/>
              </a:rPr>
              <a:t> у </a:t>
            </a:r>
            <a:r>
              <a:rPr lang="ru-RU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Times New Roman" panose="02020603050405020304" pitchFamily="18" charset="0"/>
              </a:rPr>
              <a:t>системі</a:t>
            </a:r>
            <a:r>
              <a:rPr lang="ru-RU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Times New Roman" panose="02020603050405020304" pitchFamily="18" charset="0"/>
              </a:rPr>
              <a:t> </a:t>
            </a:r>
            <a:r>
              <a:rPr lang="ru-RU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Times New Roman" panose="02020603050405020304" pitchFamily="18" charset="0"/>
              </a:rPr>
              <a:t>безперервної</a:t>
            </a:r>
            <a:r>
              <a:rPr lang="ru-RU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Times New Roman" panose="02020603050405020304" pitchFamily="18" charset="0"/>
              </a:rPr>
              <a:t> </a:t>
            </a:r>
            <a:r>
              <a:rPr lang="ru-RU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Times New Roman" panose="02020603050405020304" pitchFamily="18" charset="0"/>
              </a:rPr>
              <a:t>освіти</a:t>
            </a:r>
            <a:endParaRPr lang="ru-RU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11388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41E04D30-9817-453C-9144-9D13E8FFF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13D2E340-0663-474B-992C-9192B5C45E57}" type="slidenum">
              <a:rPr lang="ru-RU" noProof="0" smtClean="0"/>
              <a:pPr rtl="0"/>
              <a:t>4</a:t>
            </a:fld>
            <a:endParaRPr lang="ru-RU" noProof="0"/>
          </a:p>
        </p:txBody>
      </p:sp>
      <p:sp>
        <p:nvSpPr>
          <p:cNvPr id="3" name="Прямоугольник 2"/>
          <p:cNvSpPr/>
          <p:nvPr/>
        </p:nvSpPr>
        <p:spPr>
          <a:xfrm>
            <a:off x="174171" y="195654"/>
            <a:ext cx="7415349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 err="1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Необхідність</a:t>
            </a:r>
            <a:r>
              <a:rPr lang="ru-RU" sz="20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наступності</a:t>
            </a:r>
            <a:r>
              <a:rPr lang="ru-RU" sz="20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в </a:t>
            </a:r>
            <a:r>
              <a:rPr lang="ru-RU" sz="2000" dirty="0" err="1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роботі</a:t>
            </a:r>
            <a:r>
              <a:rPr lang="ru-RU" sz="20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пов´язаних</a:t>
            </a:r>
            <a:r>
              <a:rPr lang="ru-RU" sz="20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між</a:t>
            </a:r>
            <a:r>
              <a:rPr lang="ru-RU" sz="20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собою ланок </a:t>
            </a:r>
            <a:r>
              <a:rPr lang="ru-RU" sz="2000" dirty="0" err="1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навчання</a:t>
            </a:r>
            <a:r>
              <a:rPr lang="ru-RU" sz="20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обґрунтована</a:t>
            </a:r>
            <a:r>
              <a:rPr lang="ru-RU" sz="20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в </a:t>
            </a:r>
            <a:r>
              <a:rPr lang="ru-RU" sz="2000" dirty="0" err="1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працях</a:t>
            </a:r>
            <a:r>
              <a:rPr lang="ru-RU" sz="20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Я.-А. </a:t>
            </a:r>
            <a:r>
              <a:rPr lang="ru-RU" sz="2000" dirty="0" err="1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Коменського</a:t>
            </a:r>
            <a:r>
              <a:rPr lang="ru-RU" sz="20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Й.-Г. </a:t>
            </a:r>
            <a:r>
              <a:rPr lang="ru-RU" sz="2000" dirty="0" err="1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Песталоцці</a:t>
            </a:r>
            <a:r>
              <a:rPr lang="ru-RU" sz="20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К. </a:t>
            </a:r>
            <a:r>
              <a:rPr lang="ru-RU" sz="2000" dirty="0" err="1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Ушинського</a:t>
            </a:r>
            <a:r>
              <a:rPr lang="ru-RU" sz="20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С </a:t>
            </a:r>
            <a:r>
              <a:rPr lang="ru-RU" sz="2000" dirty="0" err="1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Русової</a:t>
            </a:r>
            <a:r>
              <a:rPr lang="ru-RU" sz="20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20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448322738"/>
              </p:ext>
            </p:extLst>
          </p:nvPr>
        </p:nvGraphicFramePr>
        <p:xfrm>
          <a:off x="-91441" y="1397724"/>
          <a:ext cx="12191999" cy="5042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4272874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13D2E340-0663-474B-992C-9192B5C45E57}" type="slidenum">
              <a:rPr lang="ru-RU" noProof="0" smtClean="0"/>
              <a:pPr rtl="0"/>
              <a:t>5</a:t>
            </a:fld>
            <a:endParaRPr lang="ru-RU" noProof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02623" y="4271425"/>
            <a:ext cx="6609806" cy="179779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128000"/>
              </a:lnSpc>
            </a:pPr>
            <a:r>
              <a:rPr lang="ru-RU" sz="2000" dirty="0" err="1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Саме</a:t>
            </a:r>
            <a:r>
              <a:rPr lang="ru-RU" sz="20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у </a:t>
            </a:r>
            <a:r>
              <a:rPr lang="ru-RU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взаємозалежності</a:t>
            </a:r>
            <a:r>
              <a:rPr lang="ru-RU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взаємній</a:t>
            </a:r>
            <a:r>
              <a:rPr lang="ru-RU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орієнтації</a:t>
            </a:r>
            <a:r>
              <a:rPr lang="ru-RU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двох</a:t>
            </a:r>
            <a:r>
              <a:rPr lang="ru-RU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послідовних</a:t>
            </a:r>
            <a:r>
              <a:rPr lang="ru-RU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освітніх</a:t>
            </a:r>
            <a:r>
              <a:rPr lang="ru-RU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ланок </a:t>
            </a:r>
            <a:r>
              <a:rPr lang="ru-RU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полягає</a:t>
            </a:r>
            <a:r>
              <a:rPr lang="ru-RU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НЕПЕРЕРВНІСТЬ, НАСТУПНІСТЬ НАВЧАННЯ І РОЗВИТКУ.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09304" y="691553"/>
            <a:ext cx="6683828" cy="24136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8000"/>
              </a:lnSpc>
            </a:pPr>
            <a:r>
              <a:rPr lang="ru-RU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Саме</a:t>
            </a:r>
            <a:r>
              <a:rPr lang="ru-RU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в </a:t>
            </a:r>
            <a:r>
              <a:rPr lang="ru-RU" sz="2000" dirty="0" err="1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цій</a:t>
            </a:r>
            <a:r>
              <a:rPr lang="ru-RU" sz="20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реалії</a:t>
            </a:r>
            <a:r>
              <a:rPr lang="ru-RU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закорінений</a:t>
            </a:r>
            <a:r>
              <a:rPr lang="ru-RU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ПРИНЦИП НАСТУПНОСТІ</a:t>
            </a:r>
            <a:r>
              <a:rPr lang="ru-RU" sz="20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який</a:t>
            </a:r>
            <a:r>
              <a:rPr lang="ru-RU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будучи одним </a:t>
            </a:r>
            <a:r>
              <a:rPr lang="ru-RU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із</a:t>
            </a:r>
            <a:r>
              <a:rPr lang="ru-RU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найголовніших</a:t>
            </a:r>
            <a:r>
              <a:rPr lang="ru-RU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психолого-</a:t>
            </a:r>
            <a:r>
              <a:rPr lang="ru-RU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дидактичних</a:t>
            </a:r>
            <a:r>
              <a:rPr lang="ru-RU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принципів</a:t>
            </a:r>
            <a:r>
              <a:rPr lang="ru-RU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ПЕРЕДБАЧАЄ ТІСНІ ВЗАЄМОЗВ´ЯЗКИ ДОШКІЛЬНОЇ ЛАНКИ ОСВІТИ І ПОЧАТКОВОЇ ШКОЛИ. 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xmlns="" val="3948191004"/>
              </p:ext>
            </p:extLst>
          </p:nvPr>
        </p:nvGraphicFramePr>
        <p:xfrm>
          <a:off x="6322424" y="1110343"/>
          <a:ext cx="6313714" cy="4308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6573436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13D2E340-0663-474B-992C-9192B5C45E57}" type="slidenum">
              <a:rPr lang="ru-RU" noProof="0" smtClean="0"/>
              <a:pPr rtl="0"/>
              <a:t>6</a:t>
            </a:fld>
            <a:endParaRPr lang="ru-RU" noProof="0"/>
          </a:p>
        </p:txBody>
      </p:sp>
      <p:sp>
        <p:nvSpPr>
          <p:cNvPr id="5" name="Скругленный прямоугольник 4"/>
          <p:cNvSpPr/>
          <p:nvPr/>
        </p:nvSpPr>
        <p:spPr>
          <a:xfrm rot="21316991">
            <a:off x="1027612" y="876480"/>
            <a:ext cx="10149840" cy="4467497"/>
          </a:xfrm>
          <a:prstGeom prst="roundRect">
            <a:avLst/>
          </a:prstGeom>
          <a:solidFill>
            <a:srgbClr val="FFCC99"/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27612" y="876479"/>
            <a:ext cx="10149840" cy="4467497"/>
          </a:xfrm>
          <a:prstGeom prst="roundRect">
            <a:avLst/>
          </a:prstGeom>
          <a:solidFill>
            <a:srgbClr val="E7DDE7"/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506583" y="1032737"/>
            <a:ext cx="919189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НАСТУПНІСТЬ</a:t>
            </a:r>
            <a:r>
              <a:rPr lang="ru-RU" sz="24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забезпечує</a:t>
            </a:r>
            <a:r>
              <a:rPr lang="ru-RU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поступовий</a:t>
            </a:r>
            <a:r>
              <a:rPr lang="ru-RU" sz="2400" b="1" i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перехід</a:t>
            </a:r>
            <a:r>
              <a:rPr lang="ru-RU" sz="2400" b="1" i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від</a:t>
            </a:r>
            <a:r>
              <a:rPr lang="ru-RU" sz="2400" b="1" i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попереднього</a:t>
            </a:r>
            <a:r>
              <a:rPr lang="ru-RU" sz="2400" b="1" i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вікового</a:t>
            </a:r>
            <a:r>
              <a:rPr lang="ru-RU" sz="2400" b="1" i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періоду</a:t>
            </a:r>
            <a:r>
              <a:rPr lang="ru-RU" sz="2400" b="1" i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до нового, </a:t>
            </a:r>
            <a:r>
              <a:rPr lang="ru-RU" sz="2400" b="1" i="1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поєднання</a:t>
            </a:r>
            <a:r>
              <a:rPr lang="ru-RU" sz="2400" b="1" i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щойно</a:t>
            </a:r>
            <a:r>
              <a:rPr lang="ru-RU" sz="2400" b="1" i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здобутого</a:t>
            </a:r>
            <a:r>
              <a:rPr lang="ru-RU" sz="2400" b="1" i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дитиною</a:t>
            </a:r>
            <a:r>
              <a:rPr lang="ru-RU" sz="2400" b="1" i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досвіду</a:t>
            </a:r>
            <a:r>
              <a:rPr lang="ru-RU" sz="2400" b="1" i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з </a:t>
            </a:r>
            <a:r>
              <a:rPr lang="ru-RU" sz="2400" b="1" i="1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попереднім</a:t>
            </a:r>
            <a:r>
              <a:rPr lang="ru-RU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4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З </a:t>
            </a:r>
            <a:r>
              <a:rPr lang="ru-RU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одного боку, вона </a:t>
            </a:r>
            <a:r>
              <a:rPr lang="ru-RU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передбачає</a:t>
            </a:r>
            <a:r>
              <a:rPr lang="ru-RU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спрямованість</a:t>
            </a:r>
            <a:r>
              <a:rPr lang="ru-RU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навчально-виховної</a:t>
            </a:r>
            <a:r>
              <a:rPr lang="ru-RU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роботи</a:t>
            </a:r>
            <a:r>
              <a:rPr lang="ru-RU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дитячому</a:t>
            </a:r>
            <a:r>
              <a:rPr lang="ru-RU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садку на </a:t>
            </a:r>
            <a:r>
              <a:rPr lang="ru-RU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вимоги</a:t>
            </a:r>
            <a:r>
              <a:rPr lang="ru-RU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які</a:t>
            </a:r>
            <a:r>
              <a:rPr lang="ru-RU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будуть</a:t>
            </a:r>
            <a:r>
              <a:rPr lang="ru-RU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пред´явлені</a:t>
            </a:r>
            <a:r>
              <a:rPr lang="ru-RU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дітям</a:t>
            </a:r>
            <a:r>
              <a:rPr lang="ru-RU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школі</a:t>
            </a:r>
            <a:r>
              <a:rPr lang="ru-RU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а з </a:t>
            </a:r>
            <a:r>
              <a:rPr lang="ru-RU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іншого</a:t>
            </a:r>
            <a:r>
              <a:rPr lang="ru-RU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— на опору </a:t>
            </a:r>
            <a:r>
              <a:rPr lang="ru-RU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вчителя</a:t>
            </a:r>
            <a:r>
              <a:rPr lang="ru-RU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досягнутий</a:t>
            </a:r>
            <a:r>
              <a:rPr lang="ru-RU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старшими </a:t>
            </a:r>
            <a:r>
              <a:rPr lang="ru-RU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дошкільниками</a:t>
            </a:r>
            <a:r>
              <a:rPr lang="ru-RU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рівень</a:t>
            </a:r>
            <a:r>
              <a:rPr lang="ru-RU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розвитку</a:t>
            </a:r>
            <a:r>
              <a:rPr lang="ru-RU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; на </a:t>
            </a:r>
            <a:r>
              <a:rPr lang="ru-RU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здобуті</a:t>
            </a:r>
            <a:r>
              <a:rPr lang="ru-RU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дошкільному</a:t>
            </a:r>
            <a:r>
              <a:rPr lang="ru-RU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закладі</a:t>
            </a:r>
            <a:r>
              <a:rPr lang="ru-RU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сім´ї</a:t>
            </a:r>
            <a:r>
              <a:rPr lang="ru-RU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знання</a:t>
            </a:r>
            <a:r>
              <a:rPr lang="ru-RU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навички</a:t>
            </a:r>
            <a:r>
              <a:rPr lang="ru-RU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досвід</a:t>
            </a:r>
            <a:r>
              <a:rPr lang="ru-RU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дітей</a:t>
            </a:r>
            <a:r>
              <a:rPr lang="ru-RU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; на </a:t>
            </a:r>
            <a:r>
              <a:rPr lang="ru-RU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активне</a:t>
            </a:r>
            <a:r>
              <a:rPr lang="ru-RU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використання</a:t>
            </a:r>
            <a:r>
              <a:rPr lang="ru-RU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їх</a:t>
            </a:r>
            <a:r>
              <a:rPr lang="ru-RU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навчально-виховному</a:t>
            </a:r>
            <a:r>
              <a:rPr lang="ru-RU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процесі</a:t>
            </a:r>
            <a:r>
              <a:rPr lang="ru-RU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5470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2E0EE794-AF37-42AE-B09A-581290560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13D2E340-0663-474B-992C-9192B5C45E57}" type="slidenum">
              <a:rPr lang="ru-RU" noProof="0" smtClean="0"/>
              <a:pPr rtl="0"/>
              <a:t>7</a:t>
            </a:fld>
            <a:endParaRPr lang="ru-RU" noProof="0"/>
          </a:p>
        </p:txBody>
      </p:sp>
      <p:sp>
        <p:nvSpPr>
          <p:cNvPr id="3" name="Полилиния 4">
            <a:extLst>
              <a:ext uri="{FF2B5EF4-FFF2-40B4-BE49-F238E27FC236}">
                <a16:creationId xmlns:a16="http://schemas.microsoft.com/office/drawing/2014/main" xmlns="" id="{DC3D80F1-2FF2-4CB8-8387-7912DE6F6B9A}"/>
              </a:ext>
            </a:extLst>
          </p:cNvPr>
          <p:cNvSpPr/>
          <p:nvPr/>
        </p:nvSpPr>
        <p:spPr>
          <a:xfrm rot="3383287" flipH="1">
            <a:off x="2660134" y="306625"/>
            <a:ext cx="6392984" cy="6461172"/>
          </a:xfrm>
          <a:custGeom>
            <a:avLst/>
            <a:gdLst>
              <a:gd name="connsiteX0" fmla="*/ 230990 w 6392984"/>
              <a:gd name="connsiteY0" fmla="*/ 3470492 h 6461172"/>
              <a:gd name="connsiteX1" fmla="*/ 16100 w 6392984"/>
              <a:gd name="connsiteY1" fmla="*/ 4633751 h 6461172"/>
              <a:gd name="connsiteX2" fmla="*/ 355933 w 6392984"/>
              <a:gd name="connsiteY2" fmla="*/ 5552750 h 6461172"/>
              <a:gd name="connsiteX3" fmla="*/ 391522 w 6392984"/>
              <a:gd name="connsiteY3" fmla="*/ 5578786 h 6461172"/>
              <a:gd name="connsiteX4" fmla="*/ 346561 w 6392984"/>
              <a:gd name="connsiteY4" fmla="*/ 5504776 h 6461172"/>
              <a:gd name="connsiteX5" fmla="*/ 230990 w 6392984"/>
              <a:gd name="connsiteY5" fmla="*/ 5048353 h 6461172"/>
              <a:gd name="connsiteX6" fmla="*/ 2172752 w 6392984"/>
              <a:gd name="connsiteY6" fmla="*/ 6005899 h 6461172"/>
              <a:gd name="connsiteX7" fmla="*/ 783768 w 6392984"/>
              <a:gd name="connsiteY7" fmla="*/ 5749311 h 6461172"/>
              <a:gd name="connsiteX8" fmla="*/ 430919 w 6392984"/>
              <a:gd name="connsiteY8" fmla="*/ 5607606 h 6461172"/>
              <a:gd name="connsiteX9" fmla="*/ 391522 w 6392984"/>
              <a:gd name="connsiteY9" fmla="*/ 5578786 h 6461172"/>
              <a:gd name="connsiteX10" fmla="*/ 394524 w 6392984"/>
              <a:gd name="connsiteY10" fmla="*/ 5583726 h 6461172"/>
              <a:gd name="connsiteX11" fmla="*/ 1188536 w 6392984"/>
              <a:gd name="connsiteY11" fmla="*/ 6005899 h 6461172"/>
              <a:gd name="connsiteX12" fmla="*/ 1112105 w 6392984"/>
              <a:gd name="connsiteY12" fmla="*/ 179544 h 6461172"/>
              <a:gd name="connsiteX13" fmla="*/ 1090632 w 6392984"/>
              <a:gd name="connsiteY13" fmla="*/ 180628 h 6461172"/>
              <a:gd name="connsiteX14" fmla="*/ 230990 w 6392984"/>
              <a:gd name="connsiteY14" fmla="*/ 1133231 h 6461172"/>
              <a:gd name="connsiteX15" fmla="*/ 230990 w 6392984"/>
              <a:gd name="connsiteY15" fmla="*/ 3470492 h 6461172"/>
              <a:gd name="connsiteX16" fmla="*/ 727311 w 6392984"/>
              <a:gd name="connsiteY16" fmla="*/ 783770 h 6461172"/>
              <a:gd name="connsiteX17" fmla="*/ 1052975 w 6392984"/>
              <a:gd name="connsiteY17" fmla="*/ 224536 h 6461172"/>
              <a:gd name="connsiteX18" fmla="*/ 5642758 w 6392984"/>
              <a:gd name="connsiteY18" fmla="*/ 5773550 h 6461172"/>
              <a:gd name="connsiteX19" fmla="*/ 5627694 w 6392984"/>
              <a:gd name="connsiteY19" fmla="*/ 5787242 h 6461172"/>
              <a:gd name="connsiteX20" fmla="*/ 5018606 w 6392984"/>
              <a:gd name="connsiteY20" fmla="*/ 6005899 h 6461172"/>
              <a:gd name="connsiteX21" fmla="*/ 2172752 w 6392984"/>
              <a:gd name="connsiteY21" fmla="*/ 6005899 h 6461172"/>
              <a:gd name="connsiteX22" fmla="*/ 4550113 w 6392984"/>
              <a:gd name="connsiteY22" fmla="*/ 6445072 h 6461172"/>
              <a:gd name="connsiteX23" fmla="*/ 5611486 w 6392984"/>
              <a:gd name="connsiteY23" fmla="*/ 5863637 h 6461172"/>
              <a:gd name="connsiteX24" fmla="*/ 2706745 w 6392984"/>
              <a:gd name="connsiteY24" fmla="*/ 175685 h 6461172"/>
              <a:gd name="connsiteX25" fmla="*/ 1842870 w 6392984"/>
              <a:gd name="connsiteY25" fmla="*/ 16100 h 6461172"/>
              <a:gd name="connsiteX26" fmla="*/ 1126101 w 6392984"/>
              <a:gd name="connsiteY26" fmla="*/ 168895 h 6461172"/>
              <a:gd name="connsiteX27" fmla="*/ 1112105 w 6392984"/>
              <a:gd name="connsiteY27" fmla="*/ 179544 h 6461172"/>
              <a:gd name="connsiteX28" fmla="*/ 1188536 w 6392984"/>
              <a:gd name="connsiteY28" fmla="*/ 175685 h 6461172"/>
              <a:gd name="connsiteX29" fmla="*/ 5976152 w 6392984"/>
              <a:gd name="connsiteY29" fmla="*/ 3996693 h 6461172"/>
              <a:gd name="connsiteX30" fmla="*/ 5665673 w 6392984"/>
              <a:gd name="connsiteY30" fmla="*/ 5677402 h 6461172"/>
              <a:gd name="connsiteX31" fmla="*/ 5643026 w 6392984"/>
              <a:gd name="connsiteY31" fmla="*/ 5772779 h 6461172"/>
              <a:gd name="connsiteX32" fmla="*/ 5642758 w 6392984"/>
              <a:gd name="connsiteY32" fmla="*/ 5773550 h 6461172"/>
              <a:gd name="connsiteX33" fmla="*/ 5695693 w 6392984"/>
              <a:gd name="connsiteY33" fmla="*/ 5725440 h 6461172"/>
              <a:gd name="connsiteX34" fmla="*/ 5976152 w 6392984"/>
              <a:gd name="connsiteY34" fmla="*/ 5048353 h 6461172"/>
              <a:gd name="connsiteX35" fmla="*/ 5812618 w 6392984"/>
              <a:gd name="connsiteY35" fmla="*/ 597858 h 6461172"/>
              <a:gd name="connsiteX36" fmla="*/ 5018606 w 6392984"/>
              <a:gd name="connsiteY36" fmla="*/ 175685 h 6461172"/>
              <a:gd name="connsiteX37" fmla="*/ 2706745 w 6392984"/>
              <a:gd name="connsiteY37" fmla="*/ 175685 h 6461172"/>
              <a:gd name="connsiteX38" fmla="*/ 5609215 w 6392984"/>
              <a:gd name="connsiteY38" fmla="*/ 711862 h 6461172"/>
              <a:gd name="connsiteX39" fmla="*/ 5881402 w 6392984"/>
              <a:gd name="connsiteY39" fmla="*/ 805921 h 6461172"/>
              <a:gd name="connsiteX40" fmla="*/ 5927486 w 6392984"/>
              <a:gd name="connsiteY40" fmla="*/ 833141 h 6461172"/>
              <a:gd name="connsiteX41" fmla="*/ 5900903 w 6392984"/>
              <a:gd name="connsiteY41" fmla="*/ 760511 h 6461172"/>
              <a:gd name="connsiteX42" fmla="*/ 5812618 w 6392984"/>
              <a:gd name="connsiteY42" fmla="*/ 597858 h 6461172"/>
              <a:gd name="connsiteX43" fmla="*/ 6224089 w 6392984"/>
              <a:gd name="connsiteY43" fmla="*/ 1110652 h 6461172"/>
              <a:gd name="connsiteX44" fmla="*/ 5962064 w 6392984"/>
              <a:gd name="connsiteY44" fmla="*/ 853565 h 6461172"/>
              <a:gd name="connsiteX45" fmla="*/ 5927486 w 6392984"/>
              <a:gd name="connsiteY45" fmla="*/ 833141 h 6461172"/>
              <a:gd name="connsiteX46" fmla="*/ 5933103 w 6392984"/>
              <a:gd name="connsiteY46" fmla="*/ 848486 h 6461172"/>
              <a:gd name="connsiteX47" fmla="*/ 5976152 w 6392984"/>
              <a:gd name="connsiteY47" fmla="*/ 1133231 h 6461172"/>
              <a:gd name="connsiteX48" fmla="*/ 5976152 w 6392984"/>
              <a:gd name="connsiteY48" fmla="*/ 3996693 h 6461172"/>
              <a:gd name="connsiteX49" fmla="*/ 6376884 w 6392984"/>
              <a:gd name="connsiteY49" fmla="*/ 1827421 h 6461172"/>
              <a:gd name="connsiteX50" fmla="*/ 6224089 w 6392984"/>
              <a:gd name="connsiteY50" fmla="*/ 1110652 h 6461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6392984" h="6461172">
                <a:moveTo>
                  <a:pt x="230990" y="3470492"/>
                </a:moveTo>
                <a:lnTo>
                  <a:pt x="16100" y="4633751"/>
                </a:lnTo>
                <a:cubicBezTo>
                  <a:pt x="-49946" y="4991278"/>
                  <a:pt x="91864" y="5339075"/>
                  <a:pt x="355933" y="5552750"/>
                </a:cubicBezTo>
                <a:lnTo>
                  <a:pt x="391522" y="5578786"/>
                </a:lnTo>
                <a:lnTo>
                  <a:pt x="346561" y="5504776"/>
                </a:lnTo>
                <a:cubicBezTo>
                  <a:pt x="272856" y="5369099"/>
                  <a:pt x="230990" y="5213615"/>
                  <a:pt x="230990" y="5048353"/>
                </a:cubicBezTo>
                <a:close/>
                <a:moveTo>
                  <a:pt x="2172752" y="6005899"/>
                </a:moveTo>
                <a:lnTo>
                  <a:pt x="783768" y="5749311"/>
                </a:lnTo>
                <a:cubicBezTo>
                  <a:pt x="653759" y="5725293"/>
                  <a:pt x="534770" y="5676065"/>
                  <a:pt x="430919" y="5607606"/>
                </a:cubicBezTo>
                <a:lnTo>
                  <a:pt x="391522" y="5578786"/>
                </a:lnTo>
                <a:lnTo>
                  <a:pt x="394524" y="5583726"/>
                </a:lnTo>
                <a:cubicBezTo>
                  <a:pt x="566602" y="5838435"/>
                  <a:pt x="858012" y="6005899"/>
                  <a:pt x="1188536" y="6005899"/>
                </a:cubicBezTo>
                <a:close/>
                <a:moveTo>
                  <a:pt x="1112105" y="179544"/>
                </a:moveTo>
                <a:lnTo>
                  <a:pt x="1090632" y="180628"/>
                </a:lnTo>
                <a:cubicBezTo>
                  <a:pt x="607784" y="229664"/>
                  <a:pt x="230990" y="637446"/>
                  <a:pt x="230990" y="1133231"/>
                </a:cubicBezTo>
                <a:lnTo>
                  <a:pt x="230990" y="3470492"/>
                </a:lnTo>
                <a:lnTo>
                  <a:pt x="727311" y="783770"/>
                </a:lnTo>
                <a:cubicBezTo>
                  <a:pt x="769340" y="556252"/>
                  <a:pt x="888580" y="362488"/>
                  <a:pt x="1052975" y="224536"/>
                </a:cubicBezTo>
                <a:close/>
                <a:moveTo>
                  <a:pt x="5642758" y="5773550"/>
                </a:moveTo>
                <a:lnTo>
                  <a:pt x="5627694" y="5787242"/>
                </a:lnTo>
                <a:cubicBezTo>
                  <a:pt x="5462174" y="5923842"/>
                  <a:pt x="5249972" y="6005899"/>
                  <a:pt x="5018606" y="6005899"/>
                </a:cubicBezTo>
                <a:lnTo>
                  <a:pt x="2172752" y="6005899"/>
                </a:lnTo>
                <a:lnTo>
                  <a:pt x="4550113" y="6445072"/>
                </a:lnTo>
                <a:cubicBezTo>
                  <a:pt x="5005147" y="6529130"/>
                  <a:pt x="5444420" y="6276495"/>
                  <a:pt x="5611486" y="5863637"/>
                </a:cubicBezTo>
                <a:close/>
                <a:moveTo>
                  <a:pt x="2706745" y="175685"/>
                </a:moveTo>
                <a:lnTo>
                  <a:pt x="1842870" y="16100"/>
                </a:lnTo>
                <a:cubicBezTo>
                  <a:pt x="1582851" y="-31933"/>
                  <a:pt x="1327978" y="29974"/>
                  <a:pt x="1126101" y="168895"/>
                </a:cubicBezTo>
                <a:lnTo>
                  <a:pt x="1112105" y="179544"/>
                </a:lnTo>
                <a:lnTo>
                  <a:pt x="1188536" y="175685"/>
                </a:lnTo>
                <a:close/>
                <a:moveTo>
                  <a:pt x="5976152" y="3996693"/>
                </a:moveTo>
                <a:lnTo>
                  <a:pt x="5665673" y="5677402"/>
                </a:lnTo>
                <a:cubicBezTo>
                  <a:pt x="5659668" y="5709905"/>
                  <a:pt x="5652088" y="5741719"/>
                  <a:pt x="5643026" y="5772779"/>
                </a:cubicBezTo>
                <a:lnTo>
                  <a:pt x="5642758" y="5773550"/>
                </a:lnTo>
                <a:lnTo>
                  <a:pt x="5695693" y="5725440"/>
                </a:lnTo>
                <a:cubicBezTo>
                  <a:pt x="5868975" y="5552159"/>
                  <a:pt x="5976152" y="5312772"/>
                  <a:pt x="5976152" y="5048353"/>
                </a:cubicBezTo>
                <a:close/>
                <a:moveTo>
                  <a:pt x="5812618" y="597858"/>
                </a:moveTo>
                <a:cubicBezTo>
                  <a:pt x="5640540" y="343149"/>
                  <a:pt x="5349130" y="175685"/>
                  <a:pt x="5018606" y="175685"/>
                </a:cubicBezTo>
                <a:lnTo>
                  <a:pt x="2706745" y="175685"/>
                </a:lnTo>
                <a:lnTo>
                  <a:pt x="5609215" y="711862"/>
                </a:lnTo>
                <a:cubicBezTo>
                  <a:pt x="5706722" y="729874"/>
                  <a:pt x="5798030" y="762068"/>
                  <a:pt x="5881402" y="805921"/>
                </a:cubicBezTo>
                <a:lnTo>
                  <a:pt x="5927486" y="833141"/>
                </a:lnTo>
                <a:lnTo>
                  <a:pt x="5900903" y="760511"/>
                </a:lnTo>
                <a:cubicBezTo>
                  <a:pt x="5876676" y="703231"/>
                  <a:pt x="5847034" y="648800"/>
                  <a:pt x="5812618" y="597858"/>
                </a:cubicBezTo>
                <a:close/>
                <a:moveTo>
                  <a:pt x="6224089" y="1110652"/>
                </a:moveTo>
                <a:cubicBezTo>
                  <a:pt x="6154629" y="1009713"/>
                  <a:pt x="6065915" y="922025"/>
                  <a:pt x="5962064" y="853565"/>
                </a:cubicBezTo>
                <a:lnTo>
                  <a:pt x="5927486" y="833141"/>
                </a:lnTo>
                <a:lnTo>
                  <a:pt x="5933103" y="848486"/>
                </a:lnTo>
                <a:cubicBezTo>
                  <a:pt x="5961080" y="938437"/>
                  <a:pt x="5976152" y="1034074"/>
                  <a:pt x="5976152" y="1133231"/>
                </a:cubicBezTo>
                <a:lnTo>
                  <a:pt x="5976152" y="3996693"/>
                </a:lnTo>
                <a:lnTo>
                  <a:pt x="6376884" y="1827421"/>
                </a:lnTo>
                <a:cubicBezTo>
                  <a:pt x="6424917" y="1567401"/>
                  <a:pt x="6363010" y="1312528"/>
                  <a:pt x="6224089" y="1110652"/>
                </a:cubicBezTo>
                <a:close/>
              </a:path>
            </a:pathLst>
          </a:custGeom>
          <a:noFill/>
          <a:ln w="76200"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FCC858C-4323-429C-A7F5-CB8FCE9ED797}"/>
              </a:ext>
            </a:extLst>
          </p:cNvPr>
          <p:cNvSpPr txBox="1"/>
          <p:nvPr/>
        </p:nvSpPr>
        <p:spPr>
          <a:xfrm>
            <a:off x="2773473" y="1995245"/>
            <a:ext cx="6166306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Times New Roman" panose="02020603050405020304" pitchFamily="18" charset="0"/>
              </a:rPr>
              <a:t>2. Структура </a:t>
            </a:r>
            <a:r>
              <a:rPr lang="ru-RU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Times New Roman" panose="02020603050405020304" pitchFamily="18" charset="0"/>
              </a:rPr>
              <a:t>готовності</a:t>
            </a:r>
            <a:r>
              <a:rPr lang="ru-RU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Times New Roman" panose="02020603050405020304" pitchFamily="18" charset="0"/>
              </a:rPr>
              <a:t> </a:t>
            </a:r>
            <a:r>
              <a:rPr lang="ru-RU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Times New Roman" panose="02020603050405020304" pitchFamily="18" charset="0"/>
              </a:rPr>
              <a:t>дітей</a:t>
            </a:r>
            <a:r>
              <a:rPr lang="ru-RU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Times New Roman" panose="02020603050405020304" pitchFamily="18" charset="0"/>
              </a:rPr>
              <a:t> до </a:t>
            </a:r>
            <a:r>
              <a:rPr lang="ru-RU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Times New Roman" panose="02020603050405020304" pitchFamily="18" charset="0"/>
              </a:rPr>
              <a:t>шкільного</a:t>
            </a:r>
            <a:r>
              <a:rPr lang="ru-RU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Times New Roman" panose="02020603050405020304" pitchFamily="18" charset="0"/>
              </a:rPr>
              <a:t> </a:t>
            </a:r>
            <a:r>
              <a:rPr lang="ru-RU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Times New Roman" panose="02020603050405020304" pitchFamily="18" charset="0"/>
              </a:rPr>
              <a:t>навчання</a:t>
            </a:r>
            <a:endParaRPr lang="ru-RU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27342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36FB750E-AB81-4A62-A30D-DF4428E18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13D2E340-0663-474B-992C-9192B5C45E57}" type="slidenum">
              <a:rPr lang="ru-RU" noProof="0" smtClean="0"/>
              <a:pPr rtl="0"/>
              <a:t>8</a:t>
            </a:fld>
            <a:endParaRPr lang="ru-RU" noProof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2367955112"/>
              </p:ext>
            </p:extLst>
          </p:nvPr>
        </p:nvGraphicFramePr>
        <p:xfrm>
          <a:off x="2111188" y="1"/>
          <a:ext cx="1040589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62871" y="460793"/>
            <a:ext cx="51831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Times New Roman" panose="02020603050405020304" pitchFamily="18" charset="0"/>
              </a:rPr>
              <a:t>Структура </a:t>
            </a:r>
            <a:r>
              <a:rPr lang="ru-RU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Times New Roman" panose="02020603050405020304" pitchFamily="18" charset="0"/>
              </a:rPr>
              <a:t>готовності</a:t>
            </a:r>
            <a: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Times New Roman" panose="02020603050405020304" pitchFamily="18" charset="0"/>
              </a:rPr>
              <a:t> </a:t>
            </a:r>
            <a:r>
              <a:rPr lang="ru-RU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Times New Roman" panose="02020603050405020304" pitchFamily="18" charset="0"/>
              </a:rPr>
              <a:t>дітей</a:t>
            </a:r>
            <a: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Times New Roman" panose="02020603050405020304" pitchFamily="18" charset="0"/>
              </a:rPr>
              <a:t> до </a:t>
            </a:r>
            <a:r>
              <a:rPr lang="ru-RU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Times New Roman" panose="02020603050405020304" pitchFamily="18" charset="0"/>
              </a:rPr>
              <a:t>шкільного</a:t>
            </a:r>
            <a: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Times New Roman" panose="02020603050405020304" pitchFamily="18" charset="0"/>
              </a:rPr>
              <a:t> </a:t>
            </a:r>
            <a:r>
              <a:rPr lang="ru-RU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Times New Roman" panose="02020603050405020304" pitchFamily="18" charset="0"/>
              </a:rPr>
              <a:t>навчання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xmlns="" val="39727055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2E0EE794-AF37-42AE-B09A-581290560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13D2E340-0663-474B-992C-9192B5C45E57}" type="slidenum">
              <a:rPr lang="ru-RU" noProof="0" smtClean="0"/>
              <a:pPr rtl="0"/>
              <a:t>9</a:t>
            </a:fld>
            <a:endParaRPr lang="ru-RU" noProof="0"/>
          </a:p>
        </p:txBody>
      </p:sp>
      <p:sp>
        <p:nvSpPr>
          <p:cNvPr id="3" name="Полилиния 4">
            <a:extLst>
              <a:ext uri="{FF2B5EF4-FFF2-40B4-BE49-F238E27FC236}">
                <a16:creationId xmlns:a16="http://schemas.microsoft.com/office/drawing/2014/main" xmlns="" id="{DC3D80F1-2FF2-4CB8-8387-7912DE6F6B9A}"/>
              </a:ext>
            </a:extLst>
          </p:cNvPr>
          <p:cNvSpPr/>
          <p:nvPr/>
        </p:nvSpPr>
        <p:spPr>
          <a:xfrm rot="3383287" flipH="1">
            <a:off x="2660134" y="306625"/>
            <a:ext cx="6392984" cy="6461172"/>
          </a:xfrm>
          <a:custGeom>
            <a:avLst/>
            <a:gdLst>
              <a:gd name="connsiteX0" fmla="*/ 230990 w 6392984"/>
              <a:gd name="connsiteY0" fmla="*/ 3470492 h 6461172"/>
              <a:gd name="connsiteX1" fmla="*/ 16100 w 6392984"/>
              <a:gd name="connsiteY1" fmla="*/ 4633751 h 6461172"/>
              <a:gd name="connsiteX2" fmla="*/ 355933 w 6392984"/>
              <a:gd name="connsiteY2" fmla="*/ 5552750 h 6461172"/>
              <a:gd name="connsiteX3" fmla="*/ 391522 w 6392984"/>
              <a:gd name="connsiteY3" fmla="*/ 5578786 h 6461172"/>
              <a:gd name="connsiteX4" fmla="*/ 346561 w 6392984"/>
              <a:gd name="connsiteY4" fmla="*/ 5504776 h 6461172"/>
              <a:gd name="connsiteX5" fmla="*/ 230990 w 6392984"/>
              <a:gd name="connsiteY5" fmla="*/ 5048353 h 6461172"/>
              <a:gd name="connsiteX6" fmla="*/ 2172752 w 6392984"/>
              <a:gd name="connsiteY6" fmla="*/ 6005899 h 6461172"/>
              <a:gd name="connsiteX7" fmla="*/ 783768 w 6392984"/>
              <a:gd name="connsiteY7" fmla="*/ 5749311 h 6461172"/>
              <a:gd name="connsiteX8" fmla="*/ 430919 w 6392984"/>
              <a:gd name="connsiteY8" fmla="*/ 5607606 h 6461172"/>
              <a:gd name="connsiteX9" fmla="*/ 391522 w 6392984"/>
              <a:gd name="connsiteY9" fmla="*/ 5578786 h 6461172"/>
              <a:gd name="connsiteX10" fmla="*/ 394524 w 6392984"/>
              <a:gd name="connsiteY10" fmla="*/ 5583726 h 6461172"/>
              <a:gd name="connsiteX11" fmla="*/ 1188536 w 6392984"/>
              <a:gd name="connsiteY11" fmla="*/ 6005899 h 6461172"/>
              <a:gd name="connsiteX12" fmla="*/ 1112105 w 6392984"/>
              <a:gd name="connsiteY12" fmla="*/ 179544 h 6461172"/>
              <a:gd name="connsiteX13" fmla="*/ 1090632 w 6392984"/>
              <a:gd name="connsiteY13" fmla="*/ 180628 h 6461172"/>
              <a:gd name="connsiteX14" fmla="*/ 230990 w 6392984"/>
              <a:gd name="connsiteY14" fmla="*/ 1133231 h 6461172"/>
              <a:gd name="connsiteX15" fmla="*/ 230990 w 6392984"/>
              <a:gd name="connsiteY15" fmla="*/ 3470492 h 6461172"/>
              <a:gd name="connsiteX16" fmla="*/ 727311 w 6392984"/>
              <a:gd name="connsiteY16" fmla="*/ 783770 h 6461172"/>
              <a:gd name="connsiteX17" fmla="*/ 1052975 w 6392984"/>
              <a:gd name="connsiteY17" fmla="*/ 224536 h 6461172"/>
              <a:gd name="connsiteX18" fmla="*/ 5642758 w 6392984"/>
              <a:gd name="connsiteY18" fmla="*/ 5773550 h 6461172"/>
              <a:gd name="connsiteX19" fmla="*/ 5627694 w 6392984"/>
              <a:gd name="connsiteY19" fmla="*/ 5787242 h 6461172"/>
              <a:gd name="connsiteX20" fmla="*/ 5018606 w 6392984"/>
              <a:gd name="connsiteY20" fmla="*/ 6005899 h 6461172"/>
              <a:gd name="connsiteX21" fmla="*/ 2172752 w 6392984"/>
              <a:gd name="connsiteY21" fmla="*/ 6005899 h 6461172"/>
              <a:gd name="connsiteX22" fmla="*/ 4550113 w 6392984"/>
              <a:gd name="connsiteY22" fmla="*/ 6445072 h 6461172"/>
              <a:gd name="connsiteX23" fmla="*/ 5611486 w 6392984"/>
              <a:gd name="connsiteY23" fmla="*/ 5863637 h 6461172"/>
              <a:gd name="connsiteX24" fmla="*/ 2706745 w 6392984"/>
              <a:gd name="connsiteY24" fmla="*/ 175685 h 6461172"/>
              <a:gd name="connsiteX25" fmla="*/ 1842870 w 6392984"/>
              <a:gd name="connsiteY25" fmla="*/ 16100 h 6461172"/>
              <a:gd name="connsiteX26" fmla="*/ 1126101 w 6392984"/>
              <a:gd name="connsiteY26" fmla="*/ 168895 h 6461172"/>
              <a:gd name="connsiteX27" fmla="*/ 1112105 w 6392984"/>
              <a:gd name="connsiteY27" fmla="*/ 179544 h 6461172"/>
              <a:gd name="connsiteX28" fmla="*/ 1188536 w 6392984"/>
              <a:gd name="connsiteY28" fmla="*/ 175685 h 6461172"/>
              <a:gd name="connsiteX29" fmla="*/ 5976152 w 6392984"/>
              <a:gd name="connsiteY29" fmla="*/ 3996693 h 6461172"/>
              <a:gd name="connsiteX30" fmla="*/ 5665673 w 6392984"/>
              <a:gd name="connsiteY30" fmla="*/ 5677402 h 6461172"/>
              <a:gd name="connsiteX31" fmla="*/ 5643026 w 6392984"/>
              <a:gd name="connsiteY31" fmla="*/ 5772779 h 6461172"/>
              <a:gd name="connsiteX32" fmla="*/ 5642758 w 6392984"/>
              <a:gd name="connsiteY32" fmla="*/ 5773550 h 6461172"/>
              <a:gd name="connsiteX33" fmla="*/ 5695693 w 6392984"/>
              <a:gd name="connsiteY33" fmla="*/ 5725440 h 6461172"/>
              <a:gd name="connsiteX34" fmla="*/ 5976152 w 6392984"/>
              <a:gd name="connsiteY34" fmla="*/ 5048353 h 6461172"/>
              <a:gd name="connsiteX35" fmla="*/ 5812618 w 6392984"/>
              <a:gd name="connsiteY35" fmla="*/ 597858 h 6461172"/>
              <a:gd name="connsiteX36" fmla="*/ 5018606 w 6392984"/>
              <a:gd name="connsiteY36" fmla="*/ 175685 h 6461172"/>
              <a:gd name="connsiteX37" fmla="*/ 2706745 w 6392984"/>
              <a:gd name="connsiteY37" fmla="*/ 175685 h 6461172"/>
              <a:gd name="connsiteX38" fmla="*/ 5609215 w 6392984"/>
              <a:gd name="connsiteY38" fmla="*/ 711862 h 6461172"/>
              <a:gd name="connsiteX39" fmla="*/ 5881402 w 6392984"/>
              <a:gd name="connsiteY39" fmla="*/ 805921 h 6461172"/>
              <a:gd name="connsiteX40" fmla="*/ 5927486 w 6392984"/>
              <a:gd name="connsiteY40" fmla="*/ 833141 h 6461172"/>
              <a:gd name="connsiteX41" fmla="*/ 5900903 w 6392984"/>
              <a:gd name="connsiteY41" fmla="*/ 760511 h 6461172"/>
              <a:gd name="connsiteX42" fmla="*/ 5812618 w 6392984"/>
              <a:gd name="connsiteY42" fmla="*/ 597858 h 6461172"/>
              <a:gd name="connsiteX43" fmla="*/ 6224089 w 6392984"/>
              <a:gd name="connsiteY43" fmla="*/ 1110652 h 6461172"/>
              <a:gd name="connsiteX44" fmla="*/ 5962064 w 6392984"/>
              <a:gd name="connsiteY44" fmla="*/ 853565 h 6461172"/>
              <a:gd name="connsiteX45" fmla="*/ 5927486 w 6392984"/>
              <a:gd name="connsiteY45" fmla="*/ 833141 h 6461172"/>
              <a:gd name="connsiteX46" fmla="*/ 5933103 w 6392984"/>
              <a:gd name="connsiteY46" fmla="*/ 848486 h 6461172"/>
              <a:gd name="connsiteX47" fmla="*/ 5976152 w 6392984"/>
              <a:gd name="connsiteY47" fmla="*/ 1133231 h 6461172"/>
              <a:gd name="connsiteX48" fmla="*/ 5976152 w 6392984"/>
              <a:gd name="connsiteY48" fmla="*/ 3996693 h 6461172"/>
              <a:gd name="connsiteX49" fmla="*/ 6376884 w 6392984"/>
              <a:gd name="connsiteY49" fmla="*/ 1827421 h 6461172"/>
              <a:gd name="connsiteX50" fmla="*/ 6224089 w 6392984"/>
              <a:gd name="connsiteY50" fmla="*/ 1110652 h 6461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6392984" h="6461172">
                <a:moveTo>
                  <a:pt x="230990" y="3470492"/>
                </a:moveTo>
                <a:lnTo>
                  <a:pt x="16100" y="4633751"/>
                </a:lnTo>
                <a:cubicBezTo>
                  <a:pt x="-49946" y="4991278"/>
                  <a:pt x="91864" y="5339075"/>
                  <a:pt x="355933" y="5552750"/>
                </a:cubicBezTo>
                <a:lnTo>
                  <a:pt x="391522" y="5578786"/>
                </a:lnTo>
                <a:lnTo>
                  <a:pt x="346561" y="5504776"/>
                </a:lnTo>
                <a:cubicBezTo>
                  <a:pt x="272856" y="5369099"/>
                  <a:pt x="230990" y="5213615"/>
                  <a:pt x="230990" y="5048353"/>
                </a:cubicBezTo>
                <a:close/>
                <a:moveTo>
                  <a:pt x="2172752" y="6005899"/>
                </a:moveTo>
                <a:lnTo>
                  <a:pt x="783768" y="5749311"/>
                </a:lnTo>
                <a:cubicBezTo>
                  <a:pt x="653759" y="5725293"/>
                  <a:pt x="534770" y="5676065"/>
                  <a:pt x="430919" y="5607606"/>
                </a:cubicBezTo>
                <a:lnTo>
                  <a:pt x="391522" y="5578786"/>
                </a:lnTo>
                <a:lnTo>
                  <a:pt x="394524" y="5583726"/>
                </a:lnTo>
                <a:cubicBezTo>
                  <a:pt x="566602" y="5838435"/>
                  <a:pt x="858012" y="6005899"/>
                  <a:pt x="1188536" y="6005899"/>
                </a:cubicBezTo>
                <a:close/>
                <a:moveTo>
                  <a:pt x="1112105" y="179544"/>
                </a:moveTo>
                <a:lnTo>
                  <a:pt x="1090632" y="180628"/>
                </a:lnTo>
                <a:cubicBezTo>
                  <a:pt x="607784" y="229664"/>
                  <a:pt x="230990" y="637446"/>
                  <a:pt x="230990" y="1133231"/>
                </a:cubicBezTo>
                <a:lnTo>
                  <a:pt x="230990" y="3470492"/>
                </a:lnTo>
                <a:lnTo>
                  <a:pt x="727311" y="783770"/>
                </a:lnTo>
                <a:cubicBezTo>
                  <a:pt x="769340" y="556252"/>
                  <a:pt x="888580" y="362488"/>
                  <a:pt x="1052975" y="224536"/>
                </a:cubicBezTo>
                <a:close/>
                <a:moveTo>
                  <a:pt x="5642758" y="5773550"/>
                </a:moveTo>
                <a:lnTo>
                  <a:pt x="5627694" y="5787242"/>
                </a:lnTo>
                <a:cubicBezTo>
                  <a:pt x="5462174" y="5923842"/>
                  <a:pt x="5249972" y="6005899"/>
                  <a:pt x="5018606" y="6005899"/>
                </a:cubicBezTo>
                <a:lnTo>
                  <a:pt x="2172752" y="6005899"/>
                </a:lnTo>
                <a:lnTo>
                  <a:pt x="4550113" y="6445072"/>
                </a:lnTo>
                <a:cubicBezTo>
                  <a:pt x="5005147" y="6529130"/>
                  <a:pt x="5444420" y="6276495"/>
                  <a:pt x="5611486" y="5863637"/>
                </a:cubicBezTo>
                <a:close/>
                <a:moveTo>
                  <a:pt x="2706745" y="175685"/>
                </a:moveTo>
                <a:lnTo>
                  <a:pt x="1842870" y="16100"/>
                </a:lnTo>
                <a:cubicBezTo>
                  <a:pt x="1582851" y="-31933"/>
                  <a:pt x="1327978" y="29974"/>
                  <a:pt x="1126101" y="168895"/>
                </a:cubicBezTo>
                <a:lnTo>
                  <a:pt x="1112105" y="179544"/>
                </a:lnTo>
                <a:lnTo>
                  <a:pt x="1188536" y="175685"/>
                </a:lnTo>
                <a:close/>
                <a:moveTo>
                  <a:pt x="5976152" y="3996693"/>
                </a:moveTo>
                <a:lnTo>
                  <a:pt x="5665673" y="5677402"/>
                </a:lnTo>
                <a:cubicBezTo>
                  <a:pt x="5659668" y="5709905"/>
                  <a:pt x="5652088" y="5741719"/>
                  <a:pt x="5643026" y="5772779"/>
                </a:cubicBezTo>
                <a:lnTo>
                  <a:pt x="5642758" y="5773550"/>
                </a:lnTo>
                <a:lnTo>
                  <a:pt x="5695693" y="5725440"/>
                </a:lnTo>
                <a:cubicBezTo>
                  <a:pt x="5868975" y="5552159"/>
                  <a:pt x="5976152" y="5312772"/>
                  <a:pt x="5976152" y="5048353"/>
                </a:cubicBezTo>
                <a:close/>
                <a:moveTo>
                  <a:pt x="5812618" y="597858"/>
                </a:moveTo>
                <a:cubicBezTo>
                  <a:pt x="5640540" y="343149"/>
                  <a:pt x="5349130" y="175685"/>
                  <a:pt x="5018606" y="175685"/>
                </a:cubicBezTo>
                <a:lnTo>
                  <a:pt x="2706745" y="175685"/>
                </a:lnTo>
                <a:lnTo>
                  <a:pt x="5609215" y="711862"/>
                </a:lnTo>
                <a:cubicBezTo>
                  <a:pt x="5706722" y="729874"/>
                  <a:pt x="5798030" y="762068"/>
                  <a:pt x="5881402" y="805921"/>
                </a:cubicBezTo>
                <a:lnTo>
                  <a:pt x="5927486" y="833141"/>
                </a:lnTo>
                <a:lnTo>
                  <a:pt x="5900903" y="760511"/>
                </a:lnTo>
                <a:cubicBezTo>
                  <a:pt x="5876676" y="703231"/>
                  <a:pt x="5847034" y="648800"/>
                  <a:pt x="5812618" y="597858"/>
                </a:cubicBezTo>
                <a:close/>
                <a:moveTo>
                  <a:pt x="6224089" y="1110652"/>
                </a:moveTo>
                <a:cubicBezTo>
                  <a:pt x="6154629" y="1009713"/>
                  <a:pt x="6065915" y="922025"/>
                  <a:pt x="5962064" y="853565"/>
                </a:cubicBezTo>
                <a:lnTo>
                  <a:pt x="5927486" y="833141"/>
                </a:lnTo>
                <a:lnTo>
                  <a:pt x="5933103" y="848486"/>
                </a:lnTo>
                <a:cubicBezTo>
                  <a:pt x="5961080" y="938437"/>
                  <a:pt x="5976152" y="1034074"/>
                  <a:pt x="5976152" y="1133231"/>
                </a:cubicBezTo>
                <a:lnTo>
                  <a:pt x="5976152" y="3996693"/>
                </a:lnTo>
                <a:lnTo>
                  <a:pt x="6376884" y="1827421"/>
                </a:lnTo>
                <a:cubicBezTo>
                  <a:pt x="6424917" y="1567401"/>
                  <a:pt x="6363010" y="1312528"/>
                  <a:pt x="6224089" y="1110652"/>
                </a:cubicBezTo>
                <a:close/>
              </a:path>
            </a:pathLst>
          </a:custGeom>
          <a:noFill/>
          <a:ln w="76200"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FCC858C-4323-429C-A7F5-CB8FCE9ED797}"/>
              </a:ext>
            </a:extLst>
          </p:cNvPr>
          <p:cNvSpPr txBox="1"/>
          <p:nvPr/>
        </p:nvSpPr>
        <p:spPr>
          <a:xfrm>
            <a:off x="2561387" y="2136338"/>
            <a:ext cx="6590478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Times New Roman" panose="02020603050405020304" pitchFamily="18" charset="0"/>
              </a:rPr>
              <a:t>3. Показники мотиваційної готовності</a:t>
            </a:r>
          </a:p>
        </p:txBody>
      </p:sp>
    </p:spTree>
    <p:extLst>
      <p:ext uri="{BB962C8B-B14F-4D97-AF65-F5344CB8AC3E}">
        <p14:creationId xmlns:p14="http://schemas.microsoft.com/office/powerpoint/2010/main" xmlns="" val="11314555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Заголовки">
  <a:themeElements>
    <a:clrScheme name="Headlines">
      <a:dk1>
        <a:sysClr val="windowText" lastClr="000000"/>
      </a:dk1>
      <a:lt1>
        <a:sysClr val="window" lastClr="FFFFFF"/>
      </a:lt1>
      <a:dk2>
        <a:srgbClr val="1D1A1D"/>
      </a:dk2>
      <a:lt2>
        <a:srgbClr val="F5F5F5"/>
      </a:lt2>
      <a:accent1>
        <a:srgbClr val="439EB7"/>
      </a:accent1>
      <a:accent2>
        <a:srgbClr val="E28B55"/>
      </a:accent2>
      <a:accent3>
        <a:srgbClr val="DCB64D"/>
      </a:accent3>
      <a:accent4>
        <a:srgbClr val="4CA198"/>
      </a:accent4>
      <a:accent5>
        <a:srgbClr val="835B82"/>
      </a:accent5>
      <a:accent6>
        <a:srgbClr val="645135"/>
      </a:accent6>
      <a:hlink>
        <a:srgbClr val="439EB7"/>
      </a:hlink>
      <a:folHlink>
        <a:srgbClr val="835B82"/>
      </a:folHlink>
    </a:clrScheme>
    <a:fontScheme name="Headlines">
      <a:majorFont>
        <a:latin typeface="Century Schoolbook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eadlines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100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88900" dist="25400" dir="10800000">
              <a:srgbClr val="000000">
                <a:alpha val="25000"/>
              </a:srgbClr>
            </a:innerShdw>
            <a:outerShdw blurRad="25400" dist="25400" dir="5400000" rotWithShape="0">
              <a:srgbClr val="FFFFFF">
                <a:alpha val="1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_30478406_TF45175639" id="{0CB3B67C-ADA0-46A3-A501-1B1292F68551}" vid="{2091BC34-9FB7-40AF-8FF7-74627929E416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B60E032F-2E55-4A86-BB2D-1A317C64299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77EC923-6023-4411-8330-A0042153EED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DB4AFBF-E012-4607-B95C-D9E661912AC6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шаблон моїх презентацій</Template>
  <TotalTime>3806</TotalTime>
  <Words>728</Words>
  <Application>Microsoft Office PowerPoint</Application>
  <PresentationFormat>Произвольный</PresentationFormat>
  <Paragraphs>86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Заголовки</vt:lpstr>
      <vt:lpstr>Тема: Підготовка дитини до навчання в школі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Виховна та освітня цінність дитячої іграшки</dc:title>
  <dc:creator>Уродливець Ніна Миколаївна</dc:creator>
  <cp:lastModifiedBy>Алена</cp:lastModifiedBy>
  <cp:revision>215</cp:revision>
  <dcterms:created xsi:type="dcterms:W3CDTF">2021-05-21T07:12:47Z</dcterms:created>
  <dcterms:modified xsi:type="dcterms:W3CDTF">2022-02-01T18:57:37Z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