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3B969D-01DE-4008-8F26-3297045E6F81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C9133E-7438-4764-AB7F-6C6B3D257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244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DFA60-7012-4EDD-A25D-95E066C8A1BC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A056-816D-4BE8-9586-8F79B96DA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3DAC-5B31-49BD-B246-B03904544ED5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5004F-F7C5-4DB2-B69E-141351E9A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3947-A0EB-445B-9B7F-E976AFA86B95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3E2F2-D7A9-4327-81B3-4E282E291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1675-384B-47A2-97CC-7149D864E65C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0759-A343-4224-9D61-568B6F0DC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B1F0-B8D3-415D-8E64-EE84E7B0E2CF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76E2-468C-44FD-8CAB-E3792C078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84B3F-31B4-4BD9-88A5-20274E45582E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F5C9-5D75-47C1-A28F-EB74D76BF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B212-5B69-4681-8972-684C10CB392F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CEEA-8AA0-40F5-B8E2-FB4549983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A2C-B7B8-4755-B7BC-852E90EF3D56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C132-1D11-4F7C-9F64-7481A3155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154D-E2B8-464B-8F2C-BCD102CFBD47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5481-E5F2-4C43-9509-9C301A7F0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2B0C-80FE-40B7-9C4F-70FCB1EFB390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A552C-BE7D-4524-8656-84B53304A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86160-32AF-43D5-A7C4-AC87943279F1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A783-10FC-4B73-A1E5-B9699C807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F7CE3-F8E5-46CB-A543-F6C3F245BE1E}" type="datetimeFigureOut">
              <a:rPr lang="ru-RU"/>
              <a:pPr>
                <a:defRPr/>
              </a:pPr>
              <a:t>30.01.2019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4BA6F9-308D-4E6F-8DF2-D73D40207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3" y="1571625"/>
            <a:ext cx="8456612" cy="1470025"/>
          </a:xfrm>
        </p:spPr>
        <p:txBody>
          <a:bodyPr rtlCol="0">
            <a:normAutofit fontScale="90000"/>
          </a:bodyPr>
          <a:lstStyle/>
          <a:p>
            <a:pPr marL="180000"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 «Туристична 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конфліктологія»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4339" name="Picture 2" descr="&amp;Kcy;&amp;acy;&amp;rcy;&amp;tcy;&amp;icy;&amp;ncy;&amp;kcy;&amp;icy; &amp;pcy;&amp;ocy; &amp;zcy;&amp;acy;&amp;pcy;&amp;rcy;&amp;ocy;&amp;scy;&amp;ucy; &amp;tcy;&amp;ucy;&amp;rcy;&amp;icy;&amp;scy;&amp;tcy;&amp;icy;&amp;chcy;&amp;iecy;&amp;scy;&amp;kcy;&amp;acy;&amp;yacy; &amp;kcy;&amp;ocy;&amp;ncy;&amp;fcy;&amp;lcy;&amp;icy;&amp;kcy;&amp;tcy;&amp;ocy;&amp;lcy;&amp;ocy;&amp;gcy;&amp;icy;&amp;y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7082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 descr="C:\Documents and Settings\V\Рабочий стол\ХД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92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699" y="10343"/>
            <a:ext cx="1772301" cy="1479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008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chemeClr val="tx2"/>
                </a:solidFill>
              </a:rPr>
              <a:t/>
            </a:r>
            <a:br>
              <a:rPr lang="uk-UA" b="1" i="1" dirty="0" smtClean="0">
                <a:solidFill>
                  <a:schemeClr val="tx2"/>
                </a:solidFill>
              </a:rPr>
            </a:b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предмета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72608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       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 – сфера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соціально-економічної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язана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високим рівнем конфліктності, існуванням численних суперечностей інтересів.  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 ситуації у туризмі виникають унаслідок масовості та стрімкої просторової експансії туристичного руху.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uk-UA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конфліктні лінії у туризмі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 туризмом і природним середовищем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 туризмом та іншими видами людської діяльності на території туристичної рецепції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іж різними формами туризму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 суспільними групами, окремими особами в туризмі.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uk-UA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66700" algn="l"/>
              </a:tabLst>
              <a:defRPr/>
            </a:pP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ідентифікувати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туризмі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діагностику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наявного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конфліктами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туристичній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ефетивні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важелі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конфліктів,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корегування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долати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міжособистісного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туристичного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064896" cy="2880320"/>
          </a:xfrm>
        </p:spPr>
        <p:txBody>
          <a:bodyPr/>
          <a:lstStyle/>
          <a:p>
            <a:pPr marL="0" indent="182563" algn="ctr" eaLnBrk="1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algn="just" eaLnBrk="1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конфліктології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акцентується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конфліктами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туризму.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Методологічною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для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сталого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збалансованого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туризму.</a:t>
            </a: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Детально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ідентифікації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конфліктних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туристичної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386" name="Picture 2" descr="&amp;Kcy;&amp;acy;&amp;rcy;&amp;tcy;&amp;icy;&amp;ncy;&amp;kcy;&amp;icy; &amp;pcy;&amp;ocy; &amp;zcy;&amp;acy;&amp;pcy;&amp;rcy;&amp;ocy;&amp;scy;&amp;ucy; &amp;pcy;&amp;rcy;&amp;iecy;&amp;tcy;&amp;iecy;&amp;ncy;&amp;zcy;&amp;icy;&amp;icy; &amp;vcy; &amp;tcy;&amp;ucy;&amp;rcy;&amp;icy;&amp;zcy;&amp;m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3717032"/>
            <a:ext cx="4750755" cy="284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755576" y="260351"/>
            <a:ext cx="7941568" cy="720378"/>
          </a:xfrm>
        </p:spPr>
        <p:txBody>
          <a:bodyPr/>
          <a:lstStyle/>
          <a:p>
            <a:pPr eaLnBrk="1" hangingPunct="1">
              <a:lnSpc>
                <a:spcPts val="3000"/>
              </a:lnSpc>
            </a:pP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Значення дисципліни 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611560" y="980730"/>
            <a:ext cx="8327268" cy="320261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</a:rPr>
              <a:t>Конфлікти</a:t>
            </a:r>
            <a:r>
              <a:rPr lang="ru-RU" sz="2000" dirty="0" smtClean="0">
                <a:latin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</a:rPr>
              <a:t>туризмі</a:t>
            </a:r>
            <a:r>
              <a:rPr lang="ru-RU" sz="2000" dirty="0" smtClean="0">
                <a:latin typeface="Times New Roman" pitchFamily="18" charset="0"/>
              </a:rPr>
              <a:t>, як і в будь-</a:t>
            </a:r>
            <a:r>
              <a:rPr lang="ru-RU" sz="2000" dirty="0" err="1" smtClean="0">
                <a:latin typeface="Times New Roman" pitchFamily="18" charset="0"/>
              </a:rPr>
              <a:t>якій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соціально-економічної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виникають</a:t>
            </a:r>
            <a:r>
              <a:rPr lang="ru-RU" sz="2000" dirty="0" smtClean="0">
                <a:latin typeface="Times New Roman" pitchFamily="18" charset="0"/>
              </a:rPr>
              <a:t> часто. </a:t>
            </a:r>
          </a:p>
          <a:p>
            <a:pPr eaLnBrk="1" hangingPunct="1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</a:rPr>
              <a:t>Конфлікт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</a:rPr>
              <a:t>туризмі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набувати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різних</a:t>
            </a:r>
            <a:r>
              <a:rPr lang="ru-RU" sz="2000" dirty="0" smtClean="0">
                <a:latin typeface="Times New Roman" pitchFamily="18" charset="0"/>
              </a:rPr>
              <a:t> форм. У будь-</a:t>
            </a:r>
            <a:r>
              <a:rPr lang="ru-RU" sz="2000" dirty="0" err="1" smtClean="0">
                <a:latin typeface="Times New Roman" pitchFamily="18" charset="0"/>
              </a:rPr>
              <a:t>якому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спеціаліст</a:t>
            </a:r>
            <a:r>
              <a:rPr lang="ru-RU" sz="2000" dirty="0" smtClean="0">
                <a:latin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</a:rPr>
              <a:t> туризму повинен </a:t>
            </a:r>
            <a:r>
              <a:rPr lang="ru-RU" sz="2000" dirty="0" err="1" smtClean="0">
                <a:latin typeface="Times New Roman" pitchFamily="18" charset="0"/>
              </a:rPr>
              <a:t>уміти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аналізувати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актуальні</a:t>
            </a:r>
            <a:r>
              <a:rPr lang="ru-RU" sz="2000" dirty="0" smtClean="0">
                <a:latin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</a:rPr>
              <a:t>потенційні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конфліктні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ситуації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розумітися</a:t>
            </a:r>
            <a:r>
              <a:rPr lang="ru-RU" sz="2000" dirty="0" smtClean="0">
                <a:latin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</a:rPr>
              <a:t>механізмах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конфліктом</a:t>
            </a:r>
            <a:r>
              <a:rPr lang="ru-RU" sz="2000" dirty="0" smtClean="0"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</a:rPr>
              <a:t>Важливо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щоб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туристичний</a:t>
            </a:r>
            <a:r>
              <a:rPr lang="ru-RU" sz="2000" dirty="0" smtClean="0">
                <a:latin typeface="Times New Roman" pitchFamily="18" charset="0"/>
              </a:rPr>
              <a:t> персонал </a:t>
            </a:r>
            <a:r>
              <a:rPr lang="ru-RU" sz="2000" dirty="0" err="1" smtClean="0">
                <a:latin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готовий</a:t>
            </a:r>
            <a:r>
              <a:rPr lang="ru-RU" sz="2000" dirty="0" smtClean="0">
                <a:latin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</a:rPr>
              <a:t>правильної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поведінки</a:t>
            </a:r>
            <a:r>
              <a:rPr lang="ru-RU" sz="2000" dirty="0" smtClean="0">
                <a:latin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</a:rPr>
              <a:t>конфліктних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ситуаціях</a:t>
            </a:r>
            <a:r>
              <a:rPr lang="ru-RU" sz="2000" dirty="0" smtClean="0">
                <a:latin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важлива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запорука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підтримання</a:t>
            </a:r>
            <a:r>
              <a:rPr lang="ru-RU" sz="2000" dirty="0" smtClean="0">
                <a:latin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</a:rPr>
              <a:t>зростання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туристичної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привабливості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території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успішності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туристичного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бізнесу</a:t>
            </a:r>
            <a:r>
              <a:rPr lang="ru-RU" sz="2000" dirty="0" smtClean="0">
                <a:latin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</a:endParaRPr>
          </a:p>
        </p:txBody>
      </p:sp>
      <p:pic>
        <p:nvPicPr>
          <p:cNvPr id="18435" name="Picture 7" descr="kobzov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808" y="4183340"/>
            <a:ext cx="3673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83567" y="214313"/>
            <a:ext cx="7974657" cy="694407"/>
          </a:xfrm>
        </p:spPr>
        <p:txBody>
          <a:bodyPr/>
          <a:lstStyle/>
          <a:p>
            <a:pPr eaLnBrk="1" hangingPunct="1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студента до студента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395288" y="908720"/>
            <a:ext cx="8425184" cy="424847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uk-UA" sz="2000" dirty="0" smtClean="0"/>
              <a:t>   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“Туристична конфліктологія” є цікавою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корисною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студентами,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реальному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6700" eaLnBrk="1" hangingPunct="1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соціально-еколого-психологічної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Обравши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дану дисципліну ви зможете не тільки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 внутрішні суперечності в туризмі,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й навчитесь уникати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згладжувати конфлікти.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2" descr="&amp;Kcy;&amp;acy;&amp;rcy;&amp;tcy;&amp;icy;&amp;ncy;&amp;kcy;&amp;icy; &amp;pcy;&amp;ocy; &amp;zcy;&amp;acy;&amp;pcy;&amp;rcy;&amp;ocy;&amp;scy;&amp;ucy; &amp;kcy;&amp;ocy;&amp;ncy;&amp;fcy;&amp;lcy;&amp;icy;&amp;kcy;&amp;tcy;&amp;ocy;&amp;lcy;&amp;ocy;&amp;gcy;&amp;icy;&amp;yacy; &amp;vcy; &amp;tcy;&amp;ucy;&amp;rcy;&amp;icy;&amp;zcy;&amp;m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3643313"/>
            <a:ext cx="4408488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357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Дисципліна вільного вибору «Туристична конфліктологія» </vt:lpstr>
      <vt:lpstr> Актуальність предмета </vt:lpstr>
      <vt:lpstr>Презентация PowerPoint</vt:lpstr>
      <vt:lpstr>Значення дисципліни </vt:lpstr>
      <vt:lpstr>Від студента до студента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дисципліна «Етика»</dc:title>
  <dc:creator>Home</dc:creator>
  <cp:lastModifiedBy>Котовский Игорь Николаевич</cp:lastModifiedBy>
  <cp:revision>36</cp:revision>
  <dcterms:created xsi:type="dcterms:W3CDTF">2012-10-25T14:30:34Z</dcterms:created>
  <dcterms:modified xsi:type="dcterms:W3CDTF">2019-01-30T11:43:48Z</dcterms:modified>
</cp:coreProperties>
</file>