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6" r:id="rId3"/>
    <p:sldId id="269" r:id="rId4"/>
    <p:sldId id="267" r:id="rId5"/>
    <p:sldId id="271" r:id="rId6"/>
    <p:sldId id="258" r:id="rId7"/>
    <p:sldId id="260" r:id="rId8"/>
    <p:sldId id="257" r:id="rId9"/>
    <p:sldId id="259" r:id="rId10"/>
    <p:sldId id="264" r:id="rId11"/>
    <p:sldId id="263" r:id="rId12"/>
    <p:sldId id="265" r:id="rId13"/>
    <p:sldId id="268" r:id="rId14"/>
    <p:sldId id="262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7" d="100"/>
          <a:sy n="77" d="100"/>
        </p:scale>
        <p:origin x="-240" y="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4404-B783-4A98-AE82-AB2E89EBF2B2}" type="datetimeFigureOut">
              <a:rPr lang="ru-RU" smtClean="0"/>
              <a:t>14.06.2020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9CD5-6AAD-4681-B316-3E4533008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469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4404-B783-4A98-AE82-AB2E89EBF2B2}" type="datetimeFigureOut">
              <a:rPr lang="ru-RU" smtClean="0"/>
              <a:t>14.06.2020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9CD5-6AAD-4681-B316-3E4533008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711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4404-B783-4A98-AE82-AB2E89EBF2B2}" type="datetimeFigureOut">
              <a:rPr lang="ru-RU" smtClean="0"/>
              <a:t>14.06.2020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9CD5-6AAD-4681-B316-3E4533008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30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4404-B783-4A98-AE82-AB2E89EBF2B2}" type="datetimeFigureOut">
              <a:rPr lang="ru-RU" smtClean="0"/>
              <a:t>14.06.2020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9CD5-6AAD-4681-B316-3E4533008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135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4404-B783-4A98-AE82-AB2E89EBF2B2}" type="datetimeFigureOut">
              <a:rPr lang="ru-RU" smtClean="0"/>
              <a:t>14.06.2020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9CD5-6AAD-4681-B316-3E4533008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876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4404-B783-4A98-AE82-AB2E89EBF2B2}" type="datetimeFigureOut">
              <a:rPr lang="ru-RU" smtClean="0"/>
              <a:t>14.06.2020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9CD5-6AAD-4681-B316-3E4533008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059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4404-B783-4A98-AE82-AB2E89EBF2B2}" type="datetimeFigureOut">
              <a:rPr lang="ru-RU" smtClean="0"/>
              <a:t>14.06.2020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9CD5-6AAD-4681-B316-3E4533008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969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4404-B783-4A98-AE82-AB2E89EBF2B2}" type="datetimeFigureOut">
              <a:rPr lang="ru-RU" smtClean="0"/>
              <a:t>14.06.2020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9CD5-6AAD-4681-B316-3E4533008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259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4404-B783-4A98-AE82-AB2E89EBF2B2}" type="datetimeFigureOut">
              <a:rPr lang="ru-RU" smtClean="0"/>
              <a:t>14.06.2020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9CD5-6AAD-4681-B316-3E4533008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217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4404-B783-4A98-AE82-AB2E89EBF2B2}" type="datetimeFigureOut">
              <a:rPr lang="ru-RU" smtClean="0"/>
              <a:t>14.06.2020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9CD5-6AAD-4681-B316-3E4533008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201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4404-B783-4A98-AE82-AB2E89EBF2B2}" type="datetimeFigureOut">
              <a:rPr lang="ru-RU" smtClean="0"/>
              <a:t>14.06.2020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9CD5-6AAD-4681-B316-3E4533008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490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14404-B783-4A98-AE82-AB2E89EBF2B2}" type="datetimeFigureOut">
              <a:rPr lang="ru-RU" smtClean="0"/>
              <a:t>14.06.2020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A9CD5-6AAD-4681-B316-3E4533008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164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4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297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53006" y="380889"/>
            <a:ext cx="828598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Below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БОГДАН СТУПКА.</a:t>
            </a:r>
          </a:p>
          <a:p>
            <a:pPr algn="ctr"/>
            <a:r>
              <a:rPr lang="uk-U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ТВОРЧИЙ ПОРТРЕТ МИТЦЯ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6" y="2305033"/>
            <a:ext cx="5290457" cy="41491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326334"/>
            <a:ext cx="5710646" cy="4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1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297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10893" y="511518"/>
            <a:ext cx="757021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Богдан Ступка у </a:t>
            </a:r>
            <a:r>
              <a:rPr lang="ru-RU" sz="4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фільмі</a:t>
            </a:r>
            <a:r>
              <a:rPr lang="ru-RU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«</a:t>
            </a:r>
            <a:r>
              <a:rPr lang="ru-RU" sz="4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Свої</a:t>
            </a:r>
            <a:r>
              <a:rPr lang="ru-RU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»</a:t>
            </a:r>
            <a:endParaRPr lang="ru-RU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77" y="1688694"/>
            <a:ext cx="5658027" cy="4286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88694"/>
            <a:ext cx="5930537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0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297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49282" y="527456"/>
            <a:ext cx="869343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Богдан Ступка у </a:t>
            </a:r>
            <a:r>
              <a:rPr lang="ru-RU" sz="4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фільмі</a:t>
            </a:r>
            <a:r>
              <a:rPr lang="ru-RU" sz="4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«Вогнем і мечем»</a:t>
            </a:r>
            <a:r>
              <a:rPr lang="uk-UA" sz="4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endParaRPr lang="ru-RU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97" y="2288872"/>
            <a:ext cx="4562203" cy="40858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396" y="2288871"/>
            <a:ext cx="6665323" cy="411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46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297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0803" y="279661"/>
            <a:ext cx="1183039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ru-RU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Богдан Ступка в </a:t>
            </a:r>
            <a:r>
              <a:rPr lang="ru-RU" sz="4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історичному</a:t>
            </a:r>
            <a:r>
              <a:rPr lang="ru-RU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ru-RU" sz="4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міні-серіалі</a:t>
            </a:r>
            <a:r>
              <a:rPr lang="ru-RU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«</a:t>
            </a:r>
            <a:r>
              <a:rPr lang="ru-RU" sz="4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Чорна</a:t>
            </a:r>
            <a:r>
              <a:rPr lang="ru-RU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рада»</a:t>
            </a:r>
            <a:endParaRPr lang="ru-RU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177" y="1881818"/>
            <a:ext cx="6590959" cy="48455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68" y="1881818"/>
            <a:ext cx="4885509" cy="484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4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29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9" y="2246810"/>
            <a:ext cx="5904411" cy="39807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46810"/>
            <a:ext cx="5918078" cy="398074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62824" y="246242"/>
            <a:ext cx="802219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Богдан Ступка у </a:t>
            </a:r>
            <a:r>
              <a:rPr lang="ru-RU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фільмі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«Тарас Бульба»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5449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78"/>
            <a:ext cx="12192000" cy="6882978"/>
          </a:xfrm>
          <a:prstGeom prst="rect">
            <a:avLst/>
          </a:prstGeom>
        </p:spPr>
      </p:pic>
      <p:pic>
        <p:nvPicPr>
          <p:cNvPr id="3" name="010034da-fe0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111" y="1544685"/>
            <a:ext cx="5768340" cy="3618411"/>
          </a:xfrm>
          <a:prstGeom prst="rect">
            <a:avLst/>
          </a:prstGeom>
        </p:spPr>
      </p:pic>
      <p:pic>
        <p:nvPicPr>
          <p:cNvPr id="4" name="010034dc-c03d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86451" y="1577338"/>
            <a:ext cx="6196692" cy="358575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42407" y="567720"/>
            <a:ext cx="451974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Богдан Ступка - "Я люблю </a:t>
            </a:r>
            <a:r>
              <a:rPr lang="ru-RU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Україну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"</a:t>
            </a:r>
            <a:r>
              <a:rPr lang="uk-UA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76282" y="623231"/>
            <a:ext cx="561702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Богдан Ступка, </a:t>
            </a:r>
            <a:r>
              <a:rPr lang="ru-RU" sz="2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вірш</a:t>
            </a:r>
            <a:r>
              <a:rPr lang="ru-RU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ru-RU" sz="2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Ліни</a:t>
            </a:r>
            <a:r>
              <a:rPr lang="ru-RU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Костенко "</a:t>
            </a:r>
            <a:r>
              <a:rPr lang="ru-RU" sz="2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Крила</a:t>
            </a:r>
            <a:r>
              <a:rPr lang="ru-RU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"</a:t>
            </a:r>
            <a:r>
              <a:rPr lang="uk-UA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endParaRPr lang="ru-RU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7445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297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40446" y="856166"/>
            <a:ext cx="75632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ru-RU" sz="5400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5294" y="471445"/>
            <a:ext cx="432875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Богдан Ступка – </a:t>
            </a:r>
            <a:r>
              <a:rPr lang="ru-RU" sz="2000" dirty="0" err="1" smtClean="0"/>
              <a:t>видатний</a:t>
            </a:r>
            <a:r>
              <a:rPr lang="ru-RU" sz="2000" dirty="0" smtClean="0"/>
              <a:t> </a:t>
            </a:r>
            <a:r>
              <a:rPr lang="ru-RU" sz="2000" dirty="0" err="1" smtClean="0"/>
              <a:t>український</a:t>
            </a:r>
            <a:r>
              <a:rPr lang="ru-RU" sz="2000" dirty="0" smtClean="0"/>
              <a:t> </a:t>
            </a:r>
            <a:r>
              <a:rPr lang="ru-RU" sz="2000" dirty="0" err="1" smtClean="0"/>
              <a:t>актор</a:t>
            </a:r>
            <a:r>
              <a:rPr lang="ru-RU" sz="2000" dirty="0" smtClean="0"/>
              <a:t> театру та </a:t>
            </a:r>
            <a:r>
              <a:rPr lang="ru-RU" sz="2000" dirty="0" err="1" smtClean="0"/>
              <a:t>кіно</a:t>
            </a:r>
            <a:r>
              <a:rPr lang="ru-RU" sz="2000" dirty="0" smtClean="0"/>
              <a:t>. </a:t>
            </a:r>
            <a:r>
              <a:rPr lang="ru-RU" sz="2000" dirty="0" err="1" smtClean="0"/>
              <a:t>Народився</a:t>
            </a:r>
            <a:r>
              <a:rPr lang="ru-RU" sz="2000" dirty="0" smtClean="0"/>
              <a:t> в </a:t>
            </a:r>
            <a:r>
              <a:rPr lang="ru-RU" sz="2000" dirty="0" err="1" smtClean="0"/>
              <a:t>селищі</a:t>
            </a:r>
            <a:r>
              <a:rPr lang="ru-RU" sz="2000" dirty="0" smtClean="0"/>
              <a:t> </a:t>
            </a:r>
            <a:r>
              <a:rPr lang="ru-RU" sz="2000" dirty="0" err="1" smtClean="0"/>
              <a:t>Кулікове</a:t>
            </a:r>
            <a:r>
              <a:rPr lang="ru-RU" sz="2000" dirty="0" smtClean="0"/>
              <a:t>, </a:t>
            </a:r>
            <a:r>
              <a:rPr lang="ru-RU" sz="2000" dirty="0" err="1" smtClean="0"/>
              <a:t>Львівської</a:t>
            </a:r>
            <a:r>
              <a:rPr lang="ru-RU" sz="2000" dirty="0" smtClean="0"/>
              <a:t> </a:t>
            </a:r>
            <a:r>
              <a:rPr lang="ru-RU" sz="2000" dirty="0" err="1" smtClean="0"/>
              <a:t>області</a:t>
            </a:r>
            <a:r>
              <a:rPr lang="ru-RU" sz="2000" dirty="0" smtClean="0"/>
              <a:t>.</a:t>
            </a:r>
          </a:p>
          <a:p>
            <a:r>
              <a:rPr lang="ru-RU" sz="2000" dirty="0" err="1" smtClean="0"/>
              <a:t>Закінчив</a:t>
            </a:r>
            <a:r>
              <a:rPr lang="ru-RU" sz="2000" dirty="0" smtClean="0"/>
              <a:t> </a:t>
            </a:r>
            <a:r>
              <a:rPr lang="ru-RU" sz="2000" dirty="0" err="1" smtClean="0"/>
              <a:t>драматичну</a:t>
            </a:r>
            <a:r>
              <a:rPr lang="ru-RU" sz="2000" dirty="0" smtClean="0"/>
              <a:t> </a:t>
            </a:r>
            <a:r>
              <a:rPr lang="ru-RU" sz="2000" dirty="0" err="1" smtClean="0"/>
              <a:t>студію</a:t>
            </a:r>
            <a:r>
              <a:rPr lang="ru-RU" sz="2000" dirty="0" smtClean="0"/>
              <a:t> при </a:t>
            </a:r>
            <a:r>
              <a:rPr lang="ru-RU" sz="2000" dirty="0" err="1" smtClean="0"/>
              <a:t>Львівському</a:t>
            </a:r>
            <a:r>
              <a:rPr lang="ru-RU" sz="2000" dirty="0" smtClean="0"/>
              <a:t> </a:t>
            </a:r>
            <a:r>
              <a:rPr lang="ru-RU" sz="2000" dirty="0" err="1" smtClean="0"/>
              <a:t>театрі</a:t>
            </a:r>
            <a:r>
              <a:rPr lang="ru-RU" sz="2000" dirty="0" smtClean="0"/>
              <a:t> </a:t>
            </a:r>
            <a:r>
              <a:rPr lang="ru-RU" sz="2000" dirty="0" err="1" smtClean="0"/>
              <a:t>ім</a:t>
            </a:r>
            <a:r>
              <a:rPr lang="ru-RU" sz="2000" dirty="0" smtClean="0"/>
              <a:t>. М.К. </a:t>
            </a:r>
            <a:r>
              <a:rPr lang="ru-RU" sz="2000" dirty="0" err="1" smtClean="0"/>
              <a:t>Заньковецької</a:t>
            </a:r>
            <a:r>
              <a:rPr lang="ru-RU" sz="2000" dirty="0" smtClean="0"/>
              <a:t> (1961), </a:t>
            </a:r>
            <a:r>
              <a:rPr lang="ru-RU" sz="2000" dirty="0" err="1" smtClean="0"/>
              <a:t>навчався</a:t>
            </a:r>
            <a:r>
              <a:rPr lang="ru-RU" sz="2000" dirty="0" smtClean="0"/>
              <a:t> на </a:t>
            </a:r>
            <a:r>
              <a:rPr lang="ru-RU" sz="2000" dirty="0" err="1" smtClean="0"/>
              <a:t>філологічному</a:t>
            </a:r>
            <a:r>
              <a:rPr lang="ru-RU" sz="2000" dirty="0" smtClean="0"/>
              <a:t> </a:t>
            </a:r>
            <a:r>
              <a:rPr lang="ru-RU" sz="2000" dirty="0" err="1" smtClean="0"/>
              <a:t>факультеті</a:t>
            </a:r>
            <a:r>
              <a:rPr lang="ru-RU" sz="2000" dirty="0" smtClean="0"/>
              <a:t> </a:t>
            </a:r>
            <a:r>
              <a:rPr lang="ru-RU" sz="2000" dirty="0" err="1" smtClean="0"/>
              <a:t>Львівського</a:t>
            </a:r>
            <a:r>
              <a:rPr lang="ru-RU" sz="2000" dirty="0" smtClean="0"/>
              <a:t> державного </a:t>
            </a:r>
            <a:r>
              <a:rPr lang="ru-RU" sz="2000" dirty="0" err="1" smtClean="0"/>
              <a:t>університету</a:t>
            </a:r>
            <a:r>
              <a:rPr lang="ru-RU" sz="2000" dirty="0" smtClean="0"/>
              <a:t> </a:t>
            </a:r>
            <a:r>
              <a:rPr lang="ru-RU" sz="2000" dirty="0" err="1" smtClean="0"/>
              <a:t>ім</a:t>
            </a:r>
            <a:r>
              <a:rPr lang="ru-RU" sz="2000" dirty="0" smtClean="0"/>
              <a:t>. </a:t>
            </a:r>
            <a:r>
              <a:rPr lang="ru-RU" sz="2000" dirty="0" err="1" smtClean="0"/>
              <a:t>Івана</a:t>
            </a:r>
            <a:r>
              <a:rPr lang="ru-RU" sz="2000" dirty="0" smtClean="0"/>
              <a:t> Франка (1963-1965), </a:t>
            </a:r>
            <a:r>
              <a:rPr lang="ru-RU" sz="2000" dirty="0" err="1" smtClean="0"/>
              <a:t>закінчив</a:t>
            </a:r>
            <a:r>
              <a:rPr lang="ru-RU" sz="2000" dirty="0" smtClean="0"/>
              <a:t> </a:t>
            </a:r>
            <a:r>
              <a:rPr lang="ru-RU" sz="2000" dirty="0" err="1" smtClean="0"/>
              <a:t>театрознавчий</a:t>
            </a:r>
            <a:r>
              <a:rPr lang="ru-RU" sz="2000" dirty="0" smtClean="0"/>
              <a:t> факультет </a:t>
            </a:r>
            <a:r>
              <a:rPr lang="ru-RU" sz="2000" dirty="0" err="1" smtClean="0"/>
              <a:t>Київського</a:t>
            </a:r>
            <a:r>
              <a:rPr lang="ru-RU" sz="2000" dirty="0" smtClean="0"/>
              <a:t> театрального </a:t>
            </a:r>
            <a:r>
              <a:rPr lang="ru-RU" sz="2000" dirty="0" err="1" smtClean="0"/>
              <a:t>інституту</a:t>
            </a:r>
            <a:r>
              <a:rPr lang="ru-RU" sz="2000" dirty="0" smtClean="0"/>
              <a:t> </a:t>
            </a:r>
            <a:r>
              <a:rPr lang="ru-RU" sz="2000" dirty="0" err="1" smtClean="0"/>
              <a:t>ім</a:t>
            </a:r>
            <a:r>
              <a:rPr lang="ru-RU" sz="2000" dirty="0" smtClean="0"/>
              <a:t>. І.К. </a:t>
            </a:r>
            <a:r>
              <a:rPr lang="ru-RU" sz="2000" dirty="0" err="1" smtClean="0"/>
              <a:t>Карпенка-Карого</a:t>
            </a:r>
            <a:r>
              <a:rPr lang="ru-RU" sz="2000" dirty="0" smtClean="0"/>
              <a:t> (1984).</a:t>
            </a:r>
          </a:p>
          <a:p>
            <a:r>
              <a:rPr lang="ru-RU" sz="2000" dirty="0" smtClean="0"/>
              <a:t>В 1961-1978 роках - </a:t>
            </a:r>
            <a:r>
              <a:rPr lang="ru-RU" sz="2000" dirty="0" err="1" smtClean="0"/>
              <a:t>актор</a:t>
            </a:r>
            <a:r>
              <a:rPr lang="ru-RU" sz="2000" dirty="0" smtClean="0"/>
              <a:t> </a:t>
            </a:r>
            <a:r>
              <a:rPr lang="ru-RU" sz="2000" dirty="0" err="1" smtClean="0"/>
              <a:t>Львівського</a:t>
            </a:r>
            <a:r>
              <a:rPr lang="ru-RU" sz="2000" dirty="0" smtClean="0"/>
              <a:t> </a:t>
            </a:r>
            <a:r>
              <a:rPr lang="ru-RU" sz="2000" dirty="0" err="1" smtClean="0"/>
              <a:t>українського</a:t>
            </a:r>
            <a:r>
              <a:rPr lang="ru-RU" sz="2000" dirty="0" smtClean="0"/>
              <a:t> театру </a:t>
            </a:r>
            <a:r>
              <a:rPr lang="ru-RU" sz="2000" dirty="0" err="1" smtClean="0"/>
              <a:t>драми</a:t>
            </a:r>
            <a:r>
              <a:rPr lang="ru-RU" sz="2000" dirty="0" smtClean="0"/>
              <a:t> </a:t>
            </a:r>
            <a:r>
              <a:rPr lang="ru-RU" sz="2000" dirty="0" err="1" smtClean="0"/>
              <a:t>ім</a:t>
            </a:r>
            <a:r>
              <a:rPr lang="ru-RU" sz="2000" dirty="0" smtClean="0"/>
              <a:t>. М.К. </a:t>
            </a:r>
            <a:r>
              <a:rPr lang="ru-RU" sz="2000" dirty="0" err="1" smtClean="0"/>
              <a:t>Заньковецької</a:t>
            </a:r>
            <a:r>
              <a:rPr lang="ru-RU" sz="2000" dirty="0" smtClean="0"/>
              <a:t>. З 1978 року - артист </a:t>
            </a:r>
            <a:r>
              <a:rPr lang="ru-RU" sz="2000" dirty="0" err="1" smtClean="0"/>
              <a:t>Київського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академічного</a:t>
            </a:r>
            <a:r>
              <a:rPr lang="ru-RU" sz="2000" dirty="0" smtClean="0"/>
              <a:t> </a:t>
            </a:r>
            <a:r>
              <a:rPr lang="ru-RU" sz="2000" dirty="0" err="1" smtClean="0"/>
              <a:t>українського</a:t>
            </a:r>
            <a:r>
              <a:rPr lang="ru-RU" sz="2000" dirty="0" smtClean="0"/>
              <a:t> драматичного театру </a:t>
            </a:r>
            <a:r>
              <a:rPr lang="ru-RU" sz="2000" dirty="0" err="1" smtClean="0"/>
              <a:t>ім</a:t>
            </a:r>
            <a:r>
              <a:rPr lang="ru-RU" sz="2000" dirty="0" smtClean="0"/>
              <a:t>. </a:t>
            </a:r>
            <a:r>
              <a:rPr lang="ru-RU" sz="2000" dirty="0" err="1" smtClean="0"/>
              <a:t>Івана</a:t>
            </a:r>
            <a:r>
              <a:rPr lang="ru-RU" sz="2000" dirty="0" smtClean="0"/>
              <a:t> Франка.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489" y="242047"/>
            <a:ext cx="6167158" cy="645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7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4321" y="717347"/>
            <a:ext cx="766789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Загалом</a:t>
            </a:r>
            <a:r>
              <a:rPr lang="ru-RU" dirty="0" smtClean="0"/>
              <a:t> у Ступки — </a:t>
            </a:r>
            <a:r>
              <a:rPr lang="ru-RU" dirty="0" err="1" smtClean="0"/>
              <a:t>близько</a:t>
            </a:r>
            <a:r>
              <a:rPr lang="ru-RU" dirty="0" smtClean="0"/>
              <a:t> 100 ролей у </a:t>
            </a:r>
            <a:r>
              <a:rPr lang="ru-RU" dirty="0" err="1" smtClean="0"/>
              <a:t>кіно</a:t>
            </a:r>
            <a:r>
              <a:rPr lang="ru-RU" dirty="0" smtClean="0"/>
              <a:t> та </a:t>
            </a:r>
            <a:r>
              <a:rPr lang="ru-RU" dirty="0" err="1" smtClean="0"/>
              <a:t>понад</a:t>
            </a:r>
            <a:r>
              <a:rPr lang="ru-RU" dirty="0" smtClean="0"/>
              <a:t> 100 на </a:t>
            </a:r>
            <a:r>
              <a:rPr lang="ru-RU" dirty="0" err="1" smtClean="0"/>
              <a:t>сцені</a:t>
            </a:r>
            <a:r>
              <a:rPr lang="ru-RU" dirty="0" smtClean="0"/>
              <a:t>.</a:t>
            </a:r>
          </a:p>
          <a:p>
            <a:r>
              <a:rPr lang="ru-RU" dirty="0" smtClean="0"/>
              <a:t>У </a:t>
            </a:r>
            <a:r>
              <a:rPr lang="ru-RU" dirty="0" err="1" smtClean="0"/>
              <a:t>театрі</a:t>
            </a:r>
            <a:r>
              <a:rPr lang="ru-RU" dirty="0" smtClean="0"/>
              <a:t> </a:t>
            </a:r>
            <a:r>
              <a:rPr lang="ru-RU" dirty="0" err="1" smtClean="0"/>
              <a:t>імені</a:t>
            </a:r>
            <a:r>
              <a:rPr lang="ru-RU" dirty="0" smtClean="0"/>
              <a:t> Франка </a:t>
            </a:r>
            <a:r>
              <a:rPr lang="ru-RU" dirty="0" err="1" smtClean="0"/>
              <a:t>зіграв</a:t>
            </a:r>
            <a:r>
              <a:rPr lang="ru-RU" dirty="0" smtClean="0"/>
              <a:t> у таких </a:t>
            </a:r>
            <a:r>
              <a:rPr lang="ru-RU" dirty="0" err="1" smtClean="0"/>
              <a:t>виставах</a:t>
            </a:r>
            <a:r>
              <a:rPr lang="ru-RU" dirty="0" smtClean="0"/>
              <a:t>:</a:t>
            </a:r>
          </a:p>
          <a:p>
            <a:endParaRPr lang="ru-RU" dirty="0" smtClean="0"/>
          </a:p>
          <a:p>
            <a:r>
              <a:rPr lang="ru-RU" dirty="0" smtClean="0"/>
              <a:t>1.«Украдене </a:t>
            </a:r>
            <a:r>
              <a:rPr lang="ru-RU" dirty="0" err="1" smtClean="0"/>
              <a:t>щастя</a:t>
            </a:r>
            <a:r>
              <a:rPr lang="ru-RU" dirty="0" smtClean="0"/>
              <a:t>» </a:t>
            </a:r>
            <a:r>
              <a:rPr lang="ru-RU" dirty="0" err="1" smtClean="0"/>
              <a:t>Івана</a:t>
            </a:r>
            <a:r>
              <a:rPr lang="ru-RU" dirty="0" smtClean="0"/>
              <a:t> Франка (</a:t>
            </a:r>
            <a:r>
              <a:rPr lang="ru-RU" dirty="0" err="1" smtClean="0"/>
              <a:t>режисер-постановник</a:t>
            </a:r>
            <a:r>
              <a:rPr lang="ru-RU" dirty="0" smtClean="0"/>
              <a:t> — </a:t>
            </a:r>
            <a:r>
              <a:rPr lang="ru-RU" dirty="0" err="1" smtClean="0"/>
              <a:t>Сергій</a:t>
            </a:r>
            <a:r>
              <a:rPr lang="ru-RU" dirty="0" smtClean="0"/>
              <a:t> Данченко) — </a:t>
            </a:r>
            <a:r>
              <a:rPr lang="ru-RU" dirty="0" err="1" smtClean="0"/>
              <a:t>Микола</a:t>
            </a:r>
            <a:r>
              <a:rPr lang="ru-RU" dirty="0" smtClean="0"/>
              <a:t> </a:t>
            </a:r>
            <a:r>
              <a:rPr lang="ru-RU" dirty="0" err="1" smtClean="0"/>
              <a:t>Задорожній</a:t>
            </a:r>
            <a:endParaRPr lang="ru-RU" dirty="0" smtClean="0"/>
          </a:p>
          <a:p>
            <a:r>
              <a:rPr lang="ru-RU" dirty="0" smtClean="0"/>
              <a:t>2. «Дядя Ваня» Антона Чехова (</a:t>
            </a:r>
            <a:r>
              <a:rPr lang="ru-RU" dirty="0" err="1" smtClean="0"/>
              <a:t>режисер-постановник</a:t>
            </a:r>
            <a:r>
              <a:rPr lang="ru-RU" dirty="0" smtClean="0"/>
              <a:t> — </a:t>
            </a:r>
            <a:r>
              <a:rPr lang="ru-RU" dirty="0" err="1" smtClean="0"/>
              <a:t>Сергій</a:t>
            </a:r>
            <a:r>
              <a:rPr lang="ru-RU" dirty="0" smtClean="0"/>
              <a:t> Данченко) — </a:t>
            </a:r>
            <a:r>
              <a:rPr lang="ru-RU" dirty="0" err="1" smtClean="0"/>
              <a:t>Войницький</a:t>
            </a:r>
            <a:endParaRPr lang="ru-RU" dirty="0" smtClean="0"/>
          </a:p>
          <a:p>
            <a:r>
              <a:rPr lang="ru-RU" dirty="0" smtClean="0"/>
              <a:t>3. «Король </a:t>
            </a:r>
            <a:r>
              <a:rPr lang="ru-RU" dirty="0" err="1" smtClean="0"/>
              <a:t>Лір</a:t>
            </a:r>
            <a:r>
              <a:rPr lang="ru-RU" dirty="0" smtClean="0"/>
              <a:t>» </a:t>
            </a:r>
            <a:r>
              <a:rPr lang="ru-RU" dirty="0" err="1" smtClean="0"/>
              <a:t>Вільяма</a:t>
            </a:r>
            <a:r>
              <a:rPr lang="ru-RU" dirty="0" smtClean="0"/>
              <a:t> </a:t>
            </a:r>
            <a:r>
              <a:rPr lang="ru-RU" dirty="0" err="1" smtClean="0"/>
              <a:t>Шекспіра</a:t>
            </a:r>
            <a:r>
              <a:rPr lang="ru-RU" dirty="0" smtClean="0"/>
              <a:t> — король </a:t>
            </a:r>
            <a:r>
              <a:rPr lang="ru-RU" dirty="0" err="1" smtClean="0"/>
              <a:t>Лір</a:t>
            </a:r>
            <a:endParaRPr lang="ru-RU" dirty="0" smtClean="0"/>
          </a:p>
          <a:p>
            <a:r>
              <a:rPr lang="ru-RU" dirty="0" smtClean="0"/>
              <a:t>4. «Лев і </a:t>
            </a:r>
            <a:r>
              <a:rPr lang="ru-RU" dirty="0" err="1" smtClean="0"/>
              <a:t>Левиця</a:t>
            </a:r>
            <a:r>
              <a:rPr lang="ru-RU" dirty="0" smtClean="0"/>
              <a:t>» </a:t>
            </a:r>
            <a:r>
              <a:rPr lang="ru-RU" dirty="0" err="1" smtClean="0"/>
              <a:t>Ірени</a:t>
            </a:r>
            <a:r>
              <a:rPr lang="ru-RU" dirty="0" smtClean="0"/>
              <a:t> Коваль (</a:t>
            </a:r>
            <a:r>
              <a:rPr lang="ru-RU" dirty="0" err="1" smtClean="0"/>
              <a:t>режисер-постановник</a:t>
            </a:r>
            <a:r>
              <a:rPr lang="ru-RU" dirty="0" smtClean="0"/>
              <a:t> — </a:t>
            </a:r>
            <a:r>
              <a:rPr lang="ru-RU" dirty="0" err="1" smtClean="0"/>
              <a:t>Станіслав</a:t>
            </a:r>
            <a:r>
              <a:rPr lang="ru-RU" dirty="0" smtClean="0"/>
              <a:t> </a:t>
            </a:r>
            <a:r>
              <a:rPr lang="ru-RU" dirty="0" err="1" smtClean="0"/>
              <a:t>Мойсеєв</a:t>
            </a:r>
            <a:r>
              <a:rPr lang="ru-RU" dirty="0" smtClean="0"/>
              <a:t>) — Лев Толстой</a:t>
            </a:r>
          </a:p>
          <a:p>
            <a:r>
              <a:rPr lang="ru-RU" dirty="0" smtClean="0"/>
              <a:t>5. «</a:t>
            </a:r>
            <a:r>
              <a:rPr lang="ru-RU" dirty="0" err="1" smtClean="0"/>
              <a:t>Кар'єра</a:t>
            </a:r>
            <a:r>
              <a:rPr lang="ru-RU" dirty="0" smtClean="0"/>
              <a:t> Артура </a:t>
            </a:r>
            <a:r>
              <a:rPr lang="ru-RU" dirty="0" err="1" smtClean="0"/>
              <a:t>Уі</a:t>
            </a:r>
            <a:r>
              <a:rPr lang="ru-RU" dirty="0" smtClean="0"/>
              <a:t>, </a:t>
            </a:r>
            <a:r>
              <a:rPr lang="ru-RU" dirty="0" err="1" smtClean="0"/>
              <a:t>якої</a:t>
            </a:r>
            <a:r>
              <a:rPr lang="ru-RU" dirty="0" smtClean="0"/>
              <a:t> могло і не бути» Бертольда Брехта — </a:t>
            </a:r>
            <a:r>
              <a:rPr lang="ru-RU" dirty="0" err="1" smtClean="0"/>
              <a:t>Артуро</a:t>
            </a:r>
            <a:r>
              <a:rPr lang="ru-RU" dirty="0" smtClean="0"/>
              <a:t> </a:t>
            </a:r>
            <a:r>
              <a:rPr lang="ru-RU" dirty="0" err="1" smtClean="0"/>
              <a:t>Уі</a:t>
            </a:r>
            <a:endParaRPr lang="ru-RU" dirty="0" smtClean="0"/>
          </a:p>
          <a:p>
            <a:r>
              <a:rPr lang="ru-RU" dirty="0" smtClean="0"/>
              <a:t>6. «</a:t>
            </a:r>
            <a:r>
              <a:rPr lang="ru-RU" dirty="0" err="1" smtClean="0"/>
              <a:t>Сни</a:t>
            </a:r>
            <a:r>
              <a:rPr lang="ru-RU" dirty="0" smtClean="0"/>
              <a:t> за Кобзарем» — Поет</a:t>
            </a:r>
          </a:p>
          <a:p>
            <a:r>
              <a:rPr lang="ru-RU" dirty="0" smtClean="0"/>
              <a:t>7. Софокл «</a:t>
            </a:r>
            <a:r>
              <a:rPr lang="ru-RU" dirty="0" err="1" smtClean="0"/>
              <a:t>Цар</a:t>
            </a:r>
            <a:r>
              <a:rPr lang="ru-RU" dirty="0" smtClean="0"/>
              <a:t> </a:t>
            </a:r>
            <a:r>
              <a:rPr lang="ru-RU" dirty="0" err="1" smtClean="0"/>
              <a:t>Едіп</a:t>
            </a:r>
            <a:r>
              <a:rPr lang="ru-RU" dirty="0" smtClean="0"/>
              <a:t>» (</a:t>
            </a:r>
            <a:r>
              <a:rPr lang="ru-RU" dirty="0" err="1" smtClean="0"/>
              <a:t>режисер-постановник</a:t>
            </a:r>
            <a:r>
              <a:rPr lang="ru-RU" dirty="0" smtClean="0"/>
              <a:t> — Роберт Стуруа) — </a:t>
            </a:r>
            <a:r>
              <a:rPr lang="ru-RU" dirty="0" err="1" smtClean="0"/>
              <a:t>цар</a:t>
            </a:r>
            <a:r>
              <a:rPr lang="ru-RU" dirty="0" smtClean="0"/>
              <a:t> </a:t>
            </a:r>
            <a:r>
              <a:rPr lang="ru-RU" dirty="0" err="1" smtClean="0"/>
              <a:t>Едіп</a:t>
            </a:r>
            <a:endParaRPr lang="ru-RU" dirty="0" smtClean="0"/>
          </a:p>
          <a:p>
            <a:r>
              <a:rPr lang="ru-RU" dirty="0" smtClean="0"/>
              <a:t>8. «</a:t>
            </a:r>
            <a:r>
              <a:rPr lang="ru-RU" dirty="0" err="1" smtClean="0"/>
              <a:t>Істерія</a:t>
            </a:r>
            <a:r>
              <a:rPr lang="ru-RU" dirty="0" smtClean="0"/>
              <a:t>» </a:t>
            </a:r>
            <a:r>
              <a:rPr lang="ru-RU" dirty="0" err="1" smtClean="0"/>
              <a:t>Террі</a:t>
            </a:r>
            <a:r>
              <a:rPr lang="ru-RU" dirty="0" smtClean="0"/>
              <a:t> Джонсона; (</a:t>
            </a:r>
            <a:r>
              <a:rPr lang="ru-RU" dirty="0" err="1" smtClean="0"/>
              <a:t>режисер-постановник</a:t>
            </a:r>
            <a:r>
              <a:rPr lang="ru-RU" dirty="0" smtClean="0"/>
              <a:t> — </a:t>
            </a:r>
            <a:r>
              <a:rPr lang="ru-RU" dirty="0" err="1" smtClean="0"/>
              <a:t>Григорій</a:t>
            </a:r>
            <a:r>
              <a:rPr lang="ru-RU" dirty="0" smtClean="0"/>
              <a:t> </a:t>
            </a:r>
            <a:r>
              <a:rPr lang="ru-RU" dirty="0" err="1" smtClean="0"/>
              <a:t>Гладій</a:t>
            </a:r>
            <a:r>
              <a:rPr lang="ru-RU" dirty="0" smtClean="0"/>
              <a:t>) —Зигмунд </a:t>
            </a:r>
            <a:r>
              <a:rPr lang="ru-RU" dirty="0" err="1" smtClean="0"/>
              <a:t>Фройд</a:t>
            </a:r>
            <a:endParaRPr lang="ru-RU" dirty="0" smtClean="0"/>
          </a:p>
          <a:p>
            <a:r>
              <a:rPr lang="ru-RU" dirty="0" smtClean="0"/>
              <a:t>9. «</a:t>
            </a:r>
            <a:r>
              <a:rPr lang="ru-RU" dirty="0" err="1" smtClean="0"/>
              <a:t>Тев'є-Тевель</a:t>
            </a:r>
            <a:r>
              <a:rPr lang="ru-RU" dirty="0" smtClean="0"/>
              <a:t>» (за </a:t>
            </a:r>
            <a:r>
              <a:rPr lang="ru-RU" dirty="0" err="1" smtClean="0"/>
              <a:t>п'єсою</a:t>
            </a:r>
            <a:r>
              <a:rPr lang="ru-RU" dirty="0" smtClean="0"/>
              <a:t> </a:t>
            </a:r>
            <a:r>
              <a:rPr lang="ru-RU" dirty="0" err="1" smtClean="0"/>
              <a:t>Григорія</a:t>
            </a:r>
            <a:r>
              <a:rPr lang="ru-RU" dirty="0" smtClean="0"/>
              <a:t> </a:t>
            </a:r>
            <a:r>
              <a:rPr lang="ru-RU" dirty="0" err="1" smtClean="0"/>
              <a:t>Горіна</a:t>
            </a:r>
            <a:r>
              <a:rPr lang="ru-RU" dirty="0" smtClean="0"/>
              <a:t>, </a:t>
            </a:r>
            <a:r>
              <a:rPr lang="ru-RU" dirty="0" err="1" smtClean="0"/>
              <a:t>написаною</a:t>
            </a:r>
            <a:r>
              <a:rPr lang="ru-RU" dirty="0" smtClean="0"/>
              <a:t> за мотивами </a:t>
            </a:r>
            <a:r>
              <a:rPr lang="ru-RU" dirty="0" err="1" smtClean="0"/>
              <a:t>творів</a:t>
            </a:r>
            <a:r>
              <a:rPr lang="ru-RU" dirty="0" smtClean="0"/>
              <a:t> Шолом-Алейхема; </a:t>
            </a:r>
            <a:r>
              <a:rPr lang="ru-RU" dirty="0" err="1" smtClean="0"/>
              <a:t>режисери-постановники</a:t>
            </a:r>
            <a:r>
              <a:rPr lang="ru-RU" dirty="0" smtClean="0"/>
              <a:t> — </a:t>
            </a:r>
            <a:r>
              <a:rPr lang="ru-RU" dirty="0" err="1" smtClean="0"/>
              <a:t>Сергій</a:t>
            </a:r>
            <a:r>
              <a:rPr lang="ru-RU" dirty="0" smtClean="0"/>
              <a:t> Данченко, </a:t>
            </a:r>
            <a:r>
              <a:rPr lang="ru-RU" dirty="0" err="1" smtClean="0"/>
              <a:t>Дмитро</a:t>
            </a:r>
            <a:r>
              <a:rPr lang="ru-RU" dirty="0" smtClean="0"/>
              <a:t> </a:t>
            </a:r>
            <a:r>
              <a:rPr lang="ru-RU" dirty="0" err="1" smtClean="0"/>
              <a:t>Чирипюк</a:t>
            </a:r>
            <a:r>
              <a:rPr lang="ru-RU" dirty="0" smtClean="0"/>
              <a:t>) — </a:t>
            </a:r>
            <a:r>
              <a:rPr lang="ru-RU" dirty="0" err="1" smtClean="0"/>
              <a:t>Тев'є</a:t>
            </a:r>
            <a:endParaRPr lang="ru-RU" dirty="0" smtClean="0"/>
          </a:p>
          <a:p>
            <a:r>
              <a:rPr lang="ru-RU" dirty="0" smtClean="0"/>
              <a:t>10. «Легенда про Фауста» (</a:t>
            </a:r>
            <a:r>
              <a:rPr lang="ru-RU" dirty="0" err="1" smtClean="0"/>
              <a:t>режисер-постановник</a:t>
            </a:r>
            <a:r>
              <a:rPr lang="ru-RU" dirty="0" smtClean="0"/>
              <a:t> — </a:t>
            </a:r>
            <a:r>
              <a:rPr lang="ru-RU" dirty="0" err="1" smtClean="0"/>
              <a:t>Андрій</a:t>
            </a:r>
            <a:r>
              <a:rPr lang="ru-RU" dirty="0" smtClean="0"/>
              <a:t> Приходько) — </a:t>
            </a:r>
            <a:r>
              <a:rPr lang="ru-RU" dirty="0" err="1" smtClean="0"/>
              <a:t>старий</a:t>
            </a:r>
            <a:r>
              <a:rPr lang="ru-RU" dirty="0" smtClean="0"/>
              <a:t> Фауст, </a:t>
            </a:r>
            <a:r>
              <a:rPr lang="ru-RU" dirty="0" err="1" smtClean="0"/>
              <a:t>Мефістофель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464" y="729777"/>
            <a:ext cx="4310742" cy="560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9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29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223" y="269664"/>
            <a:ext cx="5806887" cy="63436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7223" y="117693"/>
            <a:ext cx="6096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У </a:t>
            </a:r>
            <a:r>
              <a:rPr lang="ru-RU" dirty="0" err="1" smtClean="0"/>
              <a:t>кіно</a:t>
            </a:r>
            <a:r>
              <a:rPr lang="ru-RU" dirty="0" smtClean="0"/>
              <a:t> Богдан Ступка </a:t>
            </a:r>
            <a:r>
              <a:rPr lang="ru-RU" dirty="0" err="1" smtClean="0"/>
              <a:t>дебютував</a:t>
            </a:r>
            <a:r>
              <a:rPr lang="ru-RU" dirty="0" smtClean="0"/>
              <a:t> </a:t>
            </a:r>
            <a:r>
              <a:rPr lang="ru-RU" dirty="0" err="1" smtClean="0"/>
              <a:t>роллю</a:t>
            </a:r>
            <a:r>
              <a:rPr lang="ru-RU" dirty="0" smtClean="0"/>
              <a:t> у </a:t>
            </a:r>
            <a:r>
              <a:rPr lang="ru-RU" dirty="0" err="1" smtClean="0"/>
              <a:t>фільмі</a:t>
            </a:r>
            <a:r>
              <a:rPr lang="ru-RU" dirty="0" smtClean="0"/>
              <a:t> </a:t>
            </a:r>
            <a:r>
              <a:rPr lang="ru-RU" dirty="0" err="1" smtClean="0"/>
              <a:t>Юрія</a:t>
            </a:r>
            <a:r>
              <a:rPr lang="ru-RU" dirty="0" smtClean="0"/>
              <a:t> </a:t>
            </a:r>
            <a:r>
              <a:rPr lang="ru-RU" dirty="0" err="1" smtClean="0"/>
              <a:t>Іллєнко</a:t>
            </a:r>
            <a:r>
              <a:rPr lang="ru-RU" dirty="0" smtClean="0"/>
              <a:t> "</a:t>
            </a:r>
            <a:r>
              <a:rPr lang="ru-RU" dirty="0" err="1" smtClean="0"/>
              <a:t>Білий</a:t>
            </a:r>
            <a:r>
              <a:rPr lang="ru-RU" dirty="0" smtClean="0"/>
              <a:t> птах з </a:t>
            </a:r>
            <a:r>
              <a:rPr lang="ru-RU" dirty="0" err="1" smtClean="0"/>
              <a:t>чорною</a:t>
            </a:r>
            <a:r>
              <a:rPr lang="ru-RU" dirty="0" smtClean="0"/>
              <a:t> </a:t>
            </a:r>
            <a:r>
              <a:rPr lang="ru-RU" dirty="0" err="1" smtClean="0"/>
              <a:t>відзнакою</a:t>
            </a:r>
            <a:r>
              <a:rPr lang="ru-RU" dirty="0" smtClean="0"/>
              <a:t>" (1970). На жаль, </a:t>
            </a:r>
            <a:r>
              <a:rPr lang="ru-RU" dirty="0" err="1" smtClean="0"/>
              <a:t>багатогранний</a:t>
            </a:r>
            <a:r>
              <a:rPr lang="ru-RU" dirty="0" smtClean="0"/>
              <a:t> талант </a:t>
            </a:r>
            <a:r>
              <a:rPr lang="ru-RU" dirty="0" err="1" smtClean="0"/>
              <a:t>актора</a:t>
            </a:r>
            <a:r>
              <a:rPr lang="ru-RU" dirty="0" smtClean="0"/>
              <a:t> </a:t>
            </a:r>
            <a:r>
              <a:rPr lang="ru-RU" dirty="0" err="1" smtClean="0"/>
              <a:t>довгий</a:t>
            </a:r>
            <a:r>
              <a:rPr lang="ru-RU" dirty="0" smtClean="0"/>
              <a:t> час не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належною</a:t>
            </a:r>
            <a:r>
              <a:rPr lang="ru-RU" dirty="0" smtClean="0"/>
              <a:t> </a:t>
            </a:r>
            <a:r>
              <a:rPr lang="ru-RU" dirty="0" err="1" smtClean="0"/>
              <a:t>мірою</a:t>
            </a:r>
            <a:r>
              <a:rPr lang="ru-RU" dirty="0" smtClean="0"/>
              <a:t> </a:t>
            </a:r>
            <a:r>
              <a:rPr lang="ru-RU" dirty="0" err="1" smtClean="0"/>
              <a:t>затребуваний</a:t>
            </a:r>
            <a:r>
              <a:rPr lang="ru-RU" dirty="0" smtClean="0"/>
              <a:t>. </a:t>
            </a:r>
            <a:r>
              <a:rPr lang="ru-RU" dirty="0" err="1" smtClean="0"/>
              <a:t>Більшість</a:t>
            </a:r>
            <a:r>
              <a:rPr lang="ru-RU" dirty="0" smtClean="0"/>
              <a:t> картин, в </a:t>
            </a:r>
            <a:r>
              <a:rPr lang="ru-RU" dirty="0" err="1" smtClean="0"/>
              <a:t>яких</a:t>
            </a:r>
            <a:r>
              <a:rPr lang="ru-RU" dirty="0" smtClean="0"/>
              <a:t> Ступка </a:t>
            </a:r>
            <a:r>
              <a:rPr lang="ru-RU" dirty="0" err="1" smtClean="0"/>
              <a:t>знявся</a:t>
            </a:r>
            <a:r>
              <a:rPr lang="ru-RU" dirty="0" smtClean="0"/>
              <a:t> за </a:t>
            </a:r>
            <a:r>
              <a:rPr lang="ru-RU" dirty="0" err="1" smtClean="0"/>
              <a:t>тридцятирічний</a:t>
            </a:r>
            <a:r>
              <a:rPr lang="ru-RU" dirty="0" smtClean="0"/>
              <a:t> </a:t>
            </a:r>
            <a:r>
              <a:rPr lang="ru-RU" dirty="0" err="1" smtClean="0"/>
              <a:t>період</a:t>
            </a:r>
            <a:r>
              <a:rPr lang="ru-RU" dirty="0" smtClean="0"/>
              <a:t> (70-ті, 80-ті, 90-ті роки), не стали </a:t>
            </a:r>
            <a:r>
              <a:rPr lang="ru-RU" dirty="0" err="1" smtClean="0"/>
              <a:t>помітними</a:t>
            </a:r>
            <a:r>
              <a:rPr lang="ru-RU" dirty="0" smtClean="0"/>
              <a:t> </a:t>
            </a:r>
            <a:r>
              <a:rPr lang="ru-RU" dirty="0" err="1" smtClean="0"/>
              <a:t>творами</a:t>
            </a:r>
            <a:r>
              <a:rPr lang="ru-RU" dirty="0" smtClean="0"/>
              <a:t> на </a:t>
            </a:r>
            <a:r>
              <a:rPr lang="ru-RU" dirty="0" err="1" smtClean="0"/>
              <a:t>екрані</a:t>
            </a:r>
            <a:r>
              <a:rPr lang="ru-RU" dirty="0" smtClean="0"/>
              <a:t>. Великий </a:t>
            </a:r>
            <a:r>
              <a:rPr lang="ru-RU" dirty="0" err="1" smtClean="0"/>
              <a:t>успіх</a:t>
            </a:r>
            <a:r>
              <a:rPr lang="ru-RU" dirty="0" smtClean="0"/>
              <a:t> </a:t>
            </a:r>
            <a:r>
              <a:rPr lang="ru-RU" dirty="0" err="1" smtClean="0"/>
              <a:t>прийшов</a:t>
            </a:r>
            <a:r>
              <a:rPr lang="ru-RU" dirty="0" smtClean="0"/>
              <a:t> до </a:t>
            </a:r>
            <a:r>
              <a:rPr lang="ru-RU" dirty="0" err="1" smtClean="0"/>
              <a:t>актора</a:t>
            </a:r>
            <a:r>
              <a:rPr lang="ru-RU" dirty="0" smtClean="0"/>
              <a:t> в 2004 </a:t>
            </a:r>
            <a:r>
              <a:rPr lang="ru-RU" dirty="0" err="1" smtClean="0"/>
              <a:t>році</a:t>
            </a:r>
            <a:r>
              <a:rPr lang="ru-RU" dirty="0" smtClean="0"/>
              <a:t>, </a:t>
            </a:r>
            <a:r>
              <a:rPr lang="ru-RU" dirty="0" err="1" smtClean="0"/>
              <a:t>після</a:t>
            </a:r>
            <a:r>
              <a:rPr lang="ru-RU" dirty="0" smtClean="0"/>
              <a:t> </a:t>
            </a:r>
            <a:r>
              <a:rPr lang="ru-RU" dirty="0" err="1" smtClean="0"/>
              <a:t>зйомок</a:t>
            </a:r>
            <a:r>
              <a:rPr lang="ru-RU" dirty="0" smtClean="0"/>
              <a:t> у </a:t>
            </a:r>
            <a:r>
              <a:rPr lang="ru-RU" dirty="0" err="1" smtClean="0"/>
              <a:t>фільмах</a:t>
            </a:r>
            <a:r>
              <a:rPr lang="ru-RU" dirty="0" smtClean="0"/>
              <a:t> "</a:t>
            </a:r>
            <a:r>
              <a:rPr lang="ru-RU" dirty="0" err="1" smtClean="0"/>
              <a:t>Водій</a:t>
            </a:r>
            <a:r>
              <a:rPr lang="ru-RU" dirty="0" smtClean="0"/>
              <a:t> для </a:t>
            </a:r>
            <a:r>
              <a:rPr lang="ru-RU" dirty="0" err="1" smtClean="0"/>
              <a:t>Віри</a:t>
            </a:r>
            <a:r>
              <a:rPr lang="ru-RU" dirty="0" smtClean="0"/>
              <a:t>" і "</a:t>
            </a:r>
            <a:r>
              <a:rPr lang="ru-RU" dirty="0" err="1" smtClean="0"/>
              <a:t>Свої</a:t>
            </a:r>
            <a:r>
              <a:rPr lang="ru-RU" dirty="0" smtClean="0"/>
              <a:t>".</a:t>
            </a:r>
          </a:p>
          <a:p>
            <a:endParaRPr lang="ru-RU" dirty="0" smtClean="0"/>
          </a:p>
          <a:p>
            <a:r>
              <a:rPr lang="ru-RU" dirty="0" smtClean="0"/>
              <a:t>У списку ролей Богдана Ступки - </a:t>
            </a:r>
            <a:r>
              <a:rPr lang="ru-RU" dirty="0" err="1" smtClean="0"/>
              <a:t>багато</a:t>
            </a:r>
            <a:r>
              <a:rPr lang="ru-RU" dirty="0" smtClean="0"/>
              <a:t> </a:t>
            </a:r>
            <a:r>
              <a:rPr lang="ru-RU" dirty="0" err="1" smtClean="0"/>
              <a:t>історичних</a:t>
            </a:r>
            <a:r>
              <a:rPr lang="ru-RU" dirty="0" smtClean="0"/>
              <a:t> </a:t>
            </a:r>
            <a:r>
              <a:rPr lang="ru-RU" dirty="0" err="1" smtClean="0"/>
              <a:t>постатей</a:t>
            </a:r>
            <a:r>
              <a:rPr lang="ru-RU" dirty="0" smtClean="0"/>
              <a:t>: </a:t>
            </a:r>
            <a:r>
              <a:rPr lang="ru-RU" dirty="0" err="1" smtClean="0"/>
              <a:t>гетьмани</a:t>
            </a:r>
            <a:r>
              <a:rPr lang="ru-RU" dirty="0" smtClean="0"/>
              <a:t> </a:t>
            </a:r>
            <a:r>
              <a:rPr lang="ru-RU" dirty="0" err="1" smtClean="0"/>
              <a:t>Іван</a:t>
            </a:r>
            <a:r>
              <a:rPr lang="ru-RU" dirty="0" smtClean="0"/>
              <a:t> </a:t>
            </a:r>
            <a:r>
              <a:rPr lang="ru-RU" dirty="0" err="1" smtClean="0"/>
              <a:t>Брюховецький</a:t>
            </a:r>
            <a:r>
              <a:rPr lang="ru-RU" dirty="0" smtClean="0"/>
              <a:t> "</a:t>
            </a:r>
            <a:r>
              <a:rPr lang="ru-RU" dirty="0" err="1" smtClean="0"/>
              <a:t>Чорна</a:t>
            </a:r>
            <a:r>
              <a:rPr lang="ru-RU" dirty="0" smtClean="0"/>
              <a:t> рада" (2000), </a:t>
            </a:r>
            <a:r>
              <a:rPr lang="ru-RU" dirty="0" err="1" smtClean="0"/>
              <a:t>Іван</a:t>
            </a:r>
            <a:r>
              <a:rPr lang="ru-RU" dirty="0" smtClean="0"/>
              <a:t> Мазепа "Молитва за </a:t>
            </a:r>
            <a:r>
              <a:rPr lang="ru-RU" dirty="0" err="1" smtClean="0"/>
              <a:t>гетьмана</a:t>
            </a:r>
            <a:r>
              <a:rPr lang="ru-RU" dirty="0" smtClean="0"/>
              <a:t> Мазепу" (2002), Богдан </a:t>
            </a:r>
            <a:r>
              <a:rPr lang="ru-RU" dirty="0" err="1" smtClean="0"/>
              <a:t>Хмельницький</a:t>
            </a:r>
            <a:r>
              <a:rPr lang="ru-RU" dirty="0" smtClean="0"/>
              <a:t> "Вогнем і мечем" (1999), а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Чингісхан</a:t>
            </a:r>
            <a:r>
              <a:rPr lang="ru-RU" dirty="0" smtClean="0"/>
              <a:t> "</a:t>
            </a:r>
            <a:r>
              <a:rPr lang="ru-RU" dirty="0" err="1" smtClean="0"/>
              <a:t>Таємниця</a:t>
            </a:r>
            <a:r>
              <a:rPr lang="ru-RU" dirty="0" smtClean="0"/>
              <a:t> </a:t>
            </a:r>
            <a:r>
              <a:rPr lang="ru-RU" dirty="0" err="1" smtClean="0"/>
              <a:t>Чингісхана</a:t>
            </a:r>
            <a:r>
              <a:rPr lang="ru-RU" dirty="0" smtClean="0"/>
              <a:t>" (2002) та </a:t>
            </a:r>
            <a:r>
              <a:rPr lang="ru-RU" dirty="0" err="1" smtClean="0"/>
              <a:t>багато</a:t>
            </a:r>
            <a:r>
              <a:rPr lang="ru-RU" dirty="0" smtClean="0"/>
              <a:t> </a:t>
            </a:r>
            <a:r>
              <a:rPr lang="ru-RU" dirty="0" err="1" smtClean="0"/>
              <a:t>інших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Богдан Ступка </a:t>
            </a:r>
            <a:r>
              <a:rPr lang="ru-RU" dirty="0" err="1" smtClean="0"/>
              <a:t>займав</a:t>
            </a:r>
            <a:r>
              <a:rPr lang="ru-RU" dirty="0" smtClean="0"/>
              <a:t> пост </a:t>
            </a:r>
            <a:r>
              <a:rPr lang="ru-RU" dirty="0" err="1" smtClean="0"/>
              <a:t>міністра</a:t>
            </a:r>
            <a:r>
              <a:rPr lang="ru-RU" dirty="0" smtClean="0"/>
              <a:t> </a:t>
            </a:r>
            <a:r>
              <a:rPr lang="ru-RU" dirty="0" err="1" smtClean="0"/>
              <a:t>культури</a:t>
            </a:r>
            <a:r>
              <a:rPr lang="ru-RU" dirty="0" smtClean="0"/>
              <a:t> і </a:t>
            </a:r>
            <a:r>
              <a:rPr lang="ru-RU" dirty="0" err="1" smtClean="0"/>
              <a:t>мистецтв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 в 1999-2001 роках, зараз є </a:t>
            </a:r>
            <a:r>
              <a:rPr lang="ru-RU" dirty="0" err="1" smtClean="0"/>
              <a:t>художнім</a:t>
            </a:r>
            <a:r>
              <a:rPr lang="ru-RU" dirty="0" smtClean="0"/>
              <a:t> </a:t>
            </a:r>
            <a:r>
              <a:rPr lang="ru-RU" dirty="0" err="1" smtClean="0"/>
              <a:t>керівником</a:t>
            </a:r>
            <a:r>
              <a:rPr lang="ru-RU" dirty="0" smtClean="0"/>
              <a:t> </a:t>
            </a:r>
            <a:r>
              <a:rPr lang="ru-RU" dirty="0" err="1" smtClean="0"/>
              <a:t>Національного</a:t>
            </a:r>
            <a:r>
              <a:rPr lang="ru-RU" dirty="0" smtClean="0"/>
              <a:t> </a:t>
            </a:r>
            <a:r>
              <a:rPr lang="ru-RU" dirty="0" err="1" smtClean="0"/>
              <a:t>академічного</a:t>
            </a:r>
            <a:r>
              <a:rPr lang="ru-RU" dirty="0" smtClean="0"/>
              <a:t> драматичного театру </a:t>
            </a:r>
            <a:r>
              <a:rPr lang="ru-RU" dirty="0" err="1" smtClean="0"/>
              <a:t>ім</a:t>
            </a:r>
            <a:r>
              <a:rPr lang="ru-RU" dirty="0" smtClean="0"/>
              <a:t>. І. Франка.</a:t>
            </a:r>
          </a:p>
          <a:p>
            <a:endParaRPr lang="ru-RU" dirty="0" smtClean="0"/>
          </a:p>
          <a:p>
            <a:r>
              <a:rPr lang="ru-RU" dirty="0" smtClean="0"/>
              <a:t>Герой </a:t>
            </a:r>
            <a:r>
              <a:rPr lang="ru-RU" dirty="0" err="1" smtClean="0"/>
              <a:t>України</a:t>
            </a:r>
            <a:r>
              <a:rPr lang="ru-RU" dirty="0" smtClean="0"/>
              <a:t> (2011).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891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8194" y="325626"/>
            <a:ext cx="1182188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22 </a:t>
            </a:r>
            <a:r>
              <a:rPr lang="ru-RU" dirty="0" err="1" smtClean="0"/>
              <a:t>липня</a:t>
            </a:r>
            <a:r>
              <a:rPr lang="ru-RU" dirty="0" smtClean="0"/>
              <a:t> 2012 року Богдан Ступка </a:t>
            </a:r>
            <a:r>
              <a:rPr lang="ru-RU" dirty="0" err="1" smtClean="0"/>
              <a:t>після</a:t>
            </a:r>
            <a:r>
              <a:rPr lang="ru-RU" dirty="0" smtClean="0"/>
              <a:t> </a:t>
            </a:r>
            <a:r>
              <a:rPr lang="ru-RU" dirty="0" err="1" smtClean="0"/>
              <a:t>тривалої</a:t>
            </a:r>
            <a:r>
              <a:rPr lang="ru-RU" dirty="0" smtClean="0"/>
              <a:t> </a:t>
            </a:r>
            <a:r>
              <a:rPr lang="ru-RU" dirty="0" err="1" smtClean="0"/>
              <a:t>хвороби</a:t>
            </a:r>
            <a:r>
              <a:rPr lang="ru-RU" dirty="0" smtClean="0"/>
              <a:t> на </a:t>
            </a:r>
            <a:r>
              <a:rPr lang="ru-RU" dirty="0" err="1" smtClean="0"/>
              <a:t>сімдесят</a:t>
            </a:r>
            <a:r>
              <a:rPr lang="ru-RU" dirty="0" smtClean="0"/>
              <a:t> </a:t>
            </a:r>
            <a:r>
              <a:rPr lang="ru-RU" dirty="0" err="1" smtClean="0"/>
              <a:t>першому</a:t>
            </a:r>
            <a:r>
              <a:rPr lang="ru-RU" dirty="0" smtClean="0"/>
              <a:t> </a:t>
            </a:r>
            <a:r>
              <a:rPr lang="ru-RU" dirty="0" err="1" smtClean="0"/>
              <a:t>році</a:t>
            </a:r>
            <a:r>
              <a:rPr lang="ru-RU" dirty="0" smtClean="0"/>
              <a:t> </a:t>
            </a:r>
            <a:r>
              <a:rPr lang="ru-RU" dirty="0" err="1" smtClean="0"/>
              <a:t>життя</a:t>
            </a:r>
            <a:r>
              <a:rPr lang="ru-RU" dirty="0" smtClean="0"/>
              <a:t> помер о 6:45 у </a:t>
            </a:r>
            <a:r>
              <a:rPr lang="ru-RU" dirty="0" err="1" smtClean="0"/>
              <a:t>лікарні</a:t>
            </a:r>
            <a:r>
              <a:rPr lang="ru-RU" dirty="0" smtClean="0"/>
              <a:t> «</a:t>
            </a:r>
            <a:r>
              <a:rPr lang="ru-RU" dirty="0" err="1" smtClean="0"/>
              <a:t>Феофанія</a:t>
            </a:r>
            <a:r>
              <a:rPr lang="ru-RU" dirty="0" smtClean="0"/>
              <a:t>». 24 </a:t>
            </a:r>
            <a:r>
              <a:rPr lang="ru-RU" dirty="0" err="1" smtClean="0"/>
              <a:t>липня</a:t>
            </a:r>
            <a:r>
              <a:rPr lang="ru-RU" dirty="0" smtClean="0"/>
              <a:t> 2012 року у </a:t>
            </a:r>
            <a:r>
              <a:rPr lang="ru-RU" dirty="0" err="1" smtClean="0"/>
              <a:t>театрі</a:t>
            </a:r>
            <a:r>
              <a:rPr lang="ru-RU" dirty="0" smtClean="0"/>
              <a:t> </a:t>
            </a:r>
            <a:r>
              <a:rPr lang="ru-RU" dirty="0" err="1" smtClean="0"/>
              <a:t>імені</a:t>
            </a:r>
            <a:r>
              <a:rPr lang="ru-RU" dirty="0" smtClean="0"/>
              <a:t> </a:t>
            </a:r>
            <a:r>
              <a:rPr lang="ru-RU" dirty="0" err="1" smtClean="0"/>
              <a:t>Івана</a:t>
            </a:r>
            <a:r>
              <a:rPr lang="ru-RU" dirty="0" smtClean="0"/>
              <a:t> Франка </a:t>
            </a:r>
            <a:r>
              <a:rPr lang="ru-RU" dirty="0" err="1" smtClean="0"/>
              <a:t>відбулася</a:t>
            </a:r>
            <a:r>
              <a:rPr lang="ru-RU" dirty="0" smtClean="0"/>
              <a:t> </a:t>
            </a:r>
            <a:r>
              <a:rPr lang="ru-RU" dirty="0" err="1" smtClean="0"/>
              <a:t>церемонія</a:t>
            </a:r>
            <a:r>
              <a:rPr lang="ru-RU" dirty="0" smtClean="0"/>
              <a:t> </a:t>
            </a:r>
            <a:r>
              <a:rPr lang="ru-RU" dirty="0" err="1" smtClean="0"/>
              <a:t>прощання</a:t>
            </a:r>
            <a:r>
              <a:rPr lang="ru-RU" dirty="0" smtClean="0"/>
              <a:t> з </a:t>
            </a:r>
            <a:r>
              <a:rPr lang="ru-RU" dirty="0" err="1" smtClean="0"/>
              <a:t>актором</a:t>
            </a:r>
            <a:r>
              <a:rPr lang="ru-RU" dirty="0" smtClean="0"/>
              <a:t>. Як </a:t>
            </a:r>
            <a:r>
              <a:rPr lang="ru-RU" dirty="0" err="1" smtClean="0"/>
              <a:t>повідомив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син</a:t>
            </a:r>
            <a:r>
              <a:rPr lang="ru-RU" dirty="0" smtClean="0"/>
              <a:t>, Остап, причиною </a:t>
            </a:r>
            <a:r>
              <a:rPr lang="ru-RU" dirty="0" err="1" smtClean="0"/>
              <a:t>смерті</a:t>
            </a:r>
            <a:r>
              <a:rPr lang="ru-RU" dirty="0" smtClean="0"/>
              <a:t> став </a:t>
            </a:r>
            <a:r>
              <a:rPr lang="ru-RU" dirty="0" err="1" smtClean="0"/>
              <a:t>серцевий</a:t>
            </a:r>
            <a:r>
              <a:rPr lang="ru-RU" dirty="0" smtClean="0"/>
              <a:t> </a:t>
            </a:r>
            <a:r>
              <a:rPr lang="ru-RU" dirty="0" err="1" smtClean="0"/>
              <a:t>напад</a:t>
            </a:r>
            <a:r>
              <a:rPr lang="ru-RU" dirty="0" smtClean="0"/>
              <a:t> на </a:t>
            </a:r>
            <a:r>
              <a:rPr lang="ru-RU" dirty="0" err="1" smtClean="0"/>
              <a:t>тлі</a:t>
            </a:r>
            <a:r>
              <a:rPr lang="ru-RU" dirty="0" smtClean="0"/>
              <a:t> </a:t>
            </a:r>
            <a:r>
              <a:rPr lang="ru-RU" dirty="0" err="1" smtClean="0"/>
              <a:t>задавненого</a:t>
            </a:r>
            <a:r>
              <a:rPr lang="ru-RU" dirty="0" smtClean="0"/>
              <a:t> раку </a:t>
            </a:r>
            <a:r>
              <a:rPr lang="ru-RU" dirty="0" err="1" smtClean="0"/>
              <a:t>кісток</a:t>
            </a:r>
            <a:r>
              <a:rPr lang="ru-RU" dirty="0" smtClean="0"/>
              <a:t>.</a:t>
            </a:r>
          </a:p>
          <a:p>
            <a:r>
              <a:rPr lang="ru-RU" dirty="0" smtClean="0"/>
              <a:t>Богдан Ступка </a:t>
            </a:r>
            <a:r>
              <a:rPr lang="ru-RU" dirty="0" err="1" smtClean="0"/>
              <a:t>хотів</a:t>
            </a:r>
            <a:r>
              <a:rPr lang="ru-RU" dirty="0" smtClean="0"/>
              <a:t> </a:t>
            </a:r>
            <a:r>
              <a:rPr lang="ru-RU" dirty="0" err="1" smtClean="0"/>
              <a:t>померти</a:t>
            </a:r>
            <a:r>
              <a:rPr lang="ru-RU" dirty="0" smtClean="0"/>
              <a:t> в один день </a:t>
            </a:r>
            <a:r>
              <a:rPr lang="ru-RU" dirty="0" err="1" smtClean="0"/>
              <a:t>зі</a:t>
            </a:r>
            <a:r>
              <a:rPr lang="ru-RU" dirty="0" smtClean="0"/>
              <a:t> </a:t>
            </a:r>
            <a:r>
              <a:rPr lang="ru-RU" dirty="0" err="1" smtClean="0"/>
              <a:t>своєю</a:t>
            </a:r>
            <a:r>
              <a:rPr lang="ru-RU" dirty="0" smtClean="0"/>
              <a:t> </a:t>
            </a:r>
            <a:r>
              <a:rPr lang="ru-RU" dirty="0" err="1" smtClean="0"/>
              <a:t>матір'ю</a:t>
            </a:r>
            <a:r>
              <a:rPr lang="ru-RU" dirty="0" smtClean="0"/>
              <a:t> </a:t>
            </a:r>
            <a:r>
              <a:rPr lang="ru-RU" dirty="0" err="1" smtClean="0"/>
              <a:t>Марією</a:t>
            </a:r>
            <a:r>
              <a:rPr lang="ru-RU" dirty="0" smtClean="0"/>
              <a:t> </a:t>
            </a:r>
            <a:r>
              <a:rPr lang="ru-RU" dirty="0" err="1" smtClean="0"/>
              <a:t>Ступкою</a:t>
            </a:r>
            <a:r>
              <a:rPr lang="ru-RU" dirty="0" smtClean="0"/>
              <a:t>, яка </a:t>
            </a:r>
            <a:r>
              <a:rPr lang="ru-RU" dirty="0" err="1" smtClean="0"/>
              <a:t>пішла</a:t>
            </a:r>
            <a:r>
              <a:rPr lang="ru-RU" dirty="0" smtClean="0"/>
              <a:t> з </a:t>
            </a:r>
            <a:r>
              <a:rPr lang="ru-RU" dirty="0" err="1" smtClean="0"/>
              <a:t>життя</a:t>
            </a:r>
            <a:r>
              <a:rPr lang="ru-RU" dirty="0" smtClean="0"/>
              <a:t> в </a:t>
            </a:r>
            <a:r>
              <a:rPr lang="ru-RU" dirty="0" err="1" smtClean="0"/>
              <a:t>ніч</a:t>
            </a:r>
            <a:r>
              <a:rPr lang="ru-RU" dirty="0" smtClean="0"/>
              <a:t> з 23 на 24 </a:t>
            </a:r>
            <a:r>
              <a:rPr lang="ru-RU" dirty="0" err="1" smtClean="0"/>
              <a:t>липня</a:t>
            </a:r>
            <a:r>
              <a:rPr lang="ru-RU" dirty="0" smtClean="0"/>
              <a:t> 2007 року.</a:t>
            </a:r>
          </a:p>
          <a:p>
            <a:r>
              <a:rPr lang="ru-RU" dirty="0" smtClean="0"/>
              <a:t>Могила Богдана Ступки</a:t>
            </a:r>
          </a:p>
          <a:p>
            <a:r>
              <a:rPr lang="ru-RU" dirty="0" err="1" smtClean="0"/>
              <a:t>Похований</a:t>
            </a:r>
            <a:r>
              <a:rPr lang="ru-RU" dirty="0" smtClean="0"/>
              <a:t> в </a:t>
            </a:r>
            <a:r>
              <a:rPr lang="ru-RU" dirty="0" err="1" smtClean="0"/>
              <a:t>Києві</a:t>
            </a:r>
            <a:r>
              <a:rPr lang="ru-RU" dirty="0" smtClean="0"/>
              <a:t> на Байковому </a:t>
            </a:r>
            <a:r>
              <a:rPr lang="ru-RU" dirty="0" err="1" smtClean="0"/>
              <a:t>кладовищі</a:t>
            </a:r>
            <a:r>
              <a:rPr lang="ru-RU" dirty="0" smtClean="0"/>
              <a:t> (</a:t>
            </a:r>
            <a:r>
              <a:rPr lang="ru-RU" dirty="0" err="1" smtClean="0"/>
              <a:t>ділянка</a:t>
            </a:r>
            <a:r>
              <a:rPr lang="ru-RU" dirty="0" smtClean="0"/>
              <a:t> № 52а).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14" y="2455816"/>
            <a:ext cx="5917475" cy="42448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94" y="2455816"/>
            <a:ext cx="5630092" cy="424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42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29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69" y="2185699"/>
            <a:ext cx="5447209" cy="40091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655" y="2185699"/>
            <a:ext cx="5721531" cy="400914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19555" y="297241"/>
            <a:ext cx="895288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Богдан Ступка у </a:t>
            </a:r>
            <a:r>
              <a:rPr lang="ru-RU" sz="4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фільмі</a:t>
            </a:r>
            <a:r>
              <a:rPr lang="ru-RU" sz="4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«</a:t>
            </a:r>
            <a:r>
              <a:rPr lang="ru-RU" sz="4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Білий</a:t>
            </a:r>
            <a:r>
              <a:rPr lang="ru-RU" sz="4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птах з </a:t>
            </a:r>
            <a:r>
              <a:rPr lang="ru-RU" sz="4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чорною</a:t>
            </a:r>
            <a:r>
              <a:rPr lang="ru-RU" sz="4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ru-RU" sz="4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відзнакою</a:t>
            </a:r>
            <a:r>
              <a:rPr lang="ru-RU" sz="4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»</a:t>
            </a:r>
            <a:endParaRPr lang="ru-RU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6938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297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85120" y="70880"/>
            <a:ext cx="1041364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Богдан Ступка у </a:t>
            </a:r>
            <a:r>
              <a:rPr lang="ru-RU" sz="4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ролі</a:t>
            </a:r>
            <a:r>
              <a:rPr lang="ru-RU" sz="4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ru-RU" sz="4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Тев'є</a:t>
            </a:r>
            <a:r>
              <a:rPr lang="ru-RU" sz="4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у </a:t>
            </a:r>
            <a:r>
              <a:rPr lang="ru-RU" sz="4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виставі</a:t>
            </a:r>
            <a:r>
              <a:rPr lang="ru-RU" sz="4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«</a:t>
            </a:r>
            <a:r>
              <a:rPr lang="ru-RU" sz="4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Тев'є-Тевель</a:t>
            </a:r>
            <a:r>
              <a:rPr lang="ru-RU" sz="4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»</a:t>
            </a:r>
            <a:endParaRPr lang="ru-RU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87" y="1640540"/>
            <a:ext cx="5822577" cy="49081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50" y="1640541"/>
            <a:ext cx="3928782" cy="490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3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29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00" y="1748246"/>
            <a:ext cx="8255000" cy="48768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74225" y="353327"/>
            <a:ext cx="880842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Богдан Ступка в </a:t>
            </a:r>
            <a:r>
              <a:rPr lang="ru-RU" sz="36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ролі</a:t>
            </a:r>
            <a:r>
              <a:rPr lang="ru-RU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ru-RU" sz="36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Миколи</a:t>
            </a:r>
            <a:r>
              <a:rPr lang="ru-RU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Задорожного у </a:t>
            </a:r>
            <a:r>
              <a:rPr lang="ru-RU" sz="36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виставі</a:t>
            </a:r>
            <a:r>
              <a:rPr lang="ru-RU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«</a:t>
            </a:r>
            <a:r>
              <a:rPr lang="ru-RU" sz="36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Украдене</a:t>
            </a:r>
            <a:r>
              <a:rPr lang="ru-RU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ru-RU" sz="36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щастя</a:t>
            </a:r>
            <a:r>
              <a:rPr lang="ru-RU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»</a:t>
            </a:r>
            <a:endParaRPr lang="ru-RU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0469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78"/>
            <a:ext cx="12192000" cy="688297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36015" y="522029"/>
            <a:ext cx="901606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Богдан Ступка в </a:t>
            </a:r>
            <a:r>
              <a:rPr lang="ru-RU" sz="4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ролі</a:t>
            </a:r>
            <a:r>
              <a:rPr lang="ru-RU" sz="4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короля </a:t>
            </a:r>
            <a:r>
              <a:rPr lang="ru-RU" sz="4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Ліра</a:t>
            </a:r>
            <a:r>
              <a:rPr lang="ru-RU" sz="4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у </a:t>
            </a:r>
            <a:r>
              <a:rPr lang="ru-RU" sz="4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виставі</a:t>
            </a:r>
            <a:r>
              <a:rPr lang="ru-RU" sz="4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"Король </a:t>
            </a:r>
            <a:r>
              <a:rPr lang="ru-RU" sz="4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Лір</a:t>
            </a:r>
            <a:r>
              <a:rPr lang="ru-RU" sz="4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"</a:t>
            </a:r>
            <a:endParaRPr lang="ru-RU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046" y="2638696"/>
            <a:ext cx="5451566" cy="39130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77" y="2638696"/>
            <a:ext cx="5381897" cy="39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3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647</Words>
  <Application>Microsoft Office PowerPoint</Application>
  <PresentationFormat>Произвольный</PresentationFormat>
  <Paragraphs>39</Paragraphs>
  <Slides>14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Marina</dc:creator>
  <cp:lastModifiedBy>Элит</cp:lastModifiedBy>
  <cp:revision>11</cp:revision>
  <dcterms:created xsi:type="dcterms:W3CDTF">2020-04-06T10:53:45Z</dcterms:created>
  <dcterms:modified xsi:type="dcterms:W3CDTF">2020-06-14T08:36:24Z</dcterms:modified>
</cp:coreProperties>
</file>