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5587D-E3B3-4112-9C76-AE4C52E597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65E8F3-E33A-4829-9811-DA522D167347}">
      <dgm:prSet phldrT="[Текст]" custT="1"/>
      <dgm:spPr/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Ferdinand de Saussure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4ACAA-F50E-4899-A9C0-19A5E49985BB}" type="parTrans" cxnId="{6A4BAA57-8C78-43A8-A93D-5D01D0989ECE}">
      <dgm:prSet/>
      <dgm:spPr/>
      <dgm:t>
        <a:bodyPr/>
        <a:lstStyle/>
        <a:p>
          <a:endParaRPr lang="ru-RU"/>
        </a:p>
      </dgm:t>
    </dgm:pt>
    <dgm:pt modelId="{C7A2E23B-85F2-4D88-8232-316C99B709DF}" type="sibTrans" cxnId="{6A4BAA57-8C78-43A8-A93D-5D01D0989ECE}">
      <dgm:prSet/>
      <dgm:spPr/>
      <dgm:t>
        <a:bodyPr/>
        <a:lstStyle/>
        <a:p>
          <a:endParaRPr lang="ru-RU"/>
        </a:p>
      </dgm:t>
    </dgm:pt>
    <dgm:pt modelId="{09A07C17-5E2F-4DED-9D82-86CFC8E85347}">
      <dgm:prSet phldrT="[Текст]" custT="1"/>
      <dgm:spPr/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Leonard Bloomfield 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93E42-2B75-4ADB-B414-CA096E070CFE}" type="parTrans" cxnId="{582E3F0E-F9B6-46F9-827A-F20DEC9E4E04}">
      <dgm:prSet/>
      <dgm:spPr/>
      <dgm:t>
        <a:bodyPr/>
        <a:lstStyle/>
        <a:p>
          <a:endParaRPr lang="ru-RU"/>
        </a:p>
      </dgm:t>
    </dgm:pt>
    <dgm:pt modelId="{5691DD13-3D0D-44AB-97C0-11BC6B960F47}" type="sibTrans" cxnId="{582E3F0E-F9B6-46F9-827A-F20DEC9E4E04}">
      <dgm:prSet/>
      <dgm:spPr/>
      <dgm:t>
        <a:bodyPr/>
        <a:lstStyle/>
        <a:p>
          <a:endParaRPr lang="ru-RU"/>
        </a:p>
      </dgm:t>
    </dgm:pt>
    <dgm:pt modelId="{C4F63C55-FF91-4481-B79F-888FCE307E72}">
      <dgm:prSet phldrT="[Текст]" custT="1"/>
      <dgm:spPr/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Charles Sanders Peirce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46AF6-2300-43B7-934D-0F9D34673F09}" type="parTrans" cxnId="{CEEB03A5-E93C-46C6-917A-52772A28ECFE}">
      <dgm:prSet/>
      <dgm:spPr/>
      <dgm:t>
        <a:bodyPr/>
        <a:lstStyle/>
        <a:p>
          <a:endParaRPr lang="ru-RU"/>
        </a:p>
      </dgm:t>
    </dgm:pt>
    <dgm:pt modelId="{F0699485-D3FA-4FB3-80EE-7835E7784ADC}" type="sibTrans" cxnId="{CEEB03A5-E93C-46C6-917A-52772A28ECFE}">
      <dgm:prSet/>
      <dgm:spPr/>
      <dgm:t>
        <a:bodyPr/>
        <a:lstStyle/>
        <a:p>
          <a:endParaRPr lang="ru-RU"/>
        </a:p>
      </dgm:t>
    </dgm:pt>
    <dgm:pt modelId="{D59AB400-825E-4049-91CB-56204D5ABEA5}">
      <dgm:prSet custT="1"/>
      <dgm:spPr/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Roman </a:t>
          </a:r>
          <a:r>
            <a:rPr lang="en-US" sz="3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Jakobson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2582F-773B-4518-A99D-BC4D3416760D}" type="parTrans" cxnId="{3FF40761-5DAD-4CCB-849E-82341A50ADE1}">
      <dgm:prSet/>
      <dgm:spPr/>
      <dgm:t>
        <a:bodyPr/>
        <a:lstStyle/>
        <a:p>
          <a:endParaRPr lang="ru-RU"/>
        </a:p>
      </dgm:t>
    </dgm:pt>
    <dgm:pt modelId="{D1A3993E-5C1E-492A-9C64-2FC5F5C484BF}" type="sibTrans" cxnId="{3FF40761-5DAD-4CCB-849E-82341A50ADE1}">
      <dgm:prSet/>
      <dgm:spPr/>
      <dgm:t>
        <a:bodyPr/>
        <a:lstStyle/>
        <a:p>
          <a:endParaRPr lang="ru-RU"/>
        </a:p>
      </dgm:t>
    </dgm:pt>
    <dgm:pt modelId="{E49680AB-0350-4137-BA11-D8A40B70A4AA}">
      <dgm:prSet custT="1"/>
      <dgm:spPr/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Noam Chomsky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BFC3A-C5D1-4161-BD62-E2A4220F5275}" type="parTrans" cxnId="{6888F6F2-9034-4635-81F1-C95B0E9B3507}">
      <dgm:prSet/>
      <dgm:spPr/>
      <dgm:t>
        <a:bodyPr/>
        <a:lstStyle/>
        <a:p>
          <a:endParaRPr lang="ru-RU"/>
        </a:p>
      </dgm:t>
    </dgm:pt>
    <dgm:pt modelId="{A1248F63-F768-406D-AFDF-5E306EC12F40}" type="sibTrans" cxnId="{6888F6F2-9034-4635-81F1-C95B0E9B3507}">
      <dgm:prSet/>
      <dgm:spPr/>
      <dgm:t>
        <a:bodyPr/>
        <a:lstStyle/>
        <a:p>
          <a:endParaRPr lang="ru-RU"/>
        </a:p>
      </dgm:t>
    </dgm:pt>
    <dgm:pt modelId="{A8CA099A-8B63-4241-894F-4EC594C88189}">
      <dgm:prSet custT="1"/>
      <dgm:spPr/>
      <dgm:t>
        <a:bodyPr/>
        <a:lstStyle/>
        <a:p>
          <a:r>
            <a:rPr lang="en-US" sz="3600" smtClean="0">
              <a:latin typeface="Times New Roman" panose="02020603050405020304" pitchFamily="18" charset="0"/>
              <a:cs typeface="Times New Roman" panose="02020603050405020304" pitchFamily="18" charset="0"/>
            </a:rPr>
            <a:t>Ronald Langacker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1DF5D-E564-4B4E-B751-A0D665BE8FA7}" type="parTrans" cxnId="{5C463E35-903E-42F8-87AC-2496A7E9B5E9}">
      <dgm:prSet/>
      <dgm:spPr/>
      <dgm:t>
        <a:bodyPr/>
        <a:lstStyle/>
        <a:p>
          <a:endParaRPr lang="ru-RU"/>
        </a:p>
      </dgm:t>
    </dgm:pt>
    <dgm:pt modelId="{8FC976E6-5193-4A75-9C82-99D58B6A2D11}" type="sibTrans" cxnId="{5C463E35-903E-42F8-87AC-2496A7E9B5E9}">
      <dgm:prSet/>
      <dgm:spPr/>
      <dgm:t>
        <a:bodyPr/>
        <a:lstStyle/>
        <a:p>
          <a:endParaRPr lang="ru-RU"/>
        </a:p>
      </dgm:t>
    </dgm:pt>
    <dgm:pt modelId="{E05C9B4A-C745-4F96-8267-F5ABC7E65ED0}">
      <dgm:prSet custT="1"/>
      <dgm:spPr/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Michael Halliday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0BC32-95D9-4C9B-8898-089E57739394}" type="sibTrans" cxnId="{96D48687-EECB-4149-A918-D181128BB011}">
      <dgm:prSet/>
      <dgm:spPr/>
      <dgm:t>
        <a:bodyPr/>
        <a:lstStyle/>
        <a:p>
          <a:endParaRPr lang="ru-RU"/>
        </a:p>
      </dgm:t>
    </dgm:pt>
    <dgm:pt modelId="{A7C469A8-A7A7-4C80-BBEA-F520D2757833}" type="parTrans" cxnId="{96D48687-EECB-4149-A918-D181128BB011}">
      <dgm:prSet/>
      <dgm:spPr/>
      <dgm:t>
        <a:bodyPr/>
        <a:lstStyle/>
        <a:p>
          <a:endParaRPr lang="ru-RU"/>
        </a:p>
      </dgm:t>
    </dgm:pt>
    <dgm:pt modelId="{AED03827-2062-46A5-B0E9-D7E42B960A80}" type="pres">
      <dgm:prSet presAssocID="{2885587D-E3B3-4112-9C76-AE4C52E597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3D7BD7-F778-460A-AD82-2BCC15041925}" type="pres">
      <dgm:prSet presAssocID="{0765E8F3-E33A-4829-9811-DA522D167347}" presName="parentLin" presStyleCnt="0"/>
      <dgm:spPr/>
    </dgm:pt>
    <dgm:pt modelId="{D643A70B-EEC5-4CBC-ACC0-A1AD8450EF70}" type="pres">
      <dgm:prSet presAssocID="{0765E8F3-E33A-4829-9811-DA522D16734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B54B271-90C1-4F02-94B4-A754F612AFDB}" type="pres">
      <dgm:prSet presAssocID="{0765E8F3-E33A-4829-9811-DA522D16734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A5BF5-6F3F-4224-888C-05A2817062D2}" type="pres">
      <dgm:prSet presAssocID="{0765E8F3-E33A-4829-9811-DA522D167347}" presName="negativeSpace" presStyleCnt="0"/>
      <dgm:spPr/>
    </dgm:pt>
    <dgm:pt modelId="{66DDEB3A-9A9A-4C09-B06B-6D699043B71D}" type="pres">
      <dgm:prSet presAssocID="{0765E8F3-E33A-4829-9811-DA522D167347}" presName="childText" presStyleLbl="conFgAcc1" presStyleIdx="0" presStyleCnt="7">
        <dgm:presLayoutVars>
          <dgm:bulletEnabled val="1"/>
        </dgm:presLayoutVars>
      </dgm:prSet>
      <dgm:spPr/>
    </dgm:pt>
    <dgm:pt modelId="{79E101AD-5991-45AB-8C5C-B3B79BE97735}" type="pres">
      <dgm:prSet presAssocID="{C7A2E23B-85F2-4D88-8232-316C99B709DF}" presName="spaceBetweenRectangles" presStyleCnt="0"/>
      <dgm:spPr/>
    </dgm:pt>
    <dgm:pt modelId="{472EBB9F-0300-459E-BFB0-D284338FFCDB}" type="pres">
      <dgm:prSet presAssocID="{09A07C17-5E2F-4DED-9D82-86CFC8E85347}" presName="parentLin" presStyleCnt="0"/>
      <dgm:spPr/>
    </dgm:pt>
    <dgm:pt modelId="{F5D3F039-C647-4DDE-9B0A-081C3D069CB6}" type="pres">
      <dgm:prSet presAssocID="{09A07C17-5E2F-4DED-9D82-86CFC8E8534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6D560D6-AA85-4D89-88CA-BB5EB9A3F890}" type="pres">
      <dgm:prSet presAssocID="{09A07C17-5E2F-4DED-9D82-86CFC8E8534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91867-51FB-4384-8CC2-A4DF05C6DC93}" type="pres">
      <dgm:prSet presAssocID="{09A07C17-5E2F-4DED-9D82-86CFC8E85347}" presName="negativeSpace" presStyleCnt="0"/>
      <dgm:spPr/>
    </dgm:pt>
    <dgm:pt modelId="{8A1CC229-E7C2-46CC-9121-217D2E7D793A}" type="pres">
      <dgm:prSet presAssocID="{09A07C17-5E2F-4DED-9D82-86CFC8E85347}" presName="childText" presStyleLbl="conFgAcc1" presStyleIdx="1" presStyleCnt="7">
        <dgm:presLayoutVars>
          <dgm:bulletEnabled val="1"/>
        </dgm:presLayoutVars>
      </dgm:prSet>
      <dgm:spPr/>
    </dgm:pt>
    <dgm:pt modelId="{D26A6BE3-E883-483A-B9E3-AC66A1DBB759}" type="pres">
      <dgm:prSet presAssocID="{5691DD13-3D0D-44AB-97C0-11BC6B960F47}" presName="spaceBetweenRectangles" presStyleCnt="0"/>
      <dgm:spPr/>
    </dgm:pt>
    <dgm:pt modelId="{7FCCA42F-6BBA-4F2F-8BB5-9C35AF9C8F99}" type="pres">
      <dgm:prSet presAssocID="{C4F63C55-FF91-4481-B79F-888FCE307E72}" presName="parentLin" presStyleCnt="0"/>
      <dgm:spPr/>
    </dgm:pt>
    <dgm:pt modelId="{78598E2A-E398-406E-82BD-93571C5A2482}" type="pres">
      <dgm:prSet presAssocID="{C4F63C55-FF91-4481-B79F-888FCE307E7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C2AFBE31-57AF-4011-991C-D652D9B13855}" type="pres">
      <dgm:prSet presAssocID="{C4F63C55-FF91-4481-B79F-888FCE307E7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97DDF-AF13-41C4-B15C-AB609B512575}" type="pres">
      <dgm:prSet presAssocID="{C4F63C55-FF91-4481-B79F-888FCE307E72}" presName="negativeSpace" presStyleCnt="0"/>
      <dgm:spPr/>
    </dgm:pt>
    <dgm:pt modelId="{3AEC8162-16DB-4302-8B8E-25248DCA2CB8}" type="pres">
      <dgm:prSet presAssocID="{C4F63C55-FF91-4481-B79F-888FCE307E72}" presName="childText" presStyleLbl="conFgAcc1" presStyleIdx="2" presStyleCnt="7">
        <dgm:presLayoutVars>
          <dgm:bulletEnabled val="1"/>
        </dgm:presLayoutVars>
      </dgm:prSet>
      <dgm:spPr/>
    </dgm:pt>
    <dgm:pt modelId="{4B995900-ACC4-4F38-B3DF-701424C1BA13}" type="pres">
      <dgm:prSet presAssocID="{F0699485-D3FA-4FB3-80EE-7835E7784ADC}" presName="spaceBetweenRectangles" presStyleCnt="0"/>
      <dgm:spPr/>
    </dgm:pt>
    <dgm:pt modelId="{0DD112DF-BC15-4769-A2B8-ACC676041E4D}" type="pres">
      <dgm:prSet presAssocID="{D59AB400-825E-4049-91CB-56204D5ABEA5}" presName="parentLin" presStyleCnt="0"/>
      <dgm:spPr/>
    </dgm:pt>
    <dgm:pt modelId="{D2A573E6-C6F0-4B49-8E56-72EE37298EAD}" type="pres">
      <dgm:prSet presAssocID="{D59AB400-825E-4049-91CB-56204D5ABEA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7B8AFD3B-A0C0-46DB-8ADA-1137B2F1A716}" type="pres">
      <dgm:prSet presAssocID="{D59AB400-825E-4049-91CB-56204D5ABEA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B9258-A992-4BA5-84D5-D8880B8F868B}" type="pres">
      <dgm:prSet presAssocID="{D59AB400-825E-4049-91CB-56204D5ABEA5}" presName="negativeSpace" presStyleCnt="0"/>
      <dgm:spPr/>
    </dgm:pt>
    <dgm:pt modelId="{B4A9DBF0-9CCD-4992-BC77-6F3C2B9E0A29}" type="pres">
      <dgm:prSet presAssocID="{D59AB400-825E-4049-91CB-56204D5ABEA5}" presName="childText" presStyleLbl="conFgAcc1" presStyleIdx="3" presStyleCnt="7">
        <dgm:presLayoutVars>
          <dgm:bulletEnabled val="1"/>
        </dgm:presLayoutVars>
      </dgm:prSet>
      <dgm:spPr/>
    </dgm:pt>
    <dgm:pt modelId="{174B17A1-4F60-4E91-9107-E7964948B1AC}" type="pres">
      <dgm:prSet presAssocID="{D1A3993E-5C1E-492A-9C64-2FC5F5C484BF}" presName="spaceBetweenRectangles" presStyleCnt="0"/>
      <dgm:spPr/>
    </dgm:pt>
    <dgm:pt modelId="{CCFDC6DC-6E76-4E57-83B4-524B4005E192}" type="pres">
      <dgm:prSet presAssocID="{E49680AB-0350-4137-BA11-D8A40B70A4AA}" presName="parentLin" presStyleCnt="0"/>
      <dgm:spPr/>
    </dgm:pt>
    <dgm:pt modelId="{D44F1BE5-FDBC-4E86-B6E7-D4A35EE1860A}" type="pres">
      <dgm:prSet presAssocID="{E49680AB-0350-4137-BA11-D8A40B70A4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89F6592A-7A45-4733-B964-A63EAFD367FB}" type="pres">
      <dgm:prSet presAssocID="{E49680AB-0350-4137-BA11-D8A40B70A4A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36916-D052-41C4-A87F-3B8BBB81E7C1}" type="pres">
      <dgm:prSet presAssocID="{E49680AB-0350-4137-BA11-D8A40B70A4AA}" presName="negativeSpace" presStyleCnt="0"/>
      <dgm:spPr/>
    </dgm:pt>
    <dgm:pt modelId="{B70914C7-3567-4785-880A-1A0A4DA1FB6D}" type="pres">
      <dgm:prSet presAssocID="{E49680AB-0350-4137-BA11-D8A40B70A4AA}" presName="childText" presStyleLbl="conFgAcc1" presStyleIdx="4" presStyleCnt="7">
        <dgm:presLayoutVars>
          <dgm:bulletEnabled val="1"/>
        </dgm:presLayoutVars>
      </dgm:prSet>
      <dgm:spPr/>
    </dgm:pt>
    <dgm:pt modelId="{22E4D83B-7143-4BBA-BAAF-82035E460120}" type="pres">
      <dgm:prSet presAssocID="{A1248F63-F768-406D-AFDF-5E306EC12F40}" presName="spaceBetweenRectangles" presStyleCnt="0"/>
      <dgm:spPr/>
    </dgm:pt>
    <dgm:pt modelId="{22C19679-A886-4583-B38D-1B2532A6B5D1}" type="pres">
      <dgm:prSet presAssocID="{A8CA099A-8B63-4241-894F-4EC594C88189}" presName="parentLin" presStyleCnt="0"/>
      <dgm:spPr/>
    </dgm:pt>
    <dgm:pt modelId="{1054BCA8-6428-4C41-AFD0-E9F566DBDA1C}" type="pres">
      <dgm:prSet presAssocID="{A8CA099A-8B63-4241-894F-4EC594C88189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165D0E0C-B22E-4504-9ABC-E552AA966BF9}" type="pres">
      <dgm:prSet presAssocID="{A8CA099A-8B63-4241-894F-4EC594C8818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B452C-C95F-4C1E-BCBA-ED1730B9D0B3}" type="pres">
      <dgm:prSet presAssocID="{A8CA099A-8B63-4241-894F-4EC594C88189}" presName="negativeSpace" presStyleCnt="0"/>
      <dgm:spPr/>
    </dgm:pt>
    <dgm:pt modelId="{5F046AEE-4700-4FF6-8028-8F27DD022615}" type="pres">
      <dgm:prSet presAssocID="{A8CA099A-8B63-4241-894F-4EC594C88189}" presName="childText" presStyleLbl="conFgAcc1" presStyleIdx="5" presStyleCnt="7">
        <dgm:presLayoutVars>
          <dgm:bulletEnabled val="1"/>
        </dgm:presLayoutVars>
      </dgm:prSet>
      <dgm:spPr/>
    </dgm:pt>
    <dgm:pt modelId="{4F0D963A-CDF1-4203-8E34-597A8F7107BF}" type="pres">
      <dgm:prSet presAssocID="{8FC976E6-5193-4A75-9C82-99D58B6A2D11}" presName="spaceBetweenRectangles" presStyleCnt="0"/>
      <dgm:spPr/>
    </dgm:pt>
    <dgm:pt modelId="{82A30A79-E83A-4175-8AC5-ACE381551FAD}" type="pres">
      <dgm:prSet presAssocID="{E05C9B4A-C745-4F96-8267-F5ABC7E65ED0}" presName="parentLin" presStyleCnt="0"/>
      <dgm:spPr/>
    </dgm:pt>
    <dgm:pt modelId="{C15F2924-A608-49B4-87CA-42ED5AC06C62}" type="pres">
      <dgm:prSet presAssocID="{E05C9B4A-C745-4F96-8267-F5ABC7E65ED0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A4AE287F-C00C-44A0-9EEF-C32D4F1F63B7}" type="pres">
      <dgm:prSet presAssocID="{E05C9B4A-C745-4F96-8267-F5ABC7E65ED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C3B86-8BE6-4276-9DBC-C9C0E7B4A69F}" type="pres">
      <dgm:prSet presAssocID="{E05C9B4A-C745-4F96-8267-F5ABC7E65ED0}" presName="negativeSpace" presStyleCnt="0"/>
      <dgm:spPr/>
    </dgm:pt>
    <dgm:pt modelId="{ADEC6B1E-0541-4627-B5B0-9FD8CD99CD30}" type="pres">
      <dgm:prSet presAssocID="{E05C9B4A-C745-4F96-8267-F5ABC7E65ED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85CB5EE-17A1-4068-B324-E1589438196C}" type="presOf" srcId="{2885587D-E3B3-4112-9C76-AE4C52E59764}" destId="{AED03827-2062-46A5-B0E9-D7E42B960A80}" srcOrd="0" destOrd="0" presId="urn:microsoft.com/office/officeart/2005/8/layout/list1"/>
    <dgm:cxn modelId="{8DBBE086-2FAE-4B95-8C42-3D15E3D89907}" type="presOf" srcId="{A8CA099A-8B63-4241-894F-4EC594C88189}" destId="{1054BCA8-6428-4C41-AFD0-E9F566DBDA1C}" srcOrd="0" destOrd="0" presId="urn:microsoft.com/office/officeart/2005/8/layout/list1"/>
    <dgm:cxn modelId="{96D48687-EECB-4149-A918-D181128BB011}" srcId="{2885587D-E3B3-4112-9C76-AE4C52E59764}" destId="{E05C9B4A-C745-4F96-8267-F5ABC7E65ED0}" srcOrd="6" destOrd="0" parTransId="{A7C469A8-A7A7-4C80-BBEA-F520D2757833}" sibTransId="{8EE0BC32-95D9-4C9B-8898-089E57739394}"/>
    <dgm:cxn modelId="{EBF813E7-949D-4C74-B5B0-AA45201869C6}" type="presOf" srcId="{E49680AB-0350-4137-BA11-D8A40B70A4AA}" destId="{89F6592A-7A45-4733-B964-A63EAFD367FB}" srcOrd="1" destOrd="0" presId="urn:microsoft.com/office/officeart/2005/8/layout/list1"/>
    <dgm:cxn modelId="{7978D63C-4ACD-48D8-839B-76FC976252B6}" type="presOf" srcId="{E05C9B4A-C745-4F96-8267-F5ABC7E65ED0}" destId="{C15F2924-A608-49B4-87CA-42ED5AC06C62}" srcOrd="0" destOrd="0" presId="urn:microsoft.com/office/officeart/2005/8/layout/list1"/>
    <dgm:cxn modelId="{5C463E35-903E-42F8-87AC-2496A7E9B5E9}" srcId="{2885587D-E3B3-4112-9C76-AE4C52E59764}" destId="{A8CA099A-8B63-4241-894F-4EC594C88189}" srcOrd="5" destOrd="0" parTransId="{2521DF5D-E564-4B4E-B751-A0D665BE8FA7}" sibTransId="{8FC976E6-5193-4A75-9C82-99D58B6A2D11}"/>
    <dgm:cxn modelId="{D6B3269C-B1F3-4B9D-9606-12CAEDF5DCF2}" type="presOf" srcId="{09A07C17-5E2F-4DED-9D82-86CFC8E85347}" destId="{F5D3F039-C647-4DDE-9B0A-081C3D069CB6}" srcOrd="0" destOrd="0" presId="urn:microsoft.com/office/officeart/2005/8/layout/list1"/>
    <dgm:cxn modelId="{CEEB03A5-E93C-46C6-917A-52772A28ECFE}" srcId="{2885587D-E3B3-4112-9C76-AE4C52E59764}" destId="{C4F63C55-FF91-4481-B79F-888FCE307E72}" srcOrd="2" destOrd="0" parTransId="{71946AF6-2300-43B7-934D-0F9D34673F09}" sibTransId="{F0699485-D3FA-4FB3-80EE-7835E7784ADC}"/>
    <dgm:cxn modelId="{13F83708-8621-467B-9EF0-D02BBFE20B6A}" type="presOf" srcId="{0765E8F3-E33A-4829-9811-DA522D167347}" destId="{D643A70B-EEC5-4CBC-ACC0-A1AD8450EF70}" srcOrd="0" destOrd="0" presId="urn:microsoft.com/office/officeart/2005/8/layout/list1"/>
    <dgm:cxn modelId="{6888F6F2-9034-4635-81F1-C95B0E9B3507}" srcId="{2885587D-E3B3-4112-9C76-AE4C52E59764}" destId="{E49680AB-0350-4137-BA11-D8A40B70A4AA}" srcOrd="4" destOrd="0" parTransId="{D48BFC3A-C5D1-4161-BD62-E2A4220F5275}" sibTransId="{A1248F63-F768-406D-AFDF-5E306EC12F40}"/>
    <dgm:cxn modelId="{9C7A8616-80EF-4A51-9353-8967B480D95D}" type="presOf" srcId="{D59AB400-825E-4049-91CB-56204D5ABEA5}" destId="{D2A573E6-C6F0-4B49-8E56-72EE37298EAD}" srcOrd="0" destOrd="0" presId="urn:microsoft.com/office/officeart/2005/8/layout/list1"/>
    <dgm:cxn modelId="{657DBA1D-6122-4CA4-B1F4-F73F22639656}" type="presOf" srcId="{E49680AB-0350-4137-BA11-D8A40B70A4AA}" destId="{D44F1BE5-FDBC-4E86-B6E7-D4A35EE1860A}" srcOrd="0" destOrd="0" presId="urn:microsoft.com/office/officeart/2005/8/layout/list1"/>
    <dgm:cxn modelId="{1C98E09B-4F25-4E73-9DA1-8E4956F13C37}" type="presOf" srcId="{A8CA099A-8B63-4241-894F-4EC594C88189}" destId="{165D0E0C-B22E-4504-9ABC-E552AA966BF9}" srcOrd="1" destOrd="0" presId="urn:microsoft.com/office/officeart/2005/8/layout/list1"/>
    <dgm:cxn modelId="{362DECD5-A128-4396-9A0C-015FB7987E2E}" type="presOf" srcId="{09A07C17-5E2F-4DED-9D82-86CFC8E85347}" destId="{A6D560D6-AA85-4D89-88CA-BB5EB9A3F890}" srcOrd="1" destOrd="0" presId="urn:microsoft.com/office/officeart/2005/8/layout/list1"/>
    <dgm:cxn modelId="{E91C9C6B-408C-4A9E-BBF4-A90728350EA4}" type="presOf" srcId="{D59AB400-825E-4049-91CB-56204D5ABEA5}" destId="{7B8AFD3B-A0C0-46DB-8ADA-1137B2F1A716}" srcOrd="1" destOrd="0" presId="urn:microsoft.com/office/officeart/2005/8/layout/list1"/>
    <dgm:cxn modelId="{3FF40761-5DAD-4CCB-849E-82341A50ADE1}" srcId="{2885587D-E3B3-4112-9C76-AE4C52E59764}" destId="{D59AB400-825E-4049-91CB-56204D5ABEA5}" srcOrd="3" destOrd="0" parTransId="{3352582F-773B-4518-A99D-BC4D3416760D}" sibTransId="{D1A3993E-5C1E-492A-9C64-2FC5F5C484BF}"/>
    <dgm:cxn modelId="{C7AD4141-DC99-4BE6-B297-7828B4E7B4E0}" type="presOf" srcId="{0765E8F3-E33A-4829-9811-DA522D167347}" destId="{FB54B271-90C1-4F02-94B4-A754F612AFDB}" srcOrd="1" destOrd="0" presId="urn:microsoft.com/office/officeart/2005/8/layout/list1"/>
    <dgm:cxn modelId="{65C0D869-159B-4EB6-8211-EFF84C1BE8DB}" type="presOf" srcId="{E05C9B4A-C745-4F96-8267-F5ABC7E65ED0}" destId="{A4AE287F-C00C-44A0-9EEF-C32D4F1F63B7}" srcOrd="1" destOrd="0" presId="urn:microsoft.com/office/officeart/2005/8/layout/list1"/>
    <dgm:cxn modelId="{660F9EB7-26BA-4BEB-8FF2-6164227B2ED7}" type="presOf" srcId="{C4F63C55-FF91-4481-B79F-888FCE307E72}" destId="{78598E2A-E398-406E-82BD-93571C5A2482}" srcOrd="0" destOrd="0" presId="urn:microsoft.com/office/officeart/2005/8/layout/list1"/>
    <dgm:cxn modelId="{D70EEB20-A8F9-40D0-B92A-318D8E1A6FB1}" type="presOf" srcId="{C4F63C55-FF91-4481-B79F-888FCE307E72}" destId="{C2AFBE31-57AF-4011-991C-D652D9B13855}" srcOrd="1" destOrd="0" presId="urn:microsoft.com/office/officeart/2005/8/layout/list1"/>
    <dgm:cxn modelId="{6A4BAA57-8C78-43A8-A93D-5D01D0989ECE}" srcId="{2885587D-E3B3-4112-9C76-AE4C52E59764}" destId="{0765E8F3-E33A-4829-9811-DA522D167347}" srcOrd="0" destOrd="0" parTransId="{A294ACAA-F50E-4899-A9C0-19A5E49985BB}" sibTransId="{C7A2E23B-85F2-4D88-8232-316C99B709DF}"/>
    <dgm:cxn modelId="{582E3F0E-F9B6-46F9-827A-F20DEC9E4E04}" srcId="{2885587D-E3B3-4112-9C76-AE4C52E59764}" destId="{09A07C17-5E2F-4DED-9D82-86CFC8E85347}" srcOrd="1" destOrd="0" parTransId="{B2C93E42-2B75-4ADB-B414-CA096E070CFE}" sibTransId="{5691DD13-3D0D-44AB-97C0-11BC6B960F47}"/>
    <dgm:cxn modelId="{3A9AD08F-0B6C-43F6-80E0-E0048AC47B5C}" type="presParOf" srcId="{AED03827-2062-46A5-B0E9-D7E42B960A80}" destId="{C33D7BD7-F778-460A-AD82-2BCC15041925}" srcOrd="0" destOrd="0" presId="urn:microsoft.com/office/officeart/2005/8/layout/list1"/>
    <dgm:cxn modelId="{DF53B12F-F0BC-477D-B076-39AD662AF754}" type="presParOf" srcId="{C33D7BD7-F778-460A-AD82-2BCC15041925}" destId="{D643A70B-EEC5-4CBC-ACC0-A1AD8450EF70}" srcOrd="0" destOrd="0" presId="urn:microsoft.com/office/officeart/2005/8/layout/list1"/>
    <dgm:cxn modelId="{67EAED96-5E1D-4FB9-B1DC-7BA16F4019FE}" type="presParOf" srcId="{C33D7BD7-F778-460A-AD82-2BCC15041925}" destId="{FB54B271-90C1-4F02-94B4-A754F612AFDB}" srcOrd="1" destOrd="0" presId="urn:microsoft.com/office/officeart/2005/8/layout/list1"/>
    <dgm:cxn modelId="{6E5012EC-D24B-4EDC-8FEC-14F165858D56}" type="presParOf" srcId="{AED03827-2062-46A5-B0E9-D7E42B960A80}" destId="{A01A5BF5-6F3F-4224-888C-05A2817062D2}" srcOrd="1" destOrd="0" presId="urn:microsoft.com/office/officeart/2005/8/layout/list1"/>
    <dgm:cxn modelId="{86927434-54AD-4FD8-BF7C-F087C50381A1}" type="presParOf" srcId="{AED03827-2062-46A5-B0E9-D7E42B960A80}" destId="{66DDEB3A-9A9A-4C09-B06B-6D699043B71D}" srcOrd="2" destOrd="0" presId="urn:microsoft.com/office/officeart/2005/8/layout/list1"/>
    <dgm:cxn modelId="{73387286-A935-4EA4-BFAD-F1C227D49DFD}" type="presParOf" srcId="{AED03827-2062-46A5-B0E9-D7E42B960A80}" destId="{79E101AD-5991-45AB-8C5C-B3B79BE97735}" srcOrd="3" destOrd="0" presId="urn:microsoft.com/office/officeart/2005/8/layout/list1"/>
    <dgm:cxn modelId="{49D3E9AE-2BDB-47AD-9A4F-04BCCDE213A4}" type="presParOf" srcId="{AED03827-2062-46A5-B0E9-D7E42B960A80}" destId="{472EBB9F-0300-459E-BFB0-D284338FFCDB}" srcOrd="4" destOrd="0" presId="urn:microsoft.com/office/officeart/2005/8/layout/list1"/>
    <dgm:cxn modelId="{DB436A57-E9CF-4D05-AE9C-73D533FA860B}" type="presParOf" srcId="{472EBB9F-0300-459E-BFB0-D284338FFCDB}" destId="{F5D3F039-C647-4DDE-9B0A-081C3D069CB6}" srcOrd="0" destOrd="0" presId="urn:microsoft.com/office/officeart/2005/8/layout/list1"/>
    <dgm:cxn modelId="{C4986EE7-3454-4592-AAF0-455CF69E9A05}" type="presParOf" srcId="{472EBB9F-0300-459E-BFB0-D284338FFCDB}" destId="{A6D560D6-AA85-4D89-88CA-BB5EB9A3F890}" srcOrd="1" destOrd="0" presId="urn:microsoft.com/office/officeart/2005/8/layout/list1"/>
    <dgm:cxn modelId="{95C2CB62-A8FB-4FCA-8199-88E376ECE5A0}" type="presParOf" srcId="{AED03827-2062-46A5-B0E9-D7E42B960A80}" destId="{12391867-51FB-4384-8CC2-A4DF05C6DC93}" srcOrd="5" destOrd="0" presId="urn:microsoft.com/office/officeart/2005/8/layout/list1"/>
    <dgm:cxn modelId="{43CCCD66-4E64-4A33-8B5C-39C0DAF65757}" type="presParOf" srcId="{AED03827-2062-46A5-B0E9-D7E42B960A80}" destId="{8A1CC229-E7C2-46CC-9121-217D2E7D793A}" srcOrd="6" destOrd="0" presId="urn:microsoft.com/office/officeart/2005/8/layout/list1"/>
    <dgm:cxn modelId="{7C124A06-5209-40DF-9354-19BF74410DA3}" type="presParOf" srcId="{AED03827-2062-46A5-B0E9-D7E42B960A80}" destId="{D26A6BE3-E883-483A-B9E3-AC66A1DBB759}" srcOrd="7" destOrd="0" presId="urn:microsoft.com/office/officeart/2005/8/layout/list1"/>
    <dgm:cxn modelId="{014A341A-E258-44AD-B56A-F313DED4B6EB}" type="presParOf" srcId="{AED03827-2062-46A5-B0E9-D7E42B960A80}" destId="{7FCCA42F-6BBA-4F2F-8BB5-9C35AF9C8F99}" srcOrd="8" destOrd="0" presId="urn:microsoft.com/office/officeart/2005/8/layout/list1"/>
    <dgm:cxn modelId="{158F979E-0616-4180-BD42-ECBDFCF9DE53}" type="presParOf" srcId="{7FCCA42F-6BBA-4F2F-8BB5-9C35AF9C8F99}" destId="{78598E2A-E398-406E-82BD-93571C5A2482}" srcOrd="0" destOrd="0" presId="urn:microsoft.com/office/officeart/2005/8/layout/list1"/>
    <dgm:cxn modelId="{13CE41CD-047B-44E1-B2E3-DC3C93C2A80B}" type="presParOf" srcId="{7FCCA42F-6BBA-4F2F-8BB5-9C35AF9C8F99}" destId="{C2AFBE31-57AF-4011-991C-D652D9B13855}" srcOrd="1" destOrd="0" presId="urn:microsoft.com/office/officeart/2005/8/layout/list1"/>
    <dgm:cxn modelId="{8CA9D8E7-9A18-47FE-8B63-8D00079A52BA}" type="presParOf" srcId="{AED03827-2062-46A5-B0E9-D7E42B960A80}" destId="{F8797DDF-AF13-41C4-B15C-AB609B512575}" srcOrd="9" destOrd="0" presId="urn:microsoft.com/office/officeart/2005/8/layout/list1"/>
    <dgm:cxn modelId="{AC788E03-BE17-446B-AB89-A9DC8692D239}" type="presParOf" srcId="{AED03827-2062-46A5-B0E9-D7E42B960A80}" destId="{3AEC8162-16DB-4302-8B8E-25248DCA2CB8}" srcOrd="10" destOrd="0" presId="urn:microsoft.com/office/officeart/2005/8/layout/list1"/>
    <dgm:cxn modelId="{5392EAC1-F29E-43E8-9AB0-2A0C70FD711C}" type="presParOf" srcId="{AED03827-2062-46A5-B0E9-D7E42B960A80}" destId="{4B995900-ACC4-4F38-B3DF-701424C1BA13}" srcOrd="11" destOrd="0" presId="urn:microsoft.com/office/officeart/2005/8/layout/list1"/>
    <dgm:cxn modelId="{3AA9E383-B67A-46F6-90A4-8FFFB4371377}" type="presParOf" srcId="{AED03827-2062-46A5-B0E9-D7E42B960A80}" destId="{0DD112DF-BC15-4769-A2B8-ACC676041E4D}" srcOrd="12" destOrd="0" presId="urn:microsoft.com/office/officeart/2005/8/layout/list1"/>
    <dgm:cxn modelId="{173E725D-58ED-46C9-8239-7E0682B54493}" type="presParOf" srcId="{0DD112DF-BC15-4769-A2B8-ACC676041E4D}" destId="{D2A573E6-C6F0-4B49-8E56-72EE37298EAD}" srcOrd="0" destOrd="0" presId="urn:microsoft.com/office/officeart/2005/8/layout/list1"/>
    <dgm:cxn modelId="{D8C5550C-BAB6-4606-AB7F-23929198F57E}" type="presParOf" srcId="{0DD112DF-BC15-4769-A2B8-ACC676041E4D}" destId="{7B8AFD3B-A0C0-46DB-8ADA-1137B2F1A716}" srcOrd="1" destOrd="0" presId="urn:microsoft.com/office/officeart/2005/8/layout/list1"/>
    <dgm:cxn modelId="{2C73B567-B4F7-404A-9263-E783E3876277}" type="presParOf" srcId="{AED03827-2062-46A5-B0E9-D7E42B960A80}" destId="{308B9258-A992-4BA5-84D5-D8880B8F868B}" srcOrd="13" destOrd="0" presId="urn:microsoft.com/office/officeart/2005/8/layout/list1"/>
    <dgm:cxn modelId="{A1D4C346-152C-46FC-A82D-239DE689265D}" type="presParOf" srcId="{AED03827-2062-46A5-B0E9-D7E42B960A80}" destId="{B4A9DBF0-9CCD-4992-BC77-6F3C2B9E0A29}" srcOrd="14" destOrd="0" presId="urn:microsoft.com/office/officeart/2005/8/layout/list1"/>
    <dgm:cxn modelId="{DE98FD37-28F7-4F95-9D5F-431FDFD28EC0}" type="presParOf" srcId="{AED03827-2062-46A5-B0E9-D7E42B960A80}" destId="{174B17A1-4F60-4E91-9107-E7964948B1AC}" srcOrd="15" destOrd="0" presId="urn:microsoft.com/office/officeart/2005/8/layout/list1"/>
    <dgm:cxn modelId="{B2F9F3C0-FABF-4C28-BDA8-80F38342B5B4}" type="presParOf" srcId="{AED03827-2062-46A5-B0E9-D7E42B960A80}" destId="{CCFDC6DC-6E76-4E57-83B4-524B4005E192}" srcOrd="16" destOrd="0" presId="urn:microsoft.com/office/officeart/2005/8/layout/list1"/>
    <dgm:cxn modelId="{CEB62712-1367-4281-96BF-D30362C3E824}" type="presParOf" srcId="{CCFDC6DC-6E76-4E57-83B4-524B4005E192}" destId="{D44F1BE5-FDBC-4E86-B6E7-D4A35EE1860A}" srcOrd="0" destOrd="0" presId="urn:microsoft.com/office/officeart/2005/8/layout/list1"/>
    <dgm:cxn modelId="{6D0D0EC1-1C72-4202-AD0A-D86A2E11072A}" type="presParOf" srcId="{CCFDC6DC-6E76-4E57-83B4-524B4005E192}" destId="{89F6592A-7A45-4733-B964-A63EAFD367FB}" srcOrd="1" destOrd="0" presId="urn:microsoft.com/office/officeart/2005/8/layout/list1"/>
    <dgm:cxn modelId="{ADF838CE-A91E-4D2E-A385-F57B66CE2223}" type="presParOf" srcId="{AED03827-2062-46A5-B0E9-D7E42B960A80}" destId="{0DD36916-D052-41C4-A87F-3B8BBB81E7C1}" srcOrd="17" destOrd="0" presId="urn:microsoft.com/office/officeart/2005/8/layout/list1"/>
    <dgm:cxn modelId="{32DCBE71-AB69-40BF-B305-E8560EF43CBF}" type="presParOf" srcId="{AED03827-2062-46A5-B0E9-D7E42B960A80}" destId="{B70914C7-3567-4785-880A-1A0A4DA1FB6D}" srcOrd="18" destOrd="0" presId="urn:microsoft.com/office/officeart/2005/8/layout/list1"/>
    <dgm:cxn modelId="{642078A9-08F8-4312-B416-D0589CAF4C25}" type="presParOf" srcId="{AED03827-2062-46A5-B0E9-D7E42B960A80}" destId="{22E4D83B-7143-4BBA-BAAF-82035E460120}" srcOrd="19" destOrd="0" presId="urn:microsoft.com/office/officeart/2005/8/layout/list1"/>
    <dgm:cxn modelId="{C3C84312-862E-4DDD-B646-691A95E362EA}" type="presParOf" srcId="{AED03827-2062-46A5-B0E9-D7E42B960A80}" destId="{22C19679-A886-4583-B38D-1B2532A6B5D1}" srcOrd="20" destOrd="0" presId="urn:microsoft.com/office/officeart/2005/8/layout/list1"/>
    <dgm:cxn modelId="{228DA0CA-7B76-4765-9D45-187E82D8CFF6}" type="presParOf" srcId="{22C19679-A886-4583-B38D-1B2532A6B5D1}" destId="{1054BCA8-6428-4C41-AFD0-E9F566DBDA1C}" srcOrd="0" destOrd="0" presId="urn:microsoft.com/office/officeart/2005/8/layout/list1"/>
    <dgm:cxn modelId="{7C2EC7FE-D493-4C4E-8BE1-11D00965B843}" type="presParOf" srcId="{22C19679-A886-4583-B38D-1B2532A6B5D1}" destId="{165D0E0C-B22E-4504-9ABC-E552AA966BF9}" srcOrd="1" destOrd="0" presId="urn:microsoft.com/office/officeart/2005/8/layout/list1"/>
    <dgm:cxn modelId="{850AD582-2C4C-491F-9DED-CFE8BE09CFBB}" type="presParOf" srcId="{AED03827-2062-46A5-B0E9-D7E42B960A80}" destId="{56EB452C-C95F-4C1E-BCBA-ED1730B9D0B3}" srcOrd="21" destOrd="0" presId="urn:microsoft.com/office/officeart/2005/8/layout/list1"/>
    <dgm:cxn modelId="{7E3B586B-C1D8-4FFD-B459-54579FFF4F04}" type="presParOf" srcId="{AED03827-2062-46A5-B0E9-D7E42B960A80}" destId="{5F046AEE-4700-4FF6-8028-8F27DD022615}" srcOrd="22" destOrd="0" presId="urn:microsoft.com/office/officeart/2005/8/layout/list1"/>
    <dgm:cxn modelId="{1012539F-4F3B-4DD2-AD12-ADF6FD12EDE5}" type="presParOf" srcId="{AED03827-2062-46A5-B0E9-D7E42B960A80}" destId="{4F0D963A-CDF1-4203-8E34-597A8F7107BF}" srcOrd="23" destOrd="0" presId="urn:microsoft.com/office/officeart/2005/8/layout/list1"/>
    <dgm:cxn modelId="{29E392FF-21A2-4384-9B53-E0783EAA996A}" type="presParOf" srcId="{AED03827-2062-46A5-B0E9-D7E42B960A80}" destId="{82A30A79-E83A-4175-8AC5-ACE381551FAD}" srcOrd="24" destOrd="0" presId="urn:microsoft.com/office/officeart/2005/8/layout/list1"/>
    <dgm:cxn modelId="{EDECD553-00CC-4A26-92CC-45D5EA580D3F}" type="presParOf" srcId="{82A30A79-E83A-4175-8AC5-ACE381551FAD}" destId="{C15F2924-A608-49B4-87CA-42ED5AC06C62}" srcOrd="0" destOrd="0" presId="urn:microsoft.com/office/officeart/2005/8/layout/list1"/>
    <dgm:cxn modelId="{83306E7F-69F7-45F8-92A3-D6966DF08032}" type="presParOf" srcId="{82A30A79-E83A-4175-8AC5-ACE381551FAD}" destId="{A4AE287F-C00C-44A0-9EEF-C32D4F1F63B7}" srcOrd="1" destOrd="0" presId="urn:microsoft.com/office/officeart/2005/8/layout/list1"/>
    <dgm:cxn modelId="{FAA0E6AB-7DA3-4824-9172-82A5168921E6}" type="presParOf" srcId="{AED03827-2062-46A5-B0E9-D7E42B960A80}" destId="{7B9C3B86-8BE6-4276-9DBC-C9C0E7B4A69F}" srcOrd="25" destOrd="0" presId="urn:microsoft.com/office/officeart/2005/8/layout/list1"/>
    <dgm:cxn modelId="{EB64AE4A-5716-40DD-8F9E-B2625BF67EC7}" type="presParOf" srcId="{AED03827-2062-46A5-B0E9-D7E42B960A80}" destId="{ADEC6B1E-0541-4627-B5B0-9FD8CD99CD3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DEB3A-9A9A-4C09-B06B-6D699043B71D}">
      <dsp:nvSpPr>
        <dsp:cNvPr id="0" name=""/>
        <dsp:cNvSpPr/>
      </dsp:nvSpPr>
      <dsp:spPr>
        <a:xfrm>
          <a:off x="0" y="372862"/>
          <a:ext cx="109728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4B271-90C1-4F02-94B4-A754F612AFDB}">
      <dsp:nvSpPr>
        <dsp:cNvPr id="0" name=""/>
        <dsp:cNvSpPr/>
      </dsp:nvSpPr>
      <dsp:spPr>
        <a:xfrm>
          <a:off x="548640" y="136702"/>
          <a:ext cx="768096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Ferdinand de Saussure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697" y="159759"/>
        <a:ext cx="7634846" cy="426206"/>
      </dsp:txXfrm>
    </dsp:sp>
    <dsp:sp modelId="{8A1CC229-E7C2-46CC-9121-217D2E7D793A}">
      <dsp:nvSpPr>
        <dsp:cNvPr id="0" name=""/>
        <dsp:cNvSpPr/>
      </dsp:nvSpPr>
      <dsp:spPr>
        <a:xfrm>
          <a:off x="0" y="1098622"/>
          <a:ext cx="109728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560D6-AA85-4D89-88CA-BB5EB9A3F890}">
      <dsp:nvSpPr>
        <dsp:cNvPr id="0" name=""/>
        <dsp:cNvSpPr/>
      </dsp:nvSpPr>
      <dsp:spPr>
        <a:xfrm>
          <a:off x="548640" y="862462"/>
          <a:ext cx="768096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Leonard Bloomfield 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697" y="885519"/>
        <a:ext cx="7634846" cy="426206"/>
      </dsp:txXfrm>
    </dsp:sp>
    <dsp:sp modelId="{3AEC8162-16DB-4302-8B8E-25248DCA2CB8}">
      <dsp:nvSpPr>
        <dsp:cNvPr id="0" name=""/>
        <dsp:cNvSpPr/>
      </dsp:nvSpPr>
      <dsp:spPr>
        <a:xfrm>
          <a:off x="0" y="1824382"/>
          <a:ext cx="109728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FBE31-57AF-4011-991C-D652D9B13855}">
      <dsp:nvSpPr>
        <dsp:cNvPr id="0" name=""/>
        <dsp:cNvSpPr/>
      </dsp:nvSpPr>
      <dsp:spPr>
        <a:xfrm>
          <a:off x="548640" y="1588222"/>
          <a:ext cx="768096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Charles Sanders Peirce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697" y="1611279"/>
        <a:ext cx="7634846" cy="426206"/>
      </dsp:txXfrm>
    </dsp:sp>
    <dsp:sp modelId="{B4A9DBF0-9CCD-4992-BC77-6F3C2B9E0A29}">
      <dsp:nvSpPr>
        <dsp:cNvPr id="0" name=""/>
        <dsp:cNvSpPr/>
      </dsp:nvSpPr>
      <dsp:spPr>
        <a:xfrm>
          <a:off x="0" y="2550142"/>
          <a:ext cx="109728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AFD3B-A0C0-46DB-8ADA-1137B2F1A716}">
      <dsp:nvSpPr>
        <dsp:cNvPr id="0" name=""/>
        <dsp:cNvSpPr/>
      </dsp:nvSpPr>
      <dsp:spPr>
        <a:xfrm>
          <a:off x="548640" y="2313982"/>
          <a:ext cx="768096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Roman </a:t>
          </a:r>
          <a:r>
            <a:rPr lang="en-US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Jakobson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697" y="2337039"/>
        <a:ext cx="7634846" cy="426206"/>
      </dsp:txXfrm>
    </dsp:sp>
    <dsp:sp modelId="{B70914C7-3567-4785-880A-1A0A4DA1FB6D}">
      <dsp:nvSpPr>
        <dsp:cNvPr id="0" name=""/>
        <dsp:cNvSpPr/>
      </dsp:nvSpPr>
      <dsp:spPr>
        <a:xfrm>
          <a:off x="0" y="3275902"/>
          <a:ext cx="109728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6592A-7A45-4733-B964-A63EAFD367FB}">
      <dsp:nvSpPr>
        <dsp:cNvPr id="0" name=""/>
        <dsp:cNvSpPr/>
      </dsp:nvSpPr>
      <dsp:spPr>
        <a:xfrm>
          <a:off x="548640" y="3039742"/>
          <a:ext cx="768096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Noam Chomsky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697" y="3062799"/>
        <a:ext cx="7634846" cy="426206"/>
      </dsp:txXfrm>
    </dsp:sp>
    <dsp:sp modelId="{5F046AEE-4700-4FF6-8028-8F27DD022615}">
      <dsp:nvSpPr>
        <dsp:cNvPr id="0" name=""/>
        <dsp:cNvSpPr/>
      </dsp:nvSpPr>
      <dsp:spPr>
        <a:xfrm>
          <a:off x="0" y="4001662"/>
          <a:ext cx="109728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D0E0C-B22E-4504-9ABC-E552AA966BF9}">
      <dsp:nvSpPr>
        <dsp:cNvPr id="0" name=""/>
        <dsp:cNvSpPr/>
      </dsp:nvSpPr>
      <dsp:spPr>
        <a:xfrm>
          <a:off x="548640" y="3765502"/>
          <a:ext cx="768096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Ronald Langacker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697" y="3788559"/>
        <a:ext cx="7634846" cy="426206"/>
      </dsp:txXfrm>
    </dsp:sp>
    <dsp:sp modelId="{ADEC6B1E-0541-4627-B5B0-9FD8CD99CD30}">
      <dsp:nvSpPr>
        <dsp:cNvPr id="0" name=""/>
        <dsp:cNvSpPr/>
      </dsp:nvSpPr>
      <dsp:spPr>
        <a:xfrm>
          <a:off x="0" y="4727422"/>
          <a:ext cx="109728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E287F-C00C-44A0-9EEF-C32D4F1F63B7}">
      <dsp:nvSpPr>
        <dsp:cNvPr id="0" name=""/>
        <dsp:cNvSpPr/>
      </dsp:nvSpPr>
      <dsp:spPr>
        <a:xfrm>
          <a:off x="548640" y="4491262"/>
          <a:ext cx="768096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Michael Halliday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697" y="4514319"/>
        <a:ext cx="763484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831273"/>
            <a:ext cx="8689976" cy="2978725"/>
          </a:xfrm>
        </p:spPr>
        <p:txBody>
          <a:bodyPr>
            <a:no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Historical Comparative and Typological Linguistics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Natalia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Potori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23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 Things Every Small Business Should Automate - Kea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76" y="0"/>
            <a:ext cx="9267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9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4771" y="1328001"/>
            <a:ext cx="10712334" cy="4590661"/>
          </a:xfrm>
        </p:spPr>
        <p:txBody>
          <a:bodyPr/>
          <a:lstStyle/>
          <a:p>
            <a:pPr marL="0" indent="0">
              <a:buNone/>
            </a:pP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course 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16 hours (2 hours per week)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seminars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14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 (2 hours per week)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5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3331" y="515389"/>
            <a:ext cx="10989425" cy="5960225"/>
          </a:xfrm>
        </p:spPr>
        <p:txBody>
          <a:bodyPr>
            <a:normAutofit/>
          </a:bodyPr>
          <a:lstStyle/>
          <a:p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expand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deepen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ntrasted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Comparative and Typological Linguistics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deals with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schools, movements, and approaches of linguistics and their representatives: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706581" y="2086496"/>
            <a:ext cx="11030989" cy="43558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focuses on phonological, semantic, syntactic, as well as the pragmatic functions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language;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focuses on the idea that languages are fixed systems made up of many different units that connect with each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other;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Generativism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suggesting that, in its most basic form, language is made up of certain rules that apply to all humans and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languages;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saying that language emerges from human cognitive processes and is based on meaning that the mind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66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473" y="466726"/>
            <a:ext cx="10839452" cy="11239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researches of the most prominent linguists are observed: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65010090"/>
              </p:ext>
            </p:extLst>
          </p:nvPr>
        </p:nvGraphicFramePr>
        <p:xfrm>
          <a:off x="914399" y="1590675"/>
          <a:ext cx="10972801" cy="526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97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Typological aspect of Linguistics observes:</a:t>
            </a: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Typology of the lexical system of English and Ukrainian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Typology of the morphological system of the contrasted languages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Typology of the syntactic system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7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964" y="103128"/>
            <a:ext cx="10364451" cy="159617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RESULTS:</a:t>
            </a:r>
            <a:r>
              <a:rPr lang="ru-RU" sz="6000" b="1" dirty="0"/>
              <a:t/>
            </a:r>
            <a:br>
              <a:rPr lang="ru-RU" sz="6000" b="1" dirty="0"/>
            </a:b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7571" y="1413164"/>
            <a:ext cx="10970029" cy="53284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course the students will be able to: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 the main periods of historical development of linguistics;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 between the specific features and problems of different areas of linguistics, their representatives and the range of their scientific interests;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logically and argumentatively present the problems of modern directions of linguistics development, give definitions of basic concepts, characterize the research of leading scientists in a certain field;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 knowledge gained from previous theoretical and practical courses to characterize and analyze linguistic phenomena;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type of phrase, analyze sentences by structure, by the principle and secondary parts, determine the difference between morphology and syntax;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carry out a comprehensive analysis of lexical, grammatical, phonetic phenomena of English and Ukrainian.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34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2081" y="66502"/>
            <a:ext cx="6708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YOU SOON AT OUR LECTURES AND SEMINARS!!!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34" y="964276"/>
            <a:ext cx="10778819" cy="55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9864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49</TotalTime>
  <Words>398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Algerian</vt:lpstr>
      <vt:lpstr>Arial</vt:lpstr>
      <vt:lpstr>Times New Roman</vt:lpstr>
      <vt:lpstr>Tw Cen MT</vt:lpstr>
      <vt:lpstr>Wingdings</vt:lpstr>
      <vt:lpstr>Капля</vt:lpstr>
      <vt:lpstr>Historical Comparative and Typological Linguistics </vt:lpstr>
      <vt:lpstr>Презентация PowerPoint</vt:lpstr>
      <vt:lpstr>Презентация PowerPoint</vt:lpstr>
      <vt:lpstr>Презентация PowerPoint</vt:lpstr>
      <vt:lpstr>Historical Comparative and Typological Linguistics  deals with schools, movements, and approaches of linguistics and their representatives: </vt:lpstr>
      <vt:lpstr>The researches of the most prominent linguists are observed: </vt:lpstr>
      <vt:lpstr>Typological aspect of Linguistics observes: </vt:lpstr>
      <vt:lpstr>RESULTS: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Comparative and Typological Linguistics</dc:title>
  <dc:creator>Роман Федкевич</dc:creator>
  <cp:lastModifiedBy>Роман Федкевич</cp:lastModifiedBy>
  <cp:revision>7</cp:revision>
  <dcterms:created xsi:type="dcterms:W3CDTF">2020-06-17T16:41:03Z</dcterms:created>
  <dcterms:modified xsi:type="dcterms:W3CDTF">2020-06-17T18:27:56Z</dcterms:modified>
</cp:coreProperties>
</file>