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519" r:id="rId2"/>
    <p:sldId id="555" r:id="rId3"/>
    <p:sldId id="520" r:id="rId4"/>
    <p:sldId id="521" r:id="rId5"/>
    <p:sldId id="522" r:id="rId6"/>
    <p:sldId id="523" r:id="rId7"/>
    <p:sldId id="524" r:id="rId8"/>
    <p:sldId id="525" r:id="rId9"/>
    <p:sldId id="526" r:id="rId10"/>
    <p:sldId id="527" r:id="rId11"/>
    <p:sldId id="528" r:id="rId12"/>
    <p:sldId id="529" r:id="rId13"/>
    <p:sldId id="530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  <p:sldId id="551" r:id="rId33"/>
    <p:sldId id="552" r:id="rId34"/>
    <p:sldId id="554" r:id="rId35"/>
  </p:sldIdLst>
  <p:sldSz cx="9144000" cy="6858000" type="screen4x3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01" autoAdjust="0"/>
    <p:restoredTop sz="91935" autoAdjust="0"/>
  </p:normalViewPr>
  <p:slideViewPr>
    <p:cSldViewPr>
      <p:cViewPr>
        <p:scale>
          <a:sx n="62" d="100"/>
          <a:sy n="62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305252-B8EF-40B0-9F9F-3A492A29E9D1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271AE16-D80B-4D2A-A30F-92A5260CFEBC}">
      <dgm:prSet phldrT="[Текст]" custT="1"/>
      <dgm:spPr/>
      <dgm:t>
        <a:bodyPr/>
        <a:lstStyle/>
        <a:p>
          <a:r>
            <a:rPr lang="uk-UA" sz="2400" dirty="0" smtClean="0"/>
            <a:t>За спільною ознакою предмети можна об'єднати у групи – сукупності.</a:t>
          </a:r>
          <a:endParaRPr lang="ru-RU" sz="2400" dirty="0"/>
        </a:p>
      </dgm:t>
    </dgm:pt>
    <dgm:pt modelId="{2E7C2FB3-7F3D-41F3-87CC-4CD3F9A61849}" type="parTrans" cxnId="{6E29E865-1D69-4A6A-92AA-110CFF13D04D}">
      <dgm:prSet/>
      <dgm:spPr/>
      <dgm:t>
        <a:bodyPr/>
        <a:lstStyle/>
        <a:p>
          <a:endParaRPr lang="ru-RU" sz="2400"/>
        </a:p>
      </dgm:t>
    </dgm:pt>
    <dgm:pt modelId="{9448C6E3-2C1C-4672-84FC-43E8644FB8FF}" type="sibTrans" cxnId="{6E29E865-1D69-4A6A-92AA-110CFF13D04D}">
      <dgm:prSet/>
      <dgm:spPr/>
      <dgm:t>
        <a:bodyPr/>
        <a:lstStyle/>
        <a:p>
          <a:endParaRPr lang="ru-RU" sz="2400"/>
        </a:p>
      </dgm:t>
    </dgm:pt>
    <dgm:pt modelId="{DE7E81C8-AD87-4C6C-BAFD-4E09007AE87E}">
      <dgm:prSet phldrT="[Текст]" custT="1"/>
      <dgm:spPr/>
      <dgm:t>
        <a:bodyPr/>
        <a:lstStyle/>
        <a:p>
          <a:r>
            <a:rPr lang="uk-UA" sz="2400" dirty="0" smtClean="0"/>
            <a:t>Групу предметів, що мають спільну ознаку розуміємо як множину.</a:t>
          </a:r>
          <a:endParaRPr lang="ru-RU" sz="2400" dirty="0"/>
        </a:p>
      </dgm:t>
    </dgm:pt>
    <dgm:pt modelId="{8B7F9EEA-985E-4AE6-AFD7-41CF877A41FE}" type="parTrans" cxnId="{EC05EB95-0677-499B-B321-EA59E4566B64}">
      <dgm:prSet/>
      <dgm:spPr/>
      <dgm:t>
        <a:bodyPr/>
        <a:lstStyle/>
        <a:p>
          <a:endParaRPr lang="ru-RU" sz="2400"/>
        </a:p>
      </dgm:t>
    </dgm:pt>
    <dgm:pt modelId="{FAAD942F-0933-4218-A45D-5197BD2B68DF}" type="sibTrans" cxnId="{EC05EB95-0677-499B-B321-EA59E4566B64}">
      <dgm:prSet/>
      <dgm:spPr/>
      <dgm:t>
        <a:bodyPr/>
        <a:lstStyle/>
        <a:p>
          <a:endParaRPr lang="ru-RU" sz="2400"/>
        </a:p>
      </dgm:t>
    </dgm:pt>
    <dgm:pt modelId="{0AA30EB1-96F0-4DE4-9D9D-4276AB1D889E}">
      <dgm:prSet phldrT="[Текст]" custT="1"/>
      <dgm:spPr/>
      <dgm:t>
        <a:bodyPr/>
        <a:lstStyle/>
        <a:p>
          <a:r>
            <a:rPr lang="uk-UA" sz="2400" dirty="0" smtClean="0"/>
            <a:t>Кількість елементів множини позначається числом.</a:t>
          </a:r>
          <a:endParaRPr lang="ru-RU" sz="2400" dirty="0"/>
        </a:p>
      </dgm:t>
    </dgm:pt>
    <dgm:pt modelId="{A34655F5-6E1E-48A0-80A1-2E1A133B2137}" type="parTrans" cxnId="{517C653C-AC49-47CC-B554-3A7B54E2FBDC}">
      <dgm:prSet/>
      <dgm:spPr/>
      <dgm:t>
        <a:bodyPr/>
        <a:lstStyle/>
        <a:p>
          <a:endParaRPr lang="ru-RU" sz="2400"/>
        </a:p>
      </dgm:t>
    </dgm:pt>
    <dgm:pt modelId="{0BB95844-24A3-4350-AC56-546DEACD7774}" type="sibTrans" cxnId="{517C653C-AC49-47CC-B554-3A7B54E2FBDC}">
      <dgm:prSet/>
      <dgm:spPr/>
      <dgm:t>
        <a:bodyPr/>
        <a:lstStyle/>
        <a:p>
          <a:endParaRPr lang="ru-RU" sz="2400"/>
        </a:p>
      </dgm:t>
    </dgm:pt>
    <dgm:pt modelId="{30EC7C0A-9942-4743-9446-74021C2CBB96}">
      <dgm:prSet phldrT="[Текст]" custT="1"/>
      <dgm:spPr/>
      <dgm:t>
        <a:bodyPr/>
        <a:lstStyle/>
        <a:p>
          <a:r>
            <a:rPr lang="uk-UA" sz="2400" dirty="0" smtClean="0"/>
            <a:t>Поняття множини, поняття числа є невизначуваними поняттями математики.</a:t>
          </a:r>
          <a:endParaRPr lang="ru-RU" sz="2400" dirty="0"/>
        </a:p>
      </dgm:t>
    </dgm:pt>
    <dgm:pt modelId="{8A564BC1-18B4-4892-B36D-8364CDE1A037}" type="parTrans" cxnId="{BEDAAB25-4B46-4530-B2D4-65CEFC92686F}">
      <dgm:prSet/>
      <dgm:spPr/>
      <dgm:t>
        <a:bodyPr/>
        <a:lstStyle/>
        <a:p>
          <a:endParaRPr lang="ru-RU" sz="2400"/>
        </a:p>
      </dgm:t>
    </dgm:pt>
    <dgm:pt modelId="{F5DBBE46-1B7C-46BE-9D49-1DC288205AFF}" type="sibTrans" cxnId="{BEDAAB25-4B46-4530-B2D4-65CEFC92686F}">
      <dgm:prSet/>
      <dgm:spPr/>
      <dgm:t>
        <a:bodyPr/>
        <a:lstStyle/>
        <a:p>
          <a:endParaRPr lang="ru-RU" sz="2400"/>
        </a:p>
      </dgm:t>
    </dgm:pt>
    <dgm:pt modelId="{CA80B7CE-081E-4D88-BCD2-83575EBD4FA2}" type="pres">
      <dgm:prSet presAssocID="{91305252-B8EF-40B0-9F9F-3A492A29E9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91B2B9-9225-475F-BA35-E71536E69BE8}" type="pres">
      <dgm:prSet presAssocID="{6271AE16-D80B-4D2A-A30F-92A5260CFEBC}" presName="comp" presStyleCnt="0"/>
      <dgm:spPr/>
      <dgm:t>
        <a:bodyPr/>
        <a:lstStyle/>
        <a:p>
          <a:endParaRPr lang="ru-RU"/>
        </a:p>
      </dgm:t>
    </dgm:pt>
    <dgm:pt modelId="{A291DFFE-60A3-408C-BBE5-225C1DB83B26}" type="pres">
      <dgm:prSet presAssocID="{6271AE16-D80B-4D2A-A30F-92A5260CFEBC}" presName="box" presStyleLbl="node1" presStyleIdx="0" presStyleCnt="4"/>
      <dgm:spPr/>
      <dgm:t>
        <a:bodyPr/>
        <a:lstStyle/>
        <a:p>
          <a:endParaRPr lang="ru-RU"/>
        </a:p>
      </dgm:t>
    </dgm:pt>
    <dgm:pt modelId="{69AE9ABD-E950-4B8A-94F9-1054706F7174}" type="pres">
      <dgm:prSet presAssocID="{6271AE16-D80B-4D2A-A30F-92A5260CFEBC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448641F-E834-45AF-8F25-D7A7D727E531}" type="pres">
      <dgm:prSet presAssocID="{6271AE16-D80B-4D2A-A30F-92A5260CFEB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207F5-1267-4872-9D00-C1D4C61B4944}" type="pres">
      <dgm:prSet presAssocID="{9448C6E3-2C1C-4672-84FC-43E8644FB8FF}" presName="spacer" presStyleCnt="0"/>
      <dgm:spPr/>
      <dgm:t>
        <a:bodyPr/>
        <a:lstStyle/>
        <a:p>
          <a:endParaRPr lang="ru-RU"/>
        </a:p>
      </dgm:t>
    </dgm:pt>
    <dgm:pt modelId="{5A44E6FA-2479-448D-A97B-DE7AE5FFF928}" type="pres">
      <dgm:prSet presAssocID="{DE7E81C8-AD87-4C6C-BAFD-4E09007AE87E}" presName="comp" presStyleCnt="0"/>
      <dgm:spPr/>
      <dgm:t>
        <a:bodyPr/>
        <a:lstStyle/>
        <a:p>
          <a:endParaRPr lang="ru-RU"/>
        </a:p>
      </dgm:t>
    </dgm:pt>
    <dgm:pt modelId="{4567DE1C-2BE9-4808-9B27-A67C0C849A0F}" type="pres">
      <dgm:prSet presAssocID="{DE7E81C8-AD87-4C6C-BAFD-4E09007AE87E}" presName="box" presStyleLbl="node1" presStyleIdx="1" presStyleCnt="4"/>
      <dgm:spPr/>
      <dgm:t>
        <a:bodyPr/>
        <a:lstStyle/>
        <a:p>
          <a:endParaRPr lang="ru-RU"/>
        </a:p>
      </dgm:t>
    </dgm:pt>
    <dgm:pt modelId="{CF2D8602-89DB-4B3A-AECC-431610F19240}" type="pres">
      <dgm:prSet presAssocID="{DE7E81C8-AD87-4C6C-BAFD-4E09007AE87E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2562462-F8A6-4988-8376-42C3A7C26679}" type="pres">
      <dgm:prSet presAssocID="{DE7E81C8-AD87-4C6C-BAFD-4E09007AE87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B1418-A338-41FD-94EA-E851A9F1A136}" type="pres">
      <dgm:prSet presAssocID="{FAAD942F-0933-4218-A45D-5197BD2B68DF}" presName="spacer" presStyleCnt="0"/>
      <dgm:spPr/>
      <dgm:t>
        <a:bodyPr/>
        <a:lstStyle/>
        <a:p>
          <a:endParaRPr lang="ru-RU"/>
        </a:p>
      </dgm:t>
    </dgm:pt>
    <dgm:pt modelId="{4772E998-8EC8-4FD9-AEC8-089BC8F496A8}" type="pres">
      <dgm:prSet presAssocID="{0AA30EB1-96F0-4DE4-9D9D-4276AB1D889E}" presName="comp" presStyleCnt="0"/>
      <dgm:spPr/>
      <dgm:t>
        <a:bodyPr/>
        <a:lstStyle/>
        <a:p>
          <a:endParaRPr lang="ru-RU"/>
        </a:p>
      </dgm:t>
    </dgm:pt>
    <dgm:pt modelId="{B01F2D72-F002-4712-8D5E-BCF3037D2751}" type="pres">
      <dgm:prSet presAssocID="{0AA30EB1-96F0-4DE4-9D9D-4276AB1D889E}" presName="box" presStyleLbl="node1" presStyleIdx="2" presStyleCnt="4"/>
      <dgm:spPr/>
      <dgm:t>
        <a:bodyPr/>
        <a:lstStyle/>
        <a:p>
          <a:endParaRPr lang="ru-RU"/>
        </a:p>
      </dgm:t>
    </dgm:pt>
    <dgm:pt modelId="{96080E3B-97D2-44B5-B3F7-9F5A0FB2E861}" type="pres">
      <dgm:prSet presAssocID="{0AA30EB1-96F0-4DE4-9D9D-4276AB1D889E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7FD110-D789-4325-A10F-C5E845D990DA}" type="pres">
      <dgm:prSet presAssocID="{0AA30EB1-96F0-4DE4-9D9D-4276AB1D889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DB590-2E07-4207-8052-1E1B76CE2020}" type="pres">
      <dgm:prSet presAssocID="{0BB95844-24A3-4350-AC56-546DEACD7774}" presName="spacer" presStyleCnt="0"/>
      <dgm:spPr/>
      <dgm:t>
        <a:bodyPr/>
        <a:lstStyle/>
        <a:p>
          <a:endParaRPr lang="ru-RU"/>
        </a:p>
      </dgm:t>
    </dgm:pt>
    <dgm:pt modelId="{442A5597-21AC-4087-B6A6-F56C07513A4F}" type="pres">
      <dgm:prSet presAssocID="{30EC7C0A-9942-4743-9446-74021C2CBB96}" presName="comp" presStyleCnt="0"/>
      <dgm:spPr/>
      <dgm:t>
        <a:bodyPr/>
        <a:lstStyle/>
        <a:p>
          <a:endParaRPr lang="ru-RU"/>
        </a:p>
      </dgm:t>
    </dgm:pt>
    <dgm:pt modelId="{31D68858-C36F-4607-9662-28E2EDB59A30}" type="pres">
      <dgm:prSet presAssocID="{30EC7C0A-9942-4743-9446-74021C2CBB96}" presName="box" presStyleLbl="node1" presStyleIdx="3" presStyleCnt="4"/>
      <dgm:spPr/>
      <dgm:t>
        <a:bodyPr/>
        <a:lstStyle/>
        <a:p>
          <a:endParaRPr lang="ru-RU"/>
        </a:p>
      </dgm:t>
    </dgm:pt>
    <dgm:pt modelId="{E8B746F1-158B-4656-948B-38210D65F72D}" type="pres">
      <dgm:prSet presAssocID="{30EC7C0A-9942-4743-9446-74021C2CBB96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15CE42-01E1-46CD-AB62-3E64C6D99E80}" type="pres">
      <dgm:prSet presAssocID="{30EC7C0A-9942-4743-9446-74021C2CBB9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DAC995-4C44-43B1-8785-E93C8EDF0350}" type="presOf" srcId="{6271AE16-D80B-4D2A-A30F-92A5260CFEBC}" destId="{A291DFFE-60A3-408C-BBE5-225C1DB83B26}" srcOrd="0" destOrd="0" presId="urn:microsoft.com/office/officeart/2005/8/layout/vList4"/>
    <dgm:cxn modelId="{50467592-067B-4C89-871E-DA2BC2030FED}" type="presOf" srcId="{30EC7C0A-9942-4743-9446-74021C2CBB96}" destId="{E315CE42-01E1-46CD-AB62-3E64C6D99E80}" srcOrd="1" destOrd="0" presId="urn:microsoft.com/office/officeart/2005/8/layout/vList4"/>
    <dgm:cxn modelId="{517C653C-AC49-47CC-B554-3A7B54E2FBDC}" srcId="{91305252-B8EF-40B0-9F9F-3A492A29E9D1}" destId="{0AA30EB1-96F0-4DE4-9D9D-4276AB1D889E}" srcOrd="2" destOrd="0" parTransId="{A34655F5-6E1E-48A0-80A1-2E1A133B2137}" sibTransId="{0BB95844-24A3-4350-AC56-546DEACD7774}"/>
    <dgm:cxn modelId="{EC05EB95-0677-499B-B321-EA59E4566B64}" srcId="{91305252-B8EF-40B0-9F9F-3A492A29E9D1}" destId="{DE7E81C8-AD87-4C6C-BAFD-4E09007AE87E}" srcOrd="1" destOrd="0" parTransId="{8B7F9EEA-985E-4AE6-AFD7-41CF877A41FE}" sibTransId="{FAAD942F-0933-4218-A45D-5197BD2B68DF}"/>
    <dgm:cxn modelId="{2E4DB5B7-3A93-47BC-B8DA-F8ABA22552D4}" type="presOf" srcId="{0AA30EB1-96F0-4DE4-9D9D-4276AB1D889E}" destId="{B01F2D72-F002-4712-8D5E-BCF3037D2751}" srcOrd="0" destOrd="0" presId="urn:microsoft.com/office/officeart/2005/8/layout/vList4"/>
    <dgm:cxn modelId="{BCE58F96-3D46-43C3-825C-8B7A08856B31}" type="presOf" srcId="{DE7E81C8-AD87-4C6C-BAFD-4E09007AE87E}" destId="{4567DE1C-2BE9-4808-9B27-A67C0C849A0F}" srcOrd="0" destOrd="0" presId="urn:microsoft.com/office/officeart/2005/8/layout/vList4"/>
    <dgm:cxn modelId="{BEDAAB25-4B46-4530-B2D4-65CEFC92686F}" srcId="{91305252-B8EF-40B0-9F9F-3A492A29E9D1}" destId="{30EC7C0A-9942-4743-9446-74021C2CBB96}" srcOrd="3" destOrd="0" parTransId="{8A564BC1-18B4-4892-B36D-8364CDE1A037}" sibTransId="{F5DBBE46-1B7C-46BE-9D49-1DC288205AFF}"/>
    <dgm:cxn modelId="{E6B39CAB-32B6-4C23-8726-A6EBF392B89E}" type="presOf" srcId="{30EC7C0A-9942-4743-9446-74021C2CBB96}" destId="{31D68858-C36F-4607-9662-28E2EDB59A30}" srcOrd="0" destOrd="0" presId="urn:microsoft.com/office/officeart/2005/8/layout/vList4"/>
    <dgm:cxn modelId="{C6134626-EB8A-413D-A2FB-72AA8C9B23FB}" type="presOf" srcId="{0AA30EB1-96F0-4DE4-9D9D-4276AB1D889E}" destId="{247FD110-D789-4325-A10F-C5E845D990DA}" srcOrd="1" destOrd="0" presId="urn:microsoft.com/office/officeart/2005/8/layout/vList4"/>
    <dgm:cxn modelId="{1C1940D3-9CBE-4915-94F1-7A089EEB2B5B}" type="presOf" srcId="{91305252-B8EF-40B0-9F9F-3A492A29E9D1}" destId="{CA80B7CE-081E-4D88-BCD2-83575EBD4FA2}" srcOrd="0" destOrd="0" presId="urn:microsoft.com/office/officeart/2005/8/layout/vList4"/>
    <dgm:cxn modelId="{07346EDF-6779-444C-A974-100095BE44FE}" type="presOf" srcId="{6271AE16-D80B-4D2A-A30F-92A5260CFEBC}" destId="{E448641F-E834-45AF-8F25-D7A7D727E531}" srcOrd="1" destOrd="0" presId="urn:microsoft.com/office/officeart/2005/8/layout/vList4"/>
    <dgm:cxn modelId="{6CCA7072-B908-4705-B22C-00A32F481318}" type="presOf" srcId="{DE7E81C8-AD87-4C6C-BAFD-4E09007AE87E}" destId="{52562462-F8A6-4988-8376-42C3A7C26679}" srcOrd="1" destOrd="0" presId="urn:microsoft.com/office/officeart/2005/8/layout/vList4"/>
    <dgm:cxn modelId="{6E29E865-1D69-4A6A-92AA-110CFF13D04D}" srcId="{91305252-B8EF-40B0-9F9F-3A492A29E9D1}" destId="{6271AE16-D80B-4D2A-A30F-92A5260CFEBC}" srcOrd="0" destOrd="0" parTransId="{2E7C2FB3-7F3D-41F3-87CC-4CD3F9A61849}" sibTransId="{9448C6E3-2C1C-4672-84FC-43E8644FB8FF}"/>
    <dgm:cxn modelId="{354ECF89-E2DA-4361-AE06-A23C16DDF531}" type="presParOf" srcId="{CA80B7CE-081E-4D88-BCD2-83575EBD4FA2}" destId="{EB91B2B9-9225-475F-BA35-E71536E69BE8}" srcOrd="0" destOrd="0" presId="urn:microsoft.com/office/officeart/2005/8/layout/vList4"/>
    <dgm:cxn modelId="{DEF9D209-D282-41EC-8E51-039A501F5FBE}" type="presParOf" srcId="{EB91B2B9-9225-475F-BA35-E71536E69BE8}" destId="{A291DFFE-60A3-408C-BBE5-225C1DB83B26}" srcOrd="0" destOrd="0" presId="urn:microsoft.com/office/officeart/2005/8/layout/vList4"/>
    <dgm:cxn modelId="{F20331D8-5AC3-495A-9F47-DA5D5A5E3826}" type="presParOf" srcId="{EB91B2B9-9225-475F-BA35-E71536E69BE8}" destId="{69AE9ABD-E950-4B8A-94F9-1054706F7174}" srcOrd="1" destOrd="0" presId="urn:microsoft.com/office/officeart/2005/8/layout/vList4"/>
    <dgm:cxn modelId="{514A646A-95C4-4D12-AC04-322AD9BDCFD4}" type="presParOf" srcId="{EB91B2B9-9225-475F-BA35-E71536E69BE8}" destId="{E448641F-E834-45AF-8F25-D7A7D727E531}" srcOrd="2" destOrd="0" presId="urn:microsoft.com/office/officeart/2005/8/layout/vList4"/>
    <dgm:cxn modelId="{DA78CA7F-57C0-4300-A821-2A341AE46543}" type="presParOf" srcId="{CA80B7CE-081E-4D88-BCD2-83575EBD4FA2}" destId="{425207F5-1267-4872-9D00-C1D4C61B4944}" srcOrd="1" destOrd="0" presId="urn:microsoft.com/office/officeart/2005/8/layout/vList4"/>
    <dgm:cxn modelId="{916B806C-71E1-401A-AF96-4E2218B61D30}" type="presParOf" srcId="{CA80B7CE-081E-4D88-BCD2-83575EBD4FA2}" destId="{5A44E6FA-2479-448D-A97B-DE7AE5FFF928}" srcOrd="2" destOrd="0" presId="urn:microsoft.com/office/officeart/2005/8/layout/vList4"/>
    <dgm:cxn modelId="{7EB27EB0-CA4A-4110-9C99-99AABBB9D0A3}" type="presParOf" srcId="{5A44E6FA-2479-448D-A97B-DE7AE5FFF928}" destId="{4567DE1C-2BE9-4808-9B27-A67C0C849A0F}" srcOrd="0" destOrd="0" presId="urn:microsoft.com/office/officeart/2005/8/layout/vList4"/>
    <dgm:cxn modelId="{CE3B187C-6D94-4A05-8F4D-BF85FB84B469}" type="presParOf" srcId="{5A44E6FA-2479-448D-A97B-DE7AE5FFF928}" destId="{CF2D8602-89DB-4B3A-AECC-431610F19240}" srcOrd="1" destOrd="0" presId="urn:microsoft.com/office/officeart/2005/8/layout/vList4"/>
    <dgm:cxn modelId="{068CBFD7-BB46-4CF4-B175-E56E5350CAA3}" type="presParOf" srcId="{5A44E6FA-2479-448D-A97B-DE7AE5FFF928}" destId="{52562462-F8A6-4988-8376-42C3A7C26679}" srcOrd="2" destOrd="0" presId="urn:microsoft.com/office/officeart/2005/8/layout/vList4"/>
    <dgm:cxn modelId="{A5D259E6-7BFF-4B91-895C-0BAD98E0F503}" type="presParOf" srcId="{CA80B7CE-081E-4D88-BCD2-83575EBD4FA2}" destId="{06DB1418-A338-41FD-94EA-E851A9F1A136}" srcOrd="3" destOrd="0" presId="urn:microsoft.com/office/officeart/2005/8/layout/vList4"/>
    <dgm:cxn modelId="{4776144D-E4E9-4693-8A71-6283887B5FFE}" type="presParOf" srcId="{CA80B7CE-081E-4D88-BCD2-83575EBD4FA2}" destId="{4772E998-8EC8-4FD9-AEC8-089BC8F496A8}" srcOrd="4" destOrd="0" presId="urn:microsoft.com/office/officeart/2005/8/layout/vList4"/>
    <dgm:cxn modelId="{4911D157-5578-452B-BFAD-40B266BAA941}" type="presParOf" srcId="{4772E998-8EC8-4FD9-AEC8-089BC8F496A8}" destId="{B01F2D72-F002-4712-8D5E-BCF3037D2751}" srcOrd="0" destOrd="0" presId="urn:microsoft.com/office/officeart/2005/8/layout/vList4"/>
    <dgm:cxn modelId="{A4005DC9-817D-4104-A4AF-B60B3BD76E56}" type="presParOf" srcId="{4772E998-8EC8-4FD9-AEC8-089BC8F496A8}" destId="{96080E3B-97D2-44B5-B3F7-9F5A0FB2E861}" srcOrd="1" destOrd="0" presId="urn:microsoft.com/office/officeart/2005/8/layout/vList4"/>
    <dgm:cxn modelId="{EE1EB3CB-CF0A-4544-9DA7-914F9B50F47B}" type="presParOf" srcId="{4772E998-8EC8-4FD9-AEC8-089BC8F496A8}" destId="{247FD110-D789-4325-A10F-C5E845D990DA}" srcOrd="2" destOrd="0" presId="urn:microsoft.com/office/officeart/2005/8/layout/vList4"/>
    <dgm:cxn modelId="{5ABAE638-527F-4902-9114-24A48AD4D4A3}" type="presParOf" srcId="{CA80B7CE-081E-4D88-BCD2-83575EBD4FA2}" destId="{EF9DB590-2E07-4207-8052-1E1B76CE2020}" srcOrd="5" destOrd="0" presId="urn:microsoft.com/office/officeart/2005/8/layout/vList4"/>
    <dgm:cxn modelId="{7417187A-4A8E-4319-917D-CD43E5B59D7A}" type="presParOf" srcId="{CA80B7CE-081E-4D88-BCD2-83575EBD4FA2}" destId="{442A5597-21AC-4087-B6A6-F56C07513A4F}" srcOrd="6" destOrd="0" presId="urn:microsoft.com/office/officeart/2005/8/layout/vList4"/>
    <dgm:cxn modelId="{16F7FE43-3BC9-4C4C-9847-473106402C99}" type="presParOf" srcId="{442A5597-21AC-4087-B6A6-F56C07513A4F}" destId="{31D68858-C36F-4607-9662-28E2EDB59A30}" srcOrd="0" destOrd="0" presId="urn:microsoft.com/office/officeart/2005/8/layout/vList4"/>
    <dgm:cxn modelId="{AA0B679D-649E-46F5-ADC2-B795DA1A9AB9}" type="presParOf" srcId="{442A5597-21AC-4087-B6A6-F56C07513A4F}" destId="{E8B746F1-158B-4656-948B-38210D65F72D}" srcOrd="1" destOrd="0" presId="urn:microsoft.com/office/officeart/2005/8/layout/vList4"/>
    <dgm:cxn modelId="{80BECC5A-2D40-47EF-B26F-9E46CFE8E6D9}" type="presParOf" srcId="{442A5597-21AC-4087-B6A6-F56C07513A4F}" destId="{E315CE42-01E1-46CD-AB62-3E64C6D99E80}" srcOrd="2" destOrd="0" presId="urn:microsoft.com/office/officeart/2005/8/layout/vList4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2B8E851-46F9-4A41-8EAE-E244B0AAC275}" type="doc">
      <dgm:prSet loTypeId="urn:microsoft.com/office/officeart/2005/8/layout/gear1" loCatId="process" qsTypeId="urn:microsoft.com/office/officeart/2005/8/quickstyle/3d1" qsCatId="3D" csTypeId="urn:microsoft.com/office/officeart/2005/8/colors/accent2_3" csCatId="accent2" phldr="1"/>
      <dgm:spPr/>
    </dgm:pt>
    <dgm:pt modelId="{20AEBEC5-1A86-46B5-976D-BB348815C463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Взаємно-однозначна відповідність розглядається на прикладі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6BABEB1-7BA3-407B-B670-4C629E8413C3}" type="parTrans" cxnId="{1F4D98E2-54BA-41CB-B0AF-B8102B8779E2}">
      <dgm:prSet/>
      <dgm:spPr/>
      <dgm:t>
        <a:bodyPr/>
        <a:lstStyle/>
        <a:p>
          <a:endParaRPr lang="ru-RU" sz="2400"/>
        </a:p>
      </dgm:t>
    </dgm:pt>
    <dgm:pt modelId="{30BCB43B-25D1-4060-AD83-84D86BE56E95}" type="sibTrans" cxnId="{1F4D98E2-54BA-41CB-B0AF-B8102B8779E2}">
      <dgm:prSet/>
      <dgm:spPr/>
      <dgm:t>
        <a:bodyPr/>
        <a:lstStyle/>
        <a:p>
          <a:endParaRPr lang="ru-RU" sz="2400"/>
        </a:p>
      </dgm:t>
    </dgm:pt>
    <dgm:pt modelId="{B8AE3DFD-5CEA-4987-854F-90F843D4F844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утворення пар між об’єктами двох груп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3CBED4E-71CC-4539-80B4-6DE6FDC40364}" type="parTrans" cxnId="{64A9632D-586B-4C1A-9E76-C1E50B851389}">
      <dgm:prSet/>
      <dgm:spPr/>
      <dgm:t>
        <a:bodyPr/>
        <a:lstStyle/>
        <a:p>
          <a:endParaRPr lang="ru-RU" sz="2400"/>
        </a:p>
      </dgm:t>
    </dgm:pt>
    <dgm:pt modelId="{39C8D74F-76F7-46B9-A850-0D6DBDA1416A}" type="sibTrans" cxnId="{64A9632D-586B-4C1A-9E76-C1E50B851389}">
      <dgm:prSet/>
      <dgm:spPr/>
      <dgm:t>
        <a:bodyPr/>
        <a:lstStyle/>
        <a:p>
          <a:endParaRPr lang="ru-RU" sz="2400"/>
        </a:p>
      </dgm:t>
    </dgm:pt>
    <dgm:pt modelId="{1CE89E85-F746-4EEB-AB6A-4866986D2732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порівняння кількості предметів без перелічування.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F006F91-033D-4B4B-BDD8-1BC8F9183642}" type="parTrans" cxnId="{40FA3519-1E61-4E72-9B9A-898817CBA928}">
      <dgm:prSet/>
      <dgm:spPr/>
      <dgm:t>
        <a:bodyPr/>
        <a:lstStyle/>
        <a:p>
          <a:endParaRPr lang="ru-RU" sz="2400"/>
        </a:p>
      </dgm:t>
    </dgm:pt>
    <dgm:pt modelId="{2A1549C3-33AF-4334-8F16-0262728534B0}" type="sibTrans" cxnId="{40FA3519-1E61-4E72-9B9A-898817CBA928}">
      <dgm:prSet/>
      <dgm:spPr/>
      <dgm:t>
        <a:bodyPr/>
        <a:lstStyle/>
        <a:p>
          <a:endParaRPr lang="ru-RU" sz="2400"/>
        </a:p>
      </dgm:t>
    </dgm:pt>
    <dgm:pt modelId="{905D5BB7-A563-4951-9D65-FD6F955670C9}" type="pres">
      <dgm:prSet presAssocID="{52B8E851-46F9-4A41-8EAE-E244B0AAC27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0CE4FDD-77FF-4D86-8902-F7470D260DA8}" type="pres">
      <dgm:prSet presAssocID="{20AEBEC5-1A86-46B5-976D-BB348815C463}" presName="gear1" presStyleLbl="node1" presStyleIdx="0" presStyleCnt="3" custScaleX="122072" custScaleY="102624" custLinFactX="-22363" custLinFactNeighborX="-100000" custLinFactNeighborY="-967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59985-8B5A-41FB-BFC0-CAB147C50F16}" type="pres">
      <dgm:prSet presAssocID="{20AEBEC5-1A86-46B5-976D-BB348815C463}" presName="gear1srcNode" presStyleLbl="node1" presStyleIdx="0" presStyleCnt="3"/>
      <dgm:spPr/>
      <dgm:t>
        <a:bodyPr/>
        <a:lstStyle/>
        <a:p>
          <a:endParaRPr lang="ru-RU"/>
        </a:p>
      </dgm:t>
    </dgm:pt>
    <dgm:pt modelId="{75C95D55-7DAE-4809-8F02-3E1BE811149C}" type="pres">
      <dgm:prSet presAssocID="{20AEBEC5-1A86-46B5-976D-BB348815C463}" presName="gear1dstNode" presStyleLbl="node1" presStyleIdx="0" presStyleCnt="3"/>
      <dgm:spPr/>
      <dgm:t>
        <a:bodyPr/>
        <a:lstStyle/>
        <a:p>
          <a:endParaRPr lang="ru-RU"/>
        </a:p>
      </dgm:t>
    </dgm:pt>
    <dgm:pt modelId="{01DA72D3-97A0-4AF6-89DD-18738EDDAD70}" type="pres">
      <dgm:prSet presAssocID="{B8AE3DFD-5CEA-4987-854F-90F843D4F844}" presName="gear2" presStyleLbl="node1" presStyleIdx="1" presStyleCnt="3" custScaleX="151919" custScaleY="124850" custLinFactX="74459" custLinFactNeighborX="100000" custLinFactNeighborY="-748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84B5B-5B90-4DED-8C97-C5B5863196DC}" type="pres">
      <dgm:prSet presAssocID="{B8AE3DFD-5CEA-4987-854F-90F843D4F844}" presName="gear2srcNode" presStyleLbl="node1" presStyleIdx="1" presStyleCnt="3"/>
      <dgm:spPr/>
      <dgm:t>
        <a:bodyPr/>
        <a:lstStyle/>
        <a:p>
          <a:endParaRPr lang="ru-RU"/>
        </a:p>
      </dgm:t>
    </dgm:pt>
    <dgm:pt modelId="{E86BDA8E-6637-48F0-9C9B-4D7F2D15A44A}" type="pres">
      <dgm:prSet presAssocID="{B8AE3DFD-5CEA-4987-854F-90F843D4F844}" presName="gear2dstNode" presStyleLbl="node1" presStyleIdx="1" presStyleCnt="3"/>
      <dgm:spPr/>
      <dgm:t>
        <a:bodyPr/>
        <a:lstStyle/>
        <a:p>
          <a:endParaRPr lang="ru-RU"/>
        </a:p>
      </dgm:t>
    </dgm:pt>
    <dgm:pt modelId="{A5045579-DCC4-4D23-A1CE-85877346DFA8}" type="pres">
      <dgm:prSet presAssocID="{1CE89E85-F746-4EEB-AB6A-4866986D2732}" presName="gear3" presStyleLbl="node1" presStyleIdx="2" presStyleCnt="3" custScaleX="176339" custScaleY="150832" custLinFactNeighborX="4825" custLinFactNeighborY="73590"/>
      <dgm:spPr/>
      <dgm:t>
        <a:bodyPr/>
        <a:lstStyle/>
        <a:p>
          <a:endParaRPr lang="ru-RU"/>
        </a:p>
      </dgm:t>
    </dgm:pt>
    <dgm:pt modelId="{DB8D3320-A327-4438-8D70-D0EDFBE32B90}" type="pres">
      <dgm:prSet presAssocID="{1CE89E85-F746-4EEB-AB6A-4866986D273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92943-EE95-42BC-89B7-4B6590287253}" type="pres">
      <dgm:prSet presAssocID="{1CE89E85-F746-4EEB-AB6A-4866986D2732}" presName="gear3srcNode" presStyleLbl="node1" presStyleIdx="2" presStyleCnt="3"/>
      <dgm:spPr/>
      <dgm:t>
        <a:bodyPr/>
        <a:lstStyle/>
        <a:p>
          <a:endParaRPr lang="ru-RU"/>
        </a:p>
      </dgm:t>
    </dgm:pt>
    <dgm:pt modelId="{09DC9C5B-AB93-40D3-B6DE-CBE032A0A139}" type="pres">
      <dgm:prSet presAssocID="{1CE89E85-F746-4EEB-AB6A-4866986D2732}" presName="gear3dstNode" presStyleLbl="node1" presStyleIdx="2" presStyleCnt="3"/>
      <dgm:spPr/>
      <dgm:t>
        <a:bodyPr/>
        <a:lstStyle/>
        <a:p>
          <a:endParaRPr lang="ru-RU"/>
        </a:p>
      </dgm:t>
    </dgm:pt>
    <dgm:pt modelId="{D0B83CE9-DC8A-4F89-B4E8-8463B38D5D7A}" type="pres">
      <dgm:prSet presAssocID="{30BCB43B-25D1-4060-AD83-84D86BE56E95}" presName="connector1" presStyleLbl="sibTrans2D1" presStyleIdx="0" presStyleCnt="3" custAng="17093962" custScaleX="60587" custScaleY="64778" custLinFactNeighborX="-25478" custLinFactNeighborY="-79172"/>
      <dgm:spPr/>
      <dgm:t>
        <a:bodyPr/>
        <a:lstStyle/>
        <a:p>
          <a:endParaRPr lang="ru-RU"/>
        </a:p>
      </dgm:t>
    </dgm:pt>
    <dgm:pt modelId="{B380152A-6770-4AEB-BA19-B5454B58970D}" type="pres">
      <dgm:prSet presAssocID="{39C8D74F-76F7-46B9-A850-0D6DBDA1416A}" presName="connector2" presStyleLbl="sibTrans2D1" presStyleIdx="1" presStyleCnt="3" custAng="16398070" custLinFactNeighborX="-12013" custLinFactNeighborY="-27368"/>
      <dgm:spPr/>
      <dgm:t>
        <a:bodyPr/>
        <a:lstStyle/>
        <a:p>
          <a:endParaRPr lang="ru-RU"/>
        </a:p>
      </dgm:t>
    </dgm:pt>
    <dgm:pt modelId="{DDD9570C-7E9F-464D-844A-AAB764ED30B6}" type="pres">
      <dgm:prSet presAssocID="{2A1549C3-33AF-4334-8F16-0262728534B0}" presName="connector3" presStyleLbl="sibTrans2D1" presStyleIdx="2" presStyleCnt="3" custAng="11840769" custScaleX="99725" custScaleY="85887" custLinFactNeighborX="63381" custLinFactNeighborY="43097"/>
      <dgm:spPr/>
      <dgm:t>
        <a:bodyPr/>
        <a:lstStyle/>
        <a:p>
          <a:endParaRPr lang="ru-RU"/>
        </a:p>
      </dgm:t>
    </dgm:pt>
  </dgm:ptLst>
  <dgm:cxnLst>
    <dgm:cxn modelId="{EB8D91CE-810B-415B-B192-F10033854A08}" type="presOf" srcId="{1CE89E85-F746-4EEB-AB6A-4866986D2732}" destId="{09DC9C5B-AB93-40D3-B6DE-CBE032A0A139}" srcOrd="3" destOrd="0" presId="urn:microsoft.com/office/officeart/2005/8/layout/gear1"/>
    <dgm:cxn modelId="{64FCC539-F3C6-4CEF-9C2F-B210DE34F4F0}" type="presOf" srcId="{2A1549C3-33AF-4334-8F16-0262728534B0}" destId="{DDD9570C-7E9F-464D-844A-AAB764ED30B6}" srcOrd="0" destOrd="0" presId="urn:microsoft.com/office/officeart/2005/8/layout/gear1"/>
    <dgm:cxn modelId="{F01FCE6A-04DE-4BCA-B3BD-EB83E2F63C45}" type="presOf" srcId="{20AEBEC5-1A86-46B5-976D-BB348815C463}" destId="{90CE4FDD-77FF-4D86-8902-F7470D260DA8}" srcOrd="0" destOrd="0" presId="urn:microsoft.com/office/officeart/2005/8/layout/gear1"/>
    <dgm:cxn modelId="{2608BEB9-D7A7-46F3-9A3B-292E79B8B06F}" type="presOf" srcId="{20AEBEC5-1A86-46B5-976D-BB348815C463}" destId="{FA059985-8B5A-41FB-BFC0-CAB147C50F16}" srcOrd="1" destOrd="0" presId="urn:microsoft.com/office/officeart/2005/8/layout/gear1"/>
    <dgm:cxn modelId="{CCEB9D57-BED0-4BBE-AB26-90563A539B7F}" type="presOf" srcId="{1CE89E85-F746-4EEB-AB6A-4866986D2732}" destId="{D7892943-EE95-42BC-89B7-4B6590287253}" srcOrd="2" destOrd="0" presId="urn:microsoft.com/office/officeart/2005/8/layout/gear1"/>
    <dgm:cxn modelId="{C84F8DA9-0BA5-4960-8FEE-2D921F27FAA9}" type="presOf" srcId="{30BCB43B-25D1-4060-AD83-84D86BE56E95}" destId="{D0B83CE9-DC8A-4F89-B4E8-8463B38D5D7A}" srcOrd="0" destOrd="0" presId="urn:microsoft.com/office/officeart/2005/8/layout/gear1"/>
    <dgm:cxn modelId="{C787FD19-095D-4938-863E-BF3411659035}" type="presOf" srcId="{B8AE3DFD-5CEA-4987-854F-90F843D4F844}" destId="{E86BDA8E-6637-48F0-9C9B-4D7F2D15A44A}" srcOrd="2" destOrd="0" presId="urn:microsoft.com/office/officeart/2005/8/layout/gear1"/>
    <dgm:cxn modelId="{40FA3519-1E61-4E72-9B9A-898817CBA928}" srcId="{52B8E851-46F9-4A41-8EAE-E244B0AAC275}" destId="{1CE89E85-F746-4EEB-AB6A-4866986D2732}" srcOrd="2" destOrd="0" parTransId="{4F006F91-033D-4B4B-BDD8-1BC8F9183642}" sibTransId="{2A1549C3-33AF-4334-8F16-0262728534B0}"/>
    <dgm:cxn modelId="{0F8C07B0-ED53-441D-BF3A-4002B188BA05}" type="presOf" srcId="{1CE89E85-F746-4EEB-AB6A-4866986D2732}" destId="{DB8D3320-A327-4438-8D70-D0EDFBE32B90}" srcOrd="1" destOrd="0" presId="urn:microsoft.com/office/officeart/2005/8/layout/gear1"/>
    <dgm:cxn modelId="{0D4383A1-DB49-4D14-A0C2-58727B5FDBD4}" type="presOf" srcId="{1CE89E85-F746-4EEB-AB6A-4866986D2732}" destId="{A5045579-DCC4-4D23-A1CE-85877346DFA8}" srcOrd="0" destOrd="0" presId="urn:microsoft.com/office/officeart/2005/8/layout/gear1"/>
    <dgm:cxn modelId="{B17C8098-89CE-4DB3-977F-3534D32AF352}" type="presOf" srcId="{B8AE3DFD-5CEA-4987-854F-90F843D4F844}" destId="{A2684B5B-5B90-4DED-8C97-C5B5863196DC}" srcOrd="1" destOrd="0" presId="urn:microsoft.com/office/officeart/2005/8/layout/gear1"/>
    <dgm:cxn modelId="{0F49A6F9-3C42-496A-A628-260A37943D46}" type="presOf" srcId="{B8AE3DFD-5CEA-4987-854F-90F843D4F844}" destId="{01DA72D3-97A0-4AF6-89DD-18738EDDAD70}" srcOrd="0" destOrd="0" presId="urn:microsoft.com/office/officeart/2005/8/layout/gear1"/>
    <dgm:cxn modelId="{64A9632D-586B-4C1A-9E76-C1E50B851389}" srcId="{52B8E851-46F9-4A41-8EAE-E244B0AAC275}" destId="{B8AE3DFD-5CEA-4987-854F-90F843D4F844}" srcOrd="1" destOrd="0" parTransId="{73CBED4E-71CC-4539-80B4-6DE6FDC40364}" sibTransId="{39C8D74F-76F7-46B9-A850-0D6DBDA1416A}"/>
    <dgm:cxn modelId="{1F4D98E2-54BA-41CB-B0AF-B8102B8779E2}" srcId="{52B8E851-46F9-4A41-8EAE-E244B0AAC275}" destId="{20AEBEC5-1A86-46B5-976D-BB348815C463}" srcOrd="0" destOrd="0" parTransId="{C6BABEB1-7BA3-407B-B670-4C629E8413C3}" sibTransId="{30BCB43B-25D1-4060-AD83-84D86BE56E95}"/>
    <dgm:cxn modelId="{361D3B0D-117E-477F-85A1-67716F06AA8C}" type="presOf" srcId="{20AEBEC5-1A86-46B5-976D-BB348815C463}" destId="{75C95D55-7DAE-4809-8F02-3E1BE811149C}" srcOrd="2" destOrd="0" presId="urn:microsoft.com/office/officeart/2005/8/layout/gear1"/>
    <dgm:cxn modelId="{AC1F7A8B-B140-43DD-B31C-1F8998397C07}" type="presOf" srcId="{39C8D74F-76F7-46B9-A850-0D6DBDA1416A}" destId="{B380152A-6770-4AEB-BA19-B5454B58970D}" srcOrd="0" destOrd="0" presId="urn:microsoft.com/office/officeart/2005/8/layout/gear1"/>
    <dgm:cxn modelId="{6A147531-150D-4AF6-93FB-B45103A46018}" type="presOf" srcId="{52B8E851-46F9-4A41-8EAE-E244B0AAC275}" destId="{905D5BB7-A563-4951-9D65-FD6F955670C9}" srcOrd="0" destOrd="0" presId="urn:microsoft.com/office/officeart/2005/8/layout/gear1"/>
    <dgm:cxn modelId="{526725F2-9CD5-458C-86ED-A3D096D3B101}" type="presParOf" srcId="{905D5BB7-A563-4951-9D65-FD6F955670C9}" destId="{90CE4FDD-77FF-4D86-8902-F7470D260DA8}" srcOrd="0" destOrd="0" presId="urn:microsoft.com/office/officeart/2005/8/layout/gear1"/>
    <dgm:cxn modelId="{D94F68C0-ACA7-4A6A-9D9D-12E9194E4F3D}" type="presParOf" srcId="{905D5BB7-A563-4951-9D65-FD6F955670C9}" destId="{FA059985-8B5A-41FB-BFC0-CAB147C50F16}" srcOrd="1" destOrd="0" presId="urn:microsoft.com/office/officeart/2005/8/layout/gear1"/>
    <dgm:cxn modelId="{4F988231-3CD4-4187-9309-D552339CE21D}" type="presParOf" srcId="{905D5BB7-A563-4951-9D65-FD6F955670C9}" destId="{75C95D55-7DAE-4809-8F02-3E1BE811149C}" srcOrd="2" destOrd="0" presId="urn:microsoft.com/office/officeart/2005/8/layout/gear1"/>
    <dgm:cxn modelId="{DE7256B5-58A3-4FE2-9A4B-804F31FB92A9}" type="presParOf" srcId="{905D5BB7-A563-4951-9D65-FD6F955670C9}" destId="{01DA72D3-97A0-4AF6-89DD-18738EDDAD70}" srcOrd="3" destOrd="0" presId="urn:microsoft.com/office/officeart/2005/8/layout/gear1"/>
    <dgm:cxn modelId="{A9D586E0-8993-4961-90E7-007B3BEF7ECA}" type="presParOf" srcId="{905D5BB7-A563-4951-9D65-FD6F955670C9}" destId="{A2684B5B-5B90-4DED-8C97-C5B5863196DC}" srcOrd="4" destOrd="0" presId="urn:microsoft.com/office/officeart/2005/8/layout/gear1"/>
    <dgm:cxn modelId="{AD7FD171-F870-4EC4-A2FB-D3D280045F45}" type="presParOf" srcId="{905D5BB7-A563-4951-9D65-FD6F955670C9}" destId="{E86BDA8E-6637-48F0-9C9B-4D7F2D15A44A}" srcOrd="5" destOrd="0" presId="urn:microsoft.com/office/officeart/2005/8/layout/gear1"/>
    <dgm:cxn modelId="{5999F08D-CDCD-40AC-B62C-0F21FF226B2C}" type="presParOf" srcId="{905D5BB7-A563-4951-9D65-FD6F955670C9}" destId="{A5045579-DCC4-4D23-A1CE-85877346DFA8}" srcOrd="6" destOrd="0" presId="urn:microsoft.com/office/officeart/2005/8/layout/gear1"/>
    <dgm:cxn modelId="{8DDFD1BF-0021-4A35-8A6E-A118B02B136E}" type="presParOf" srcId="{905D5BB7-A563-4951-9D65-FD6F955670C9}" destId="{DB8D3320-A327-4438-8D70-D0EDFBE32B90}" srcOrd="7" destOrd="0" presId="urn:microsoft.com/office/officeart/2005/8/layout/gear1"/>
    <dgm:cxn modelId="{D19994D6-1248-4575-AD8B-897A2DC4F2E1}" type="presParOf" srcId="{905D5BB7-A563-4951-9D65-FD6F955670C9}" destId="{D7892943-EE95-42BC-89B7-4B6590287253}" srcOrd="8" destOrd="0" presId="urn:microsoft.com/office/officeart/2005/8/layout/gear1"/>
    <dgm:cxn modelId="{1536EF3D-9093-48D9-AF66-907126F5B9CC}" type="presParOf" srcId="{905D5BB7-A563-4951-9D65-FD6F955670C9}" destId="{09DC9C5B-AB93-40D3-B6DE-CBE032A0A139}" srcOrd="9" destOrd="0" presId="urn:microsoft.com/office/officeart/2005/8/layout/gear1"/>
    <dgm:cxn modelId="{B0A12A16-96E7-4CD2-9A62-0D0BD406735A}" type="presParOf" srcId="{905D5BB7-A563-4951-9D65-FD6F955670C9}" destId="{D0B83CE9-DC8A-4F89-B4E8-8463B38D5D7A}" srcOrd="10" destOrd="0" presId="urn:microsoft.com/office/officeart/2005/8/layout/gear1"/>
    <dgm:cxn modelId="{518E1244-911A-49EA-95F2-B23B8B11B2F6}" type="presParOf" srcId="{905D5BB7-A563-4951-9D65-FD6F955670C9}" destId="{B380152A-6770-4AEB-BA19-B5454B58970D}" srcOrd="11" destOrd="0" presId="urn:microsoft.com/office/officeart/2005/8/layout/gear1"/>
    <dgm:cxn modelId="{C1D14C4F-5BFE-473B-9D6E-2A62C51B7550}" type="presParOf" srcId="{905D5BB7-A563-4951-9D65-FD6F955670C9}" destId="{DDD9570C-7E9F-464D-844A-AAB764ED30B6}" srcOrd="12" destOrd="0" presId="urn:microsoft.com/office/officeart/2005/8/layout/gear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7F048EE-D0D6-41F4-8389-D246FD1CA7A9}" type="doc">
      <dgm:prSet loTypeId="urn:microsoft.com/office/officeart/2005/8/layout/chevron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891E57E-FA8F-48B3-95E0-0869C5864DE4}">
      <dgm:prSet phldrT="[Текст]" custT="1"/>
      <dgm:spPr/>
      <dgm:t>
        <a:bodyPr/>
        <a:lstStyle/>
        <a:p>
          <a:r>
            <a:rPr lang="uk-UA" sz="2400" b="1" dirty="0" smtClean="0"/>
            <a:t>1.</a:t>
          </a:r>
          <a:endParaRPr lang="ru-RU" sz="2400" b="1" dirty="0"/>
        </a:p>
      </dgm:t>
    </dgm:pt>
    <dgm:pt modelId="{A7B0E0B8-F3CF-48CA-9C49-D547393009CD}" type="parTrans" cxnId="{E34F1C93-4D0D-4D25-A5FC-0B495D2EAF40}">
      <dgm:prSet/>
      <dgm:spPr/>
      <dgm:t>
        <a:bodyPr/>
        <a:lstStyle/>
        <a:p>
          <a:endParaRPr lang="ru-RU" sz="2400"/>
        </a:p>
      </dgm:t>
    </dgm:pt>
    <dgm:pt modelId="{6AF305AC-B086-492A-BDFE-5E9EE9D7142B}" type="sibTrans" cxnId="{E34F1C93-4D0D-4D25-A5FC-0B495D2EAF40}">
      <dgm:prSet/>
      <dgm:spPr/>
      <dgm:t>
        <a:bodyPr/>
        <a:lstStyle/>
        <a:p>
          <a:endParaRPr lang="ru-RU" sz="2400"/>
        </a:p>
      </dgm:t>
    </dgm:pt>
    <dgm:pt modelId="{C6D9BB8A-1522-4F9A-8A7A-85FC8C6C0D3A}">
      <dgm:prSet phldrT="[Текст]" custT="1"/>
      <dgm:spPr/>
      <dgm:t>
        <a:bodyPr/>
        <a:lstStyle/>
        <a:p>
          <a:r>
            <a:rPr lang="uk-UA" sz="2400" dirty="0" smtClean="0"/>
            <a:t>беремо з обох сукупностей по одному об’єкту і утворюємо пару;</a:t>
          </a:r>
          <a:endParaRPr lang="ru-RU" sz="2400" dirty="0"/>
        </a:p>
      </dgm:t>
    </dgm:pt>
    <dgm:pt modelId="{9DD82FF3-5BC8-4808-B3AB-80E138C5D10E}" type="parTrans" cxnId="{C240C25B-FE16-4002-ABB3-9692D660792D}">
      <dgm:prSet/>
      <dgm:spPr/>
      <dgm:t>
        <a:bodyPr/>
        <a:lstStyle/>
        <a:p>
          <a:endParaRPr lang="ru-RU" sz="2400"/>
        </a:p>
      </dgm:t>
    </dgm:pt>
    <dgm:pt modelId="{2E187C1A-3AAC-41A4-82D9-82385D46229D}" type="sibTrans" cxnId="{C240C25B-FE16-4002-ABB3-9692D660792D}">
      <dgm:prSet/>
      <dgm:spPr/>
      <dgm:t>
        <a:bodyPr/>
        <a:lstStyle/>
        <a:p>
          <a:endParaRPr lang="ru-RU" sz="2400"/>
        </a:p>
      </dgm:t>
    </dgm:pt>
    <dgm:pt modelId="{ACCE914F-A95E-40B1-88D3-9B26465B0359}">
      <dgm:prSet phldrT="[Текст]" custT="1"/>
      <dgm:spPr/>
      <dgm:t>
        <a:bodyPr/>
        <a:lstStyle/>
        <a:p>
          <a:r>
            <a:rPr lang="uk-UA" sz="2400" b="1" dirty="0" smtClean="0"/>
            <a:t>2.</a:t>
          </a:r>
          <a:endParaRPr lang="ru-RU" sz="2400" b="1" dirty="0"/>
        </a:p>
      </dgm:t>
    </dgm:pt>
    <dgm:pt modelId="{CBE9BA45-BA66-46E7-9666-F7EBCE342347}" type="parTrans" cxnId="{3F8968ED-75AF-4963-8A02-468145C6C0BD}">
      <dgm:prSet/>
      <dgm:spPr/>
      <dgm:t>
        <a:bodyPr/>
        <a:lstStyle/>
        <a:p>
          <a:endParaRPr lang="ru-RU" sz="2400"/>
        </a:p>
      </dgm:t>
    </dgm:pt>
    <dgm:pt modelId="{4A84FE44-3265-451E-97EE-AB1214C6EFD4}" type="sibTrans" cxnId="{3F8968ED-75AF-4963-8A02-468145C6C0BD}">
      <dgm:prSet/>
      <dgm:spPr/>
      <dgm:t>
        <a:bodyPr/>
        <a:lstStyle/>
        <a:p>
          <a:endParaRPr lang="ru-RU" sz="2400"/>
        </a:p>
      </dgm:t>
    </dgm:pt>
    <dgm:pt modelId="{847FAC16-722A-4220-8D28-B3182915B91A}">
      <dgm:prSet phldrT="[Текст]" custT="1"/>
      <dgm:spPr/>
      <dgm:t>
        <a:bodyPr/>
        <a:lstStyle/>
        <a:p>
          <a:r>
            <a:rPr lang="uk-UA" sz="2400" dirty="0" smtClean="0"/>
            <a:t>розкладуємо предмети один під одним (спочатку прийом накладання, потім – прикладання);</a:t>
          </a:r>
          <a:endParaRPr lang="ru-RU" sz="2400" dirty="0"/>
        </a:p>
      </dgm:t>
    </dgm:pt>
    <dgm:pt modelId="{2C30A053-8D36-40FD-8EE8-D6E423DF8EFA}" type="parTrans" cxnId="{B90690B6-6269-4CEA-843F-C5BC5C34B6DF}">
      <dgm:prSet/>
      <dgm:spPr/>
      <dgm:t>
        <a:bodyPr/>
        <a:lstStyle/>
        <a:p>
          <a:endParaRPr lang="ru-RU" sz="2400"/>
        </a:p>
      </dgm:t>
    </dgm:pt>
    <dgm:pt modelId="{8B3932A0-D679-4328-955A-8C32CB14592E}" type="sibTrans" cxnId="{B90690B6-6269-4CEA-843F-C5BC5C34B6DF}">
      <dgm:prSet/>
      <dgm:spPr/>
      <dgm:t>
        <a:bodyPr/>
        <a:lstStyle/>
        <a:p>
          <a:endParaRPr lang="ru-RU" sz="2400"/>
        </a:p>
      </dgm:t>
    </dgm:pt>
    <dgm:pt modelId="{78530475-D18F-4F40-A5DB-E48CE676150C}">
      <dgm:prSet phldrT="[Текст]" custT="1"/>
      <dgm:spPr/>
      <dgm:t>
        <a:bodyPr/>
        <a:lstStyle/>
        <a:p>
          <a:r>
            <a:rPr lang="uk-UA" sz="2400" b="1" dirty="0" smtClean="0"/>
            <a:t>3.</a:t>
          </a:r>
          <a:endParaRPr lang="ru-RU" sz="2400" b="1" dirty="0"/>
        </a:p>
      </dgm:t>
    </dgm:pt>
    <dgm:pt modelId="{1F045A80-8769-46A0-91E2-2230FBB19BD2}" type="parTrans" cxnId="{710BF576-2F18-4B9B-B51C-47A61C0E93CC}">
      <dgm:prSet/>
      <dgm:spPr/>
      <dgm:t>
        <a:bodyPr/>
        <a:lstStyle/>
        <a:p>
          <a:endParaRPr lang="ru-RU" sz="2400"/>
        </a:p>
      </dgm:t>
    </dgm:pt>
    <dgm:pt modelId="{9C60289C-8525-4218-B28B-EF2FB5C135EC}" type="sibTrans" cxnId="{710BF576-2F18-4B9B-B51C-47A61C0E93CC}">
      <dgm:prSet/>
      <dgm:spPr/>
      <dgm:t>
        <a:bodyPr/>
        <a:lstStyle/>
        <a:p>
          <a:endParaRPr lang="ru-RU" sz="2400"/>
        </a:p>
      </dgm:t>
    </dgm:pt>
    <dgm:pt modelId="{15BF47A3-BB78-4E1F-83DD-EFD79877BA54}">
      <dgm:prSet phldrT="[Текст]" custT="1"/>
      <dgm:spPr/>
      <dgm:t>
        <a:bodyPr/>
        <a:lstStyle/>
        <a:p>
          <a:r>
            <a:rPr lang="uk-UA" sz="2400" dirty="0" smtClean="0"/>
            <a:t>з’єднання предметів двох сукупностей лініями.</a:t>
          </a:r>
          <a:endParaRPr lang="ru-RU" sz="2400" dirty="0"/>
        </a:p>
      </dgm:t>
    </dgm:pt>
    <dgm:pt modelId="{5D18CBAA-4F76-4D79-87C4-566E6A2E9A78}" type="parTrans" cxnId="{226AECFA-85B1-4A0C-B174-8FF1EF1F3D52}">
      <dgm:prSet/>
      <dgm:spPr/>
      <dgm:t>
        <a:bodyPr/>
        <a:lstStyle/>
        <a:p>
          <a:endParaRPr lang="ru-RU" sz="2400"/>
        </a:p>
      </dgm:t>
    </dgm:pt>
    <dgm:pt modelId="{BC6762FF-5D25-4D40-B335-72892A922F94}" type="sibTrans" cxnId="{226AECFA-85B1-4A0C-B174-8FF1EF1F3D52}">
      <dgm:prSet/>
      <dgm:spPr/>
      <dgm:t>
        <a:bodyPr/>
        <a:lstStyle/>
        <a:p>
          <a:endParaRPr lang="ru-RU" sz="2400"/>
        </a:p>
      </dgm:t>
    </dgm:pt>
    <dgm:pt modelId="{9C5331FC-9502-4F34-A27C-04F22311AE56}" type="pres">
      <dgm:prSet presAssocID="{D7F048EE-D0D6-41F4-8389-D246FD1CA7A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9E1472-1401-4ADA-98FA-997DBF5961A5}" type="pres">
      <dgm:prSet presAssocID="{3891E57E-FA8F-48B3-95E0-0869C5864DE4}" presName="composite" presStyleCnt="0"/>
      <dgm:spPr/>
      <dgm:t>
        <a:bodyPr/>
        <a:lstStyle/>
        <a:p>
          <a:endParaRPr lang="ru-RU"/>
        </a:p>
      </dgm:t>
    </dgm:pt>
    <dgm:pt modelId="{90CB0B40-44FF-4EFE-A67A-1784B3CDD3C8}" type="pres">
      <dgm:prSet presAssocID="{3891E57E-FA8F-48B3-95E0-0869C5864DE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4D078-C89C-4216-B68C-E9D19D1D17DF}" type="pres">
      <dgm:prSet presAssocID="{3891E57E-FA8F-48B3-95E0-0869C5864DE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79E8C-EB32-4FA2-BDAD-8A7E7E7B8D03}" type="pres">
      <dgm:prSet presAssocID="{6AF305AC-B086-492A-BDFE-5E9EE9D7142B}" presName="sp" presStyleCnt="0"/>
      <dgm:spPr/>
      <dgm:t>
        <a:bodyPr/>
        <a:lstStyle/>
        <a:p>
          <a:endParaRPr lang="ru-RU"/>
        </a:p>
      </dgm:t>
    </dgm:pt>
    <dgm:pt modelId="{895F3667-7E22-42C8-B608-AF0B49A9746B}" type="pres">
      <dgm:prSet presAssocID="{ACCE914F-A95E-40B1-88D3-9B26465B0359}" presName="composite" presStyleCnt="0"/>
      <dgm:spPr/>
      <dgm:t>
        <a:bodyPr/>
        <a:lstStyle/>
        <a:p>
          <a:endParaRPr lang="ru-RU"/>
        </a:p>
      </dgm:t>
    </dgm:pt>
    <dgm:pt modelId="{71B93D3B-BA12-4174-ADFD-7E30A51ACEFF}" type="pres">
      <dgm:prSet presAssocID="{ACCE914F-A95E-40B1-88D3-9B26465B035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C82F3-8A94-45B6-89D1-671EA280D9A6}" type="pres">
      <dgm:prSet presAssocID="{ACCE914F-A95E-40B1-88D3-9B26465B035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2C830-181C-40C9-866E-C41745F2E9F7}" type="pres">
      <dgm:prSet presAssocID="{4A84FE44-3265-451E-97EE-AB1214C6EFD4}" presName="sp" presStyleCnt="0"/>
      <dgm:spPr/>
      <dgm:t>
        <a:bodyPr/>
        <a:lstStyle/>
        <a:p>
          <a:endParaRPr lang="ru-RU"/>
        </a:p>
      </dgm:t>
    </dgm:pt>
    <dgm:pt modelId="{AE982C43-6D81-456D-929B-7A176C9ECDA1}" type="pres">
      <dgm:prSet presAssocID="{78530475-D18F-4F40-A5DB-E48CE676150C}" presName="composite" presStyleCnt="0"/>
      <dgm:spPr/>
      <dgm:t>
        <a:bodyPr/>
        <a:lstStyle/>
        <a:p>
          <a:endParaRPr lang="ru-RU"/>
        </a:p>
      </dgm:t>
    </dgm:pt>
    <dgm:pt modelId="{BFD57D8D-DE7B-4BB0-B621-BF5075E251F0}" type="pres">
      <dgm:prSet presAssocID="{78530475-D18F-4F40-A5DB-E48CE676150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F1C5C-DEC1-488D-AC40-8CC5D9B09391}" type="pres">
      <dgm:prSet presAssocID="{78530475-D18F-4F40-A5DB-E48CE676150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6C895A-29F6-4445-9D43-BEB0D19F5823}" type="presOf" srcId="{ACCE914F-A95E-40B1-88D3-9B26465B0359}" destId="{71B93D3B-BA12-4174-ADFD-7E30A51ACEFF}" srcOrd="0" destOrd="0" presId="urn:microsoft.com/office/officeart/2005/8/layout/chevron2"/>
    <dgm:cxn modelId="{52F959FE-2A54-4F87-8483-75AF21821DF5}" type="presOf" srcId="{78530475-D18F-4F40-A5DB-E48CE676150C}" destId="{BFD57D8D-DE7B-4BB0-B621-BF5075E251F0}" srcOrd="0" destOrd="0" presId="urn:microsoft.com/office/officeart/2005/8/layout/chevron2"/>
    <dgm:cxn modelId="{10684C74-FC0F-4339-AA69-B5DBD5E518FE}" type="presOf" srcId="{C6D9BB8A-1522-4F9A-8A7A-85FC8C6C0D3A}" destId="{5154D078-C89C-4216-B68C-E9D19D1D17DF}" srcOrd="0" destOrd="0" presId="urn:microsoft.com/office/officeart/2005/8/layout/chevron2"/>
    <dgm:cxn modelId="{C240C25B-FE16-4002-ABB3-9692D660792D}" srcId="{3891E57E-FA8F-48B3-95E0-0869C5864DE4}" destId="{C6D9BB8A-1522-4F9A-8A7A-85FC8C6C0D3A}" srcOrd="0" destOrd="0" parTransId="{9DD82FF3-5BC8-4808-B3AB-80E138C5D10E}" sibTransId="{2E187C1A-3AAC-41A4-82D9-82385D46229D}"/>
    <dgm:cxn modelId="{ABAC4D36-53C0-443F-9823-8D4B3F547409}" type="presOf" srcId="{15BF47A3-BB78-4E1F-83DD-EFD79877BA54}" destId="{874F1C5C-DEC1-488D-AC40-8CC5D9B09391}" srcOrd="0" destOrd="0" presId="urn:microsoft.com/office/officeart/2005/8/layout/chevron2"/>
    <dgm:cxn modelId="{B90690B6-6269-4CEA-843F-C5BC5C34B6DF}" srcId="{ACCE914F-A95E-40B1-88D3-9B26465B0359}" destId="{847FAC16-722A-4220-8D28-B3182915B91A}" srcOrd="0" destOrd="0" parTransId="{2C30A053-8D36-40FD-8EE8-D6E423DF8EFA}" sibTransId="{8B3932A0-D679-4328-955A-8C32CB14592E}"/>
    <dgm:cxn modelId="{226AECFA-85B1-4A0C-B174-8FF1EF1F3D52}" srcId="{78530475-D18F-4F40-A5DB-E48CE676150C}" destId="{15BF47A3-BB78-4E1F-83DD-EFD79877BA54}" srcOrd="0" destOrd="0" parTransId="{5D18CBAA-4F76-4D79-87C4-566E6A2E9A78}" sibTransId="{BC6762FF-5D25-4D40-B335-72892A922F94}"/>
    <dgm:cxn modelId="{710BF576-2F18-4B9B-B51C-47A61C0E93CC}" srcId="{D7F048EE-D0D6-41F4-8389-D246FD1CA7A9}" destId="{78530475-D18F-4F40-A5DB-E48CE676150C}" srcOrd="2" destOrd="0" parTransId="{1F045A80-8769-46A0-91E2-2230FBB19BD2}" sibTransId="{9C60289C-8525-4218-B28B-EF2FB5C135EC}"/>
    <dgm:cxn modelId="{AEB1844B-4201-4B00-932C-DD2608A28FB9}" type="presOf" srcId="{D7F048EE-D0D6-41F4-8389-D246FD1CA7A9}" destId="{9C5331FC-9502-4F34-A27C-04F22311AE56}" srcOrd="0" destOrd="0" presId="urn:microsoft.com/office/officeart/2005/8/layout/chevron2"/>
    <dgm:cxn modelId="{B380C020-2A67-4CAD-98DE-07A5EBEAD6FC}" type="presOf" srcId="{3891E57E-FA8F-48B3-95E0-0869C5864DE4}" destId="{90CB0B40-44FF-4EFE-A67A-1784B3CDD3C8}" srcOrd="0" destOrd="0" presId="urn:microsoft.com/office/officeart/2005/8/layout/chevron2"/>
    <dgm:cxn modelId="{E34F1C93-4D0D-4D25-A5FC-0B495D2EAF40}" srcId="{D7F048EE-D0D6-41F4-8389-D246FD1CA7A9}" destId="{3891E57E-FA8F-48B3-95E0-0869C5864DE4}" srcOrd="0" destOrd="0" parTransId="{A7B0E0B8-F3CF-48CA-9C49-D547393009CD}" sibTransId="{6AF305AC-B086-492A-BDFE-5E9EE9D7142B}"/>
    <dgm:cxn modelId="{8D38D276-19A8-4B6F-8161-6DEB3DBEAB58}" type="presOf" srcId="{847FAC16-722A-4220-8D28-B3182915B91A}" destId="{81CC82F3-8A94-45B6-89D1-671EA280D9A6}" srcOrd="0" destOrd="0" presId="urn:microsoft.com/office/officeart/2005/8/layout/chevron2"/>
    <dgm:cxn modelId="{3F8968ED-75AF-4963-8A02-468145C6C0BD}" srcId="{D7F048EE-D0D6-41F4-8389-D246FD1CA7A9}" destId="{ACCE914F-A95E-40B1-88D3-9B26465B0359}" srcOrd="1" destOrd="0" parTransId="{CBE9BA45-BA66-46E7-9666-F7EBCE342347}" sibTransId="{4A84FE44-3265-451E-97EE-AB1214C6EFD4}"/>
    <dgm:cxn modelId="{56FC4C8B-6000-49F0-8F9E-53AC0A28F87F}" type="presParOf" srcId="{9C5331FC-9502-4F34-A27C-04F22311AE56}" destId="{3E9E1472-1401-4ADA-98FA-997DBF5961A5}" srcOrd="0" destOrd="0" presId="urn:microsoft.com/office/officeart/2005/8/layout/chevron2"/>
    <dgm:cxn modelId="{2C3A800D-4ABE-48D3-9352-24B601B6FAB3}" type="presParOf" srcId="{3E9E1472-1401-4ADA-98FA-997DBF5961A5}" destId="{90CB0B40-44FF-4EFE-A67A-1784B3CDD3C8}" srcOrd="0" destOrd="0" presId="urn:microsoft.com/office/officeart/2005/8/layout/chevron2"/>
    <dgm:cxn modelId="{E2BE8AEA-C047-47E4-ACBA-B44D12298048}" type="presParOf" srcId="{3E9E1472-1401-4ADA-98FA-997DBF5961A5}" destId="{5154D078-C89C-4216-B68C-E9D19D1D17DF}" srcOrd="1" destOrd="0" presId="urn:microsoft.com/office/officeart/2005/8/layout/chevron2"/>
    <dgm:cxn modelId="{BDC9C6B4-D5AA-4B6C-99E1-100CB9538410}" type="presParOf" srcId="{9C5331FC-9502-4F34-A27C-04F22311AE56}" destId="{02A79E8C-EB32-4FA2-BDAD-8A7E7E7B8D03}" srcOrd="1" destOrd="0" presId="urn:microsoft.com/office/officeart/2005/8/layout/chevron2"/>
    <dgm:cxn modelId="{EA62E39A-2308-4EF2-A59F-A16BBD662FF5}" type="presParOf" srcId="{9C5331FC-9502-4F34-A27C-04F22311AE56}" destId="{895F3667-7E22-42C8-B608-AF0B49A9746B}" srcOrd="2" destOrd="0" presId="urn:microsoft.com/office/officeart/2005/8/layout/chevron2"/>
    <dgm:cxn modelId="{3E944EDE-F3AA-462C-A115-B126C5E39DD6}" type="presParOf" srcId="{895F3667-7E22-42C8-B608-AF0B49A9746B}" destId="{71B93D3B-BA12-4174-ADFD-7E30A51ACEFF}" srcOrd="0" destOrd="0" presId="urn:microsoft.com/office/officeart/2005/8/layout/chevron2"/>
    <dgm:cxn modelId="{1E754B62-A94E-482D-8B91-C20BD7452DE7}" type="presParOf" srcId="{895F3667-7E22-42C8-B608-AF0B49A9746B}" destId="{81CC82F3-8A94-45B6-89D1-671EA280D9A6}" srcOrd="1" destOrd="0" presId="urn:microsoft.com/office/officeart/2005/8/layout/chevron2"/>
    <dgm:cxn modelId="{3FF7CC34-EAD6-4179-B3F4-AF69AA125BDB}" type="presParOf" srcId="{9C5331FC-9502-4F34-A27C-04F22311AE56}" destId="{AC32C830-181C-40C9-866E-C41745F2E9F7}" srcOrd="3" destOrd="0" presId="urn:microsoft.com/office/officeart/2005/8/layout/chevron2"/>
    <dgm:cxn modelId="{1B373A14-A5AF-488C-A511-761C56E5EB2B}" type="presParOf" srcId="{9C5331FC-9502-4F34-A27C-04F22311AE56}" destId="{AE982C43-6D81-456D-929B-7A176C9ECDA1}" srcOrd="4" destOrd="0" presId="urn:microsoft.com/office/officeart/2005/8/layout/chevron2"/>
    <dgm:cxn modelId="{82323E91-11B2-45E3-9170-3DCB308910A9}" type="presParOf" srcId="{AE982C43-6D81-456D-929B-7A176C9ECDA1}" destId="{BFD57D8D-DE7B-4BB0-B621-BF5075E251F0}" srcOrd="0" destOrd="0" presId="urn:microsoft.com/office/officeart/2005/8/layout/chevron2"/>
    <dgm:cxn modelId="{D7323D14-4FC1-4741-9D4D-D2436214CB5E}" type="presParOf" srcId="{AE982C43-6D81-456D-929B-7A176C9ECDA1}" destId="{874F1C5C-DEC1-488D-AC40-8CC5D9B09391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3D6C45-9E25-4C66-BAD7-5CE8D825C0BC}" type="doc">
      <dgm:prSet loTypeId="urn:microsoft.com/office/officeart/2005/8/layout/funnel1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8BC1860-F4F6-40F0-9F03-6613B4894FA6}">
      <dgm:prSet phldrT="[Текст]" custT="1"/>
      <dgm:spPr/>
      <dgm:t>
        <a:bodyPr/>
        <a:lstStyle/>
        <a:p>
          <a:r>
            <a:rPr lang="uk-UA" sz="2400" b="1" dirty="0" smtClean="0"/>
            <a:t>не називати предмети двічі</a:t>
          </a:r>
          <a:endParaRPr lang="ru-RU" sz="2400" b="1" dirty="0"/>
        </a:p>
      </dgm:t>
    </dgm:pt>
    <dgm:pt modelId="{4BB58DB7-FB43-4E60-88D0-1A5665DA3402}" type="parTrans" cxnId="{585DD53D-995F-4F32-9A0F-3DF1C1897B7C}">
      <dgm:prSet/>
      <dgm:spPr/>
      <dgm:t>
        <a:bodyPr/>
        <a:lstStyle/>
        <a:p>
          <a:endParaRPr lang="ru-RU" sz="2400" b="1"/>
        </a:p>
      </dgm:t>
    </dgm:pt>
    <dgm:pt modelId="{28BE55FC-209D-4645-91E2-40B0A4F552DC}" type="sibTrans" cxnId="{585DD53D-995F-4F32-9A0F-3DF1C1897B7C}">
      <dgm:prSet/>
      <dgm:spPr/>
      <dgm:t>
        <a:bodyPr/>
        <a:lstStyle/>
        <a:p>
          <a:endParaRPr lang="ru-RU" sz="2400" b="1"/>
        </a:p>
      </dgm:t>
    </dgm:pt>
    <dgm:pt modelId="{DFD105E8-FD91-40D0-A934-C771A85A9E52}">
      <dgm:prSet phldrT="[Текст]" custT="1"/>
      <dgm:spPr/>
      <dgm:t>
        <a:bodyPr/>
        <a:lstStyle/>
        <a:p>
          <a:r>
            <a:rPr lang="uk-UA" sz="2400" b="1" dirty="0" smtClean="0"/>
            <a:t>не перепускати предмети</a:t>
          </a:r>
          <a:endParaRPr lang="ru-RU" sz="2400" b="1" dirty="0"/>
        </a:p>
      </dgm:t>
    </dgm:pt>
    <dgm:pt modelId="{7BFEAFC6-5EF0-41E2-9F45-906AD619BD40}" type="parTrans" cxnId="{CE5F20C0-34D4-4C83-AB9A-906A2D7C8213}">
      <dgm:prSet/>
      <dgm:spPr/>
      <dgm:t>
        <a:bodyPr/>
        <a:lstStyle/>
        <a:p>
          <a:endParaRPr lang="ru-RU" sz="2400" b="1"/>
        </a:p>
      </dgm:t>
    </dgm:pt>
    <dgm:pt modelId="{01548144-5CD3-4E41-9C97-CE744E6983AA}" type="sibTrans" cxnId="{CE5F20C0-34D4-4C83-AB9A-906A2D7C8213}">
      <dgm:prSet/>
      <dgm:spPr/>
      <dgm:t>
        <a:bodyPr/>
        <a:lstStyle/>
        <a:p>
          <a:endParaRPr lang="ru-RU" sz="2400" b="1"/>
        </a:p>
      </dgm:t>
    </dgm:pt>
    <dgm:pt modelId="{6CB91E2E-FB19-4BB1-994D-6384B913138C}">
      <dgm:prSet phldrT="[Текст]" custT="1"/>
      <dgm:spPr/>
      <dgm:t>
        <a:bodyPr/>
        <a:lstStyle/>
        <a:p>
          <a:r>
            <a:rPr lang="uk-UA" sz="2800" b="1" dirty="0" smtClean="0"/>
            <a:t>Правила лічби</a:t>
          </a:r>
          <a:endParaRPr lang="ru-RU" sz="2800" b="1" dirty="0"/>
        </a:p>
      </dgm:t>
    </dgm:pt>
    <dgm:pt modelId="{17D83EAF-1BAB-4BC7-9CF4-308F1689D596}" type="parTrans" cxnId="{B8FC830B-70F4-4DFE-80C8-837A3558DCD6}">
      <dgm:prSet/>
      <dgm:spPr/>
      <dgm:t>
        <a:bodyPr/>
        <a:lstStyle/>
        <a:p>
          <a:endParaRPr lang="ru-RU" sz="2400" b="1"/>
        </a:p>
      </dgm:t>
    </dgm:pt>
    <dgm:pt modelId="{778E519A-3914-43D4-AAFC-E963F6B39FD3}" type="sibTrans" cxnId="{B8FC830B-70F4-4DFE-80C8-837A3558DCD6}">
      <dgm:prSet/>
      <dgm:spPr/>
      <dgm:t>
        <a:bodyPr/>
        <a:lstStyle/>
        <a:p>
          <a:endParaRPr lang="ru-RU" sz="2400" b="1"/>
        </a:p>
      </dgm:t>
    </dgm:pt>
    <dgm:pt modelId="{A059D449-B9BA-499D-A39E-74AE8655B3A0}" type="pres">
      <dgm:prSet presAssocID="{A53D6C45-9E25-4C66-BAD7-5CE8D825C0B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7C8BE5-DEBA-4C61-A032-6C18152023AC}" type="pres">
      <dgm:prSet presAssocID="{A53D6C45-9E25-4C66-BAD7-5CE8D825C0BC}" presName="ellipse" presStyleLbl="trBgShp" presStyleIdx="0" presStyleCnt="1"/>
      <dgm:spPr/>
      <dgm:t>
        <a:bodyPr/>
        <a:lstStyle/>
        <a:p>
          <a:endParaRPr lang="ru-RU"/>
        </a:p>
      </dgm:t>
    </dgm:pt>
    <dgm:pt modelId="{2A718C0A-3A7E-43B5-A345-A4C3B3C848AF}" type="pres">
      <dgm:prSet presAssocID="{A53D6C45-9E25-4C66-BAD7-5CE8D825C0BC}" presName="arrow1" presStyleLbl="fgShp" presStyleIdx="0" presStyleCnt="1"/>
      <dgm:spPr/>
      <dgm:t>
        <a:bodyPr/>
        <a:lstStyle/>
        <a:p>
          <a:endParaRPr lang="ru-RU"/>
        </a:p>
      </dgm:t>
    </dgm:pt>
    <dgm:pt modelId="{BCB7E53B-3E6D-443D-B0CC-433D2051C902}" type="pres">
      <dgm:prSet presAssocID="{A53D6C45-9E25-4C66-BAD7-5CE8D825C0BC}" presName="rectangle" presStyleLbl="revTx" presStyleIdx="0" presStyleCnt="1" custLinFactNeighborY="-10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028B1-78B2-4723-9279-7540D5CBDB1D}" type="pres">
      <dgm:prSet presAssocID="{DFD105E8-FD91-40D0-A934-C771A85A9E52}" presName="item1" presStyleLbl="node1" presStyleIdx="0" presStyleCnt="2" custScaleX="309560" custScaleY="77862" custLinFactNeighborX="-10256" custLinFactNeighborY="-2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8B1BA-8C45-4815-9217-7BA380EC507A}" type="pres">
      <dgm:prSet presAssocID="{6CB91E2E-FB19-4BB1-994D-6384B913138C}" presName="item2" presStyleLbl="node1" presStyleIdx="1" presStyleCnt="2" custScaleX="333342" custScaleY="77862" custLinFactNeighborX="66835" custLinFactNeighborY="-7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E6E96-57A2-4DFF-87B8-593E972A7F74}" type="pres">
      <dgm:prSet presAssocID="{A53D6C45-9E25-4C66-BAD7-5CE8D825C0BC}" presName="funnel" presStyleLbl="trAlignAcc1" presStyleIdx="0" presStyleCnt="1" custScaleX="170781" custScaleY="139139"/>
      <dgm:spPr/>
      <dgm:t>
        <a:bodyPr/>
        <a:lstStyle/>
        <a:p>
          <a:endParaRPr lang="ru-RU"/>
        </a:p>
      </dgm:t>
    </dgm:pt>
  </dgm:ptLst>
  <dgm:cxnLst>
    <dgm:cxn modelId="{87258F95-3A9B-40D9-8532-D4038AECAC98}" type="presOf" srcId="{F8BC1860-F4F6-40F0-9F03-6613B4894FA6}" destId="{E518B1BA-8C45-4815-9217-7BA380EC507A}" srcOrd="0" destOrd="0" presId="urn:microsoft.com/office/officeart/2005/8/layout/funnel1"/>
    <dgm:cxn modelId="{585DD53D-995F-4F32-9A0F-3DF1C1897B7C}" srcId="{A53D6C45-9E25-4C66-BAD7-5CE8D825C0BC}" destId="{F8BC1860-F4F6-40F0-9F03-6613B4894FA6}" srcOrd="0" destOrd="0" parTransId="{4BB58DB7-FB43-4E60-88D0-1A5665DA3402}" sibTransId="{28BE55FC-209D-4645-91E2-40B0A4F552DC}"/>
    <dgm:cxn modelId="{B8FC830B-70F4-4DFE-80C8-837A3558DCD6}" srcId="{A53D6C45-9E25-4C66-BAD7-5CE8D825C0BC}" destId="{6CB91E2E-FB19-4BB1-994D-6384B913138C}" srcOrd="2" destOrd="0" parTransId="{17D83EAF-1BAB-4BC7-9CF4-308F1689D596}" sibTransId="{778E519A-3914-43D4-AAFC-E963F6B39FD3}"/>
    <dgm:cxn modelId="{B438DC64-B1BB-43DB-A439-96CEF1D54C26}" type="presOf" srcId="{6CB91E2E-FB19-4BB1-994D-6384B913138C}" destId="{BCB7E53B-3E6D-443D-B0CC-433D2051C902}" srcOrd="0" destOrd="0" presId="urn:microsoft.com/office/officeart/2005/8/layout/funnel1"/>
    <dgm:cxn modelId="{CE5F20C0-34D4-4C83-AB9A-906A2D7C8213}" srcId="{A53D6C45-9E25-4C66-BAD7-5CE8D825C0BC}" destId="{DFD105E8-FD91-40D0-A934-C771A85A9E52}" srcOrd="1" destOrd="0" parTransId="{7BFEAFC6-5EF0-41E2-9F45-906AD619BD40}" sibTransId="{01548144-5CD3-4E41-9C97-CE744E6983AA}"/>
    <dgm:cxn modelId="{BB25B8CC-ED50-41F7-B88F-BC06217DDC3F}" type="presOf" srcId="{A53D6C45-9E25-4C66-BAD7-5CE8D825C0BC}" destId="{A059D449-B9BA-499D-A39E-74AE8655B3A0}" srcOrd="0" destOrd="0" presId="urn:microsoft.com/office/officeart/2005/8/layout/funnel1"/>
    <dgm:cxn modelId="{09B4BD79-3271-4C6A-9A9B-4ABCAE5C4705}" type="presOf" srcId="{DFD105E8-FD91-40D0-A934-C771A85A9E52}" destId="{B0A028B1-78B2-4723-9279-7540D5CBDB1D}" srcOrd="0" destOrd="0" presId="urn:microsoft.com/office/officeart/2005/8/layout/funnel1"/>
    <dgm:cxn modelId="{411BFA0B-1DF6-45C1-93E3-7E6E9397AC91}" type="presParOf" srcId="{A059D449-B9BA-499D-A39E-74AE8655B3A0}" destId="{8D7C8BE5-DEBA-4C61-A032-6C18152023AC}" srcOrd="0" destOrd="0" presId="urn:microsoft.com/office/officeart/2005/8/layout/funnel1"/>
    <dgm:cxn modelId="{1BB05C8B-9370-4E5A-97AE-8C5A78B1E6B7}" type="presParOf" srcId="{A059D449-B9BA-499D-A39E-74AE8655B3A0}" destId="{2A718C0A-3A7E-43B5-A345-A4C3B3C848AF}" srcOrd="1" destOrd="0" presId="urn:microsoft.com/office/officeart/2005/8/layout/funnel1"/>
    <dgm:cxn modelId="{B6A87BEC-DDE2-42A5-849F-830C6863138B}" type="presParOf" srcId="{A059D449-B9BA-499D-A39E-74AE8655B3A0}" destId="{BCB7E53B-3E6D-443D-B0CC-433D2051C902}" srcOrd="2" destOrd="0" presId="urn:microsoft.com/office/officeart/2005/8/layout/funnel1"/>
    <dgm:cxn modelId="{7681C18A-67DA-4EB5-BA9F-730B5DD009C7}" type="presParOf" srcId="{A059D449-B9BA-499D-A39E-74AE8655B3A0}" destId="{B0A028B1-78B2-4723-9279-7540D5CBDB1D}" srcOrd="3" destOrd="0" presId="urn:microsoft.com/office/officeart/2005/8/layout/funnel1"/>
    <dgm:cxn modelId="{C0190ADC-6DC3-4F5C-9365-CAED405935DB}" type="presParOf" srcId="{A059D449-B9BA-499D-A39E-74AE8655B3A0}" destId="{E518B1BA-8C45-4815-9217-7BA380EC507A}" srcOrd="4" destOrd="0" presId="urn:microsoft.com/office/officeart/2005/8/layout/funnel1"/>
    <dgm:cxn modelId="{07049932-F75B-4860-8F18-04F0E9040956}" type="presParOf" srcId="{A059D449-B9BA-499D-A39E-74AE8655B3A0}" destId="{478E6E96-57A2-4DFF-87B8-593E972A7F74}" srcOrd="5" destOrd="0" presId="urn:microsoft.com/office/officeart/2005/8/layout/funnel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D98120-FD77-4642-A941-F54443077209}" type="doc">
      <dgm:prSet loTypeId="urn:microsoft.com/office/officeart/2005/8/layout/hList1" loCatId="list" qsTypeId="urn:microsoft.com/office/officeart/2005/8/quickstyle/3d1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03F5D856-CF8A-447F-AC1D-E1F2207A7F19}">
      <dgm:prSet phldrT="[Текст]" custT="1"/>
      <dgm:spPr/>
      <dgm:t>
        <a:bodyPr/>
        <a:lstStyle/>
        <a:p>
          <a:pPr algn="ctr">
            <a:lnSpc>
              <a:spcPct val="90000"/>
            </a:lnSpc>
          </a:pPr>
          <a:r>
            <a:rPr lang="uk-UA" sz="2000" b="1" dirty="0" smtClean="0"/>
            <a:t>Вправи – від простої до складної</a:t>
          </a:r>
          <a:endParaRPr lang="ru-RU" sz="2000" b="1" dirty="0"/>
        </a:p>
      </dgm:t>
    </dgm:pt>
    <dgm:pt modelId="{269AD885-34E9-4741-ACD1-D22409B32537}" type="parTrans" cxnId="{29B28779-7D33-48D3-A043-41BB12EAE960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DD07F009-BFCE-4306-AE6D-AA32C0971F2B}" type="sibTrans" cxnId="{29B28779-7D33-48D3-A043-41BB12EAE960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57FC0509-134E-427B-AE12-F7BE47988505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на торкання (перелічуючи торкаємося до об’єктів рукою);</a:t>
          </a:r>
          <a:endParaRPr lang="ru-RU" sz="2000" dirty="0"/>
        </a:p>
      </dgm:t>
    </dgm:pt>
    <dgm:pt modelId="{C75AEEDE-564F-4AEC-9539-225F755B9068}" type="parTrans" cxnId="{8FC6D7AA-D293-47E8-A8ED-82E9C96E350D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FCA31B88-9C08-45D2-82E1-59B843000556}" type="sibTrans" cxnId="{8FC6D7AA-D293-47E8-A8ED-82E9C96E350D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30AADFA8-C219-4177-A968-AEC073F6CE08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на зорове перелічування (не торкаючись до об’єктів);</a:t>
          </a:r>
          <a:endParaRPr lang="ru-RU" sz="2000" dirty="0"/>
        </a:p>
      </dgm:t>
    </dgm:pt>
    <dgm:pt modelId="{F832F33B-1611-44F9-B0AA-49127C09CE35}" type="parTrans" cxnId="{23FACA04-D679-478E-AC40-AC10E132639E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7C17A9E2-56CA-4C88-9CFB-71139E52A7C5}" type="sibTrans" cxnId="{23FACA04-D679-478E-AC40-AC10E132639E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74995E19-09A5-428C-91ED-2E737011088A}">
      <dgm:prSet phldrT="[Текст]" custT="1"/>
      <dgm:spPr/>
      <dgm:t>
        <a:bodyPr/>
        <a:lstStyle/>
        <a:p>
          <a:pPr algn="ctr">
            <a:lnSpc>
              <a:spcPct val="90000"/>
            </a:lnSpc>
          </a:pPr>
          <a:r>
            <a:rPr lang="uk-UA" sz="2000" b="1" dirty="0" smtClean="0"/>
            <a:t>Перерахунок предметів по різному розташованих на площині</a:t>
          </a:r>
          <a:endParaRPr lang="ru-RU" sz="2000" b="1" dirty="0"/>
        </a:p>
      </dgm:t>
    </dgm:pt>
    <dgm:pt modelId="{8217A934-53E0-4056-AE75-4D76376506BD}" type="parTrans" cxnId="{1572721E-7B6F-4C65-838A-D8291B4A081F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1E970955-7926-460C-B8A7-07319AE33AC1}" type="sibTrans" cxnId="{1572721E-7B6F-4C65-838A-D8291B4A081F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75AA52EA-5356-4D66-B39E-E605DDD251B6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на одній прямій; </a:t>
          </a:r>
          <a:endParaRPr lang="ru-RU" sz="2000" dirty="0"/>
        </a:p>
      </dgm:t>
    </dgm:pt>
    <dgm:pt modelId="{4F430037-75C8-4F8A-90A6-B7CA09FC7523}" type="parTrans" cxnId="{267170EE-CD3D-4F1D-BD2B-6A341D6D3B44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B98F61D9-5057-42AF-89D8-94D95885D823}" type="sibTrans" cxnId="{267170EE-CD3D-4F1D-BD2B-6A341D6D3B44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378BD5F8-3D1F-431D-A3FD-61D76596AF18}">
      <dgm:prSet phldrT="[Текст]" custT="1"/>
      <dgm:spPr/>
      <dgm:t>
        <a:bodyPr/>
        <a:lstStyle/>
        <a:p>
          <a:pPr algn="ctr">
            <a:lnSpc>
              <a:spcPct val="90000"/>
            </a:lnSpc>
          </a:pPr>
          <a:r>
            <a:rPr lang="uk-UA" sz="2000" b="1" dirty="0" smtClean="0"/>
            <a:t>Лічба в різних напрямках</a:t>
          </a:r>
          <a:endParaRPr lang="ru-RU" sz="2000" b="1" dirty="0"/>
        </a:p>
      </dgm:t>
    </dgm:pt>
    <dgm:pt modelId="{1F053540-1B65-462F-A190-2FDDE4674CF9}" type="parTrans" cxnId="{B1A0E4EF-C70E-44B8-BBCB-218CAA7E7683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03A2C520-BC07-40F3-8EF4-5DFE28108CB0}" type="sibTrans" cxnId="{B1A0E4EF-C70E-44B8-BBCB-218CAA7E7683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40C3E5B4-2AF7-4AA9-B64A-69766E6B15F8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зліва направо;</a:t>
          </a:r>
          <a:endParaRPr lang="ru-RU" sz="2000" dirty="0"/>
        </a:p>
      </dgm:t>
    </dgm:pt>
    <dgm:pt modelId="{350C0081-A385-48FC-9D81-2EDBD190F428}" type="parTrans" cxnId="{46A26C6C-31FE-45DD-BFA1-DE960C2D85B3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9A940CCA-8485-416B-A72B-376904F98B59}" type="sibTrans" cxnId="{46A26C6C-31FE-45DD-BFA1-DE960C2D85B3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655BE1FF-B615-4AF2-A1DB-1A6D974050E1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на слух (учні не бачать предметів, які слід перелічити).</a:t>
          </a:r>
          <a:endParaRPr lang="ru-RU" sz="2000" dirty="0"/>
        </a:p>
      </dgm:t>
    </dgm:pt>
    <dgm:pt modelId="{40A33A25-1303-4EDC-903E-B9A0D49A19F1}" type="parTrans" cxnId="{90BFC693-F8DC-448F-8B78-B43AC4DA5BBA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D5AF1667-59D1-4754-9DCB-39656CC5F210}" type="sibTrans" cxnId="{90BFC693-F8DC-448F-8B78-B43AC4DA5BBA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EC932634-2492-4603-A715-9E646EDE76C0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по колу; </a:t>
          </a:r>
          <a:endParaRPr lang="ru-RU" sz="2000" dirty="0"/>
        </a:p>
      </dgm:t>
    </dgm:pt>
    <dgm:pt modelId="{FBA9D825-B72F-4C68-A564-34488375347E}" type="parTrans" cxnId="{2EDBB4D2-B238-4D29-A960-FFBA362C0814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5785CB8E-AF77-403D-968B-69BC454C99F7}" type="sibTrans" cxnId="{2EDBB4D2-B238-4D29-A960-FFBA362C0814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46C046B1-483D-446F-ACA7-2911FF926B6F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хаотично.</a:t>
          </a:r>
          <a:endParaRPr lang="ru-RU" sz="2000" dirty="0"/>
        </a:p>
      </dgm:t>
    </dgm:pt>
    <dgm:pt modelId="{4CD4C8C4-CE53-408A-A4AE-28E3700204F8}" type="parTrans" cxnId="{6F8C6E1A-BB98-4B39-9425-9216F4452181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571C07A4-885A-4877-AF7F-17FE40DF1BB7}" type="sibTrans" cxnId="{6F8C6E1A-BB98-4B39-9425-9216F4452181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2F41EDEF-087E-4648-81CA-51434CB9A611}">
      <dgm:prSet phldrT="[Текст]" custT="1"/>
      <dgm:spPr/>
      <dgm:t>
        <a:bodyPr/>
        <a:lstStyle/>
        <a:p>
          <a:pPr algn="just">
            <a:lnSpc>
              <a:spcPct val="90000"/>
            </a:lnSpc>
          </a:pPr>
          <a:r>
            <a:rPr lang="uk-UA" sz="2000" dirty="0" smtClean="0"/>
            <a:t>справа наліво.</a:t>
          </a:r>
          <a:endParaRPr lang="ru-RU" sz="2000" dirty="0"/>
        </a:p>
      </dgm:t>
    </dgm:pt>
    <dgm:pt modelId="{699AF61A-E2A9-48DA-8840-857986356121}" type="parTrans" cxnId="{9EA0943A-0221-4ACA-AE4D-795C0CA332AE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1FA7297E-EC5C-45A7-B30D-F94D9BFDF457}" type="sibTrans" cxnId="{9EA0943A-0221-4ACA-AE4D-795C0CA332AE}">
      <dgm:prSet/>
      <dgm:spPr/>
      <dgm:t>
        <a:bodyPr/>
        <a:lstStyle/>
        <a:p>
          <a:pPr algn="just">
            <a:lnSpc>
              <a:spcPct val="90000"/>
            </a:lnSpc>
          </a:pPr>
          <a:endParaRPr lang="ru-RU" sz="2000"/>
        </a:p>
      </dgm:t>
    </dgm:pt>
    <dgm:pt modelId="{194795AD-92B6-40A0-B451-9C1BCCC813F9}" type="pres">
      <dgm:prSet presAssocID="{74D98120-FD77-4642-A941-F544430772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6BBD45-D66B-42B1-8821-F7129223F71C}" type="pres">
      <dgm:prSet presAssocID="{03F5D856-CF8A-447F-AC1D-E1F2207A7F19}" presName="composite" presStyleCnt="0"/>
      <dgm:spPr/>
      <dgm:t>
        <a:bodyPr/>
        <a:lstStyle/>
        <a:p>
          <a:endParaRPr lang="ru-RU"/>
        </a:p>
      </dgm:t>
    </dgm:pt>
    <dgm:pt modelId="{A3B60DC4-A90C-4D96-835E-DC49558197AD}" type="pres">
      <dgm:prSet presAssocID="{03F5D856-CF8A-447F-AC1D-E1F2207A7F1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732D1-EDB8-41B3-8829-0F951346A511}" type="pres">
      <dgm:prSet presAssocID="{03F5D856-CF8A-447F-AC1D-E1F2207A7F1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A3E4C-6E2F-44AD-814E-46BB27442AE6}" type="pres">
      <dgm:prSet presAssocID="{DD07F009-BFCE-4306-AE6D-AA32C0971F2B}" presName="space" presStyleCnt="0"/>
      <dgm:spPr/>
      <dgm:t>
        <a:bodyPr/>
        <a:lstStyle/>
        <a:p>
          <a:endParaRPr lang="ru-RU"/>
        </a:p>
      </dgm:t>
    </dgm:pt>
    <dgm:pt modelId="{9393DFBB-38B6-4AD3-B9CA-AE179D955A82}" type="pres">
      <dgm:prSet presAssocID="{74995E19-09A5-428C-91ED-2E737011088A}" presName="composite" presStyleCnt="0"/>
      <dgm:spPr/>
      <dgm:t>
        <a:bodyPr/>
        <a:lstStyle/>
        <a:p>
          <a:endParaRPr lang="ru-RU"/>
        </a:p>
      </dgm:t>
    </dgm:pt>
    <dgm:pt modelId="{175C1780-1B23-4FA2-BC53-FF3EF5633021}" type="pres">
      <dgm:prSet presAssocID="{74995E19-09A5-428C-91ED-2E737011088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19ABA-A2FF-456C-B098-C2BA21FA5349}" type="pres">
      <dgm:prSet presAssocID="{74995E19-09A5-428C-91ED-2E737011088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653B3-569E-4B3D-BF35-EA5FDC87A3EB}" type="pres">
      <dgm:prSet presAssocID="{1E970955-7926-460C-B8A7-07319AE33AC1}" presName="space" presStyleCnt="0"/>
      <dgm:spPr/>
      <dgm:t>
        <a:bodyPr/>
        <a:lstStyle/>
        <a:p>
          <a:endParaRPr lang="ru-RU"/>
        </a:p>
      </dgm:t>
    </dgm:pt>
    <dgm:pt modelId="{E2FBF8CD-C451-4091-9E88-8502EE18CD9C}" type="pres">
      <dgm:prSet presAssocID="{378BD5F8-3D1F-431D-A3FD-61D76596AF18}" presName="composite" presStyleCnt="0"/>
      <dgm:spPr/>
      <dgm:t>
        <a:bodyPr/>
        <a:lstStyle/>
        <a:p>
          <a:endParaRPr lang="ru-RU"/>
        </a:p>
      </dgm:t>
    </dgm:pt>
    <dgm:pt modelId="{5FAB93D1-72A9-47BE-8658-2AD973EABD1E}" type="pres">
      <dgm:prSet presAssocID="{378BD5F8-3D1F-431D-A3FD-61D76596AF1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417C7-0135-4E66-9460-D4316F331EE0}" type="pres">
      <dgm:prSet presAssocID="{378BD5F8-3D1F-431D-A3FD-61D76596AF1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9CD7C3-8946-4D0D-9C6F-C3C056AB7735}" type="presOf" srcId="{03F5D856-CF8A-447F-AC1D-E1F2207A7F19}" destId="{A3B60DC4-A90C-4D96-835E-DC49558197AD}" srcOrd="0" destOrd="0" presId="urn:microsoft.com/office/officeart/2005/8/layout/hList1"/>
    <dgm:cxn modelId="{29B28779-7D33-48D3-A043-41BB12EAE960}" srcId="{74D98120-FD77-4642-A941-F54443077209}" destId="{03F5D856-CF8A-447F-AC1D-E1F2207A7F19}" srcOrd="0" destOrd="0" parTransId="{269AD885-34E9-4741-ACD1-D22409B32537}" sibTransId="{DD07F009-BFCE-4306-AE6D-AA32C0971F2B}"/>
    <dgm:cxn modelId="{2EDBB4D2-B238-4D29-A960-FFBA362C0814}" srcId="{74995E19-09A5-428C-91ED-2E737011088A}" destId="{EC932634-2492-4603-A715-9E646EDE76C0}" srcOrd="1" destOrd="0" parTransId="{FBA9D825-B72F-4C68-A564-34488375347E}" sibTransId="{5785CB8E-AF77-403D-968B-69BC454C99F7}"/>
    <dgm:cxn modelId="{6F8C6E1A-BB98-4B39-9425-9216F4452181}" srcId="{74995E19-09A5-428C-91ED-2E737011088A}" destId="{46C046B1-483D-446F-ACA7-2911FF926B6F}" srcOrd="2" destOrd="0" parTransId="{4CD4C8C4-CE53-408A-A4AE-28E3700204F8}" sibTransId="{571C07A4-885A-4877-AF7F-17FE40DF1BB7}"/>
    <dgm:cxn modelId="{734A4EA1-B238-4977-B5EB-9E83868699B2}" type="presOf" srcId="{EC932634-2492-4603-A715-9E646EDE76C0}" destId="{B4919ABA-A2FF-456C-B098-C2BA21FA5349}" srcOrd="0" destOrd="1" presId="urn:microsoft.com/office/officeart/2005/8/layout/hList1"/>
    <dgm:cxn modelId="{8FC6D7AA-D293-47E8-A8ED-82E9C96E350D}" srcId="{03F5D856-CF8A-447F-AC1D-E1F2207A7F19}" destId="{57FC0509-134E-427B-AE12-F7BE47988505}" srcOrd="0" destOrd="0" parTransId="{C75AEEDE-564F-4AEC-9539-225F755B9068}" sibTransId="{FCA31B88-9C08-45D2-82E1-59B843000556}"/>
    <dgm:cxn modelId="{6F93502A-B4C0-4B27-A0DD-EA34B485B923}" type="presOf" srcId="{2F41EDEF-087E-4648-81CA-51434CB9A611}" destId="{4ED417C7-0135-4E66-9460-D4316F331EE0}" srcOrd="0" destOrd="1" presId="urn:microsoft.com/office/officeart/2005/8/layout/hList1"/>
    <dgm:cxn modelId="{46A26C6C-31FE-45DD-BFA1-DE960C2D85B3}" srcId="{378BD5F8-3D1F-431D-A3FD-61D76596AF18}" destId="{40C3E5B4-2AF7-4AA9-B64A-69766E6B15F8}" srcOrd="0" destOrd="0" parTransId="{350C0081-A385-48FC-9D81-2EDBD190F428}" sibTransId="{9A940CCA-8485-416B-A72B-376904F98B59}"/>
    <dgm:cxn modelId="{9EA0943A-0221-4ACA-AE4D-795C0CA332AE}" srcId="{378BD5F8-3D1F-431D-A3FD-61D76596AF18}" destId="{2F41EDEF-087E-4648-81CA-51434CB9A611}" srcOrd="1" destOrd="0" parTransId="{699AF61A-E2A9-48DA-8840-857986356121}" sibTransId="{1FA7297E-EC5C-45A7-B30D-F94D9BFDF457}"/>
    <dgm:cxn modelId="{7F46F606-E8C9-4083-BCCF-486EB5669A78}" type="presOf" srcId="{74995E19-09A5-428C-91ED-2E737011088A}" destId="{175C1780-1B23-4FA2-BC53-FF3EF5633021}" srcOrd="0" destOrd="0" presId="urn:microsoft.com/office/officeart/2005/8/layout/hList1"/>
    <dgm:cxn modelId="{EEFBAF47-BECB-482C-B51C-183A40E9991D}" type="presOf" srcId="{57FC0509-134E-427B-AE12-F7BE47988505}" destId="{A2D732D1-EDB8-41B3-8829-0F951346A511}" srcOrd="0" destOrd="0" presId="urn:microsoft.com/office/officeart/2005/8/layout/hList1"/>
    <dgm:cxn modelId="{08AA1FD5-7793-4C0E-9D8C-427C2D61589B}" type="presOf" srcId="{40C3E5B4-2AF7-4AA9-B64A-69766E6B15F8}" destId="{4ED417C7-0135-4E66-9460-D4316F331EE0}" srcOrd="0" destOrd="0" presId="urn:microsoft.com/office/officeart/2005/8/layout/hList1"/>
    <dgm:cxn modelId="{267170EE-CD3D-4F1D-BD2B-6A341D6D3B44}" srcId="{74995E19-09A5-428C-91ED-2E737011088A}" destId="{75AA52EA-5356-4D66-B39E-E605DDD251B6}" srcOrd="0" destOrd="0" parTransId="{4F430037-75C8-4F8A-90A6-B7CA09FC7523}" sibTransId="{B98F61D9-5057-42AF-89D8-94D95885D823}"/>
    <dgm:cxn modelId="{924771F5-7A21-4EAD-8736-CB2E71732CE5}" type="presOf" srcId="{30AADFA8-C219-4177-A968-AEC073F6CE08}" destId="{A2D732D1-EDB8-41B3-8829-0F951346A511}" srcOrd="0" destOrd="1" presId="urn:microsoft.com/office/officeart/2005/8/layout/hList1"/>
    <dgm:cxn modelId="{FAD05E4E-FEAA-49A5-A1EB-51D2EBB5DA08}" type="presOf" srcId="{655BE1FF-B615-4AF2-A1DB-1A6D974050E1}" destId="{A2D732D1-EDB8-41B3-8829-0F951346A511}" srcOrd="0" destOrd="2" presId="urn:microsoft.com/office/officeart/2005/8/layout/hList1"/>
    <dgm:cxn modelId="{B1A0E4EF-C70E-44B8-BBCB-218CAA7E7683}" srcId="{74D98120-FD77-4642-A941-F54443077209}" destId="{378BD5F8-3D1F-431D-A3FD-61D76596AF18}" srcOrd="2" destOrd="0" parTransId="{1F053540-1B65-462F-A190-2FDDE4674CF9}" sibTransId="{03A2C520-BC07-40F3-8EF4-5DFE28108CB0}"/>
    <dgm:cxn modelId="{14A4ECDE-3BE3-4176-819D-093DF01ABC88}" type="presOf" srcId="{75AA52EA-5356-4D66-B39E-E605DDD251B6}" destId="{B4919ABA-A2FF-456C-B098-C2BA21FA5349}" srcOrd="0" destOrd="0" presId="urn:microsoft.com/office/officeart/2005/8/layout/hList1"/>
    <dgm:cxn modelId="{88FD2BAA-3552-4F72-B979-2FCECB97BA4B}" type="presOf" srcId="{378BD5F8-3D1F-431D-A3FD-61D76596AF18}" destId="{5FAB93D1-72A9-47BE-8658-2AD973EABD1E}" srcOrd="0" destOrd="0" presId="urn:microsoft.com/office/officeart/2005/8/layout/hList1"/>
    <dgm:cxn modelId="{23FACA04-D679-478E-AC40-AC10E132639E}" srcId="{03F5D856-CF8A-447F-AC1D-E1F2207A7F19}" destId="{30AADFA8-C219-4177-A968-AEC073F6CE08}" srcOrd="1" destOrd="0" parTransId="{F832F33B-1611-44F9-B0AA-49127C09CE35}" sibTransId="{7C17A9E2-56CA-4C88-9CFB-71139E52A7C5}"/>
    <dgm:cxn modelId="{1572721E-7B6F-4C65-838A-D8291B4A081F}" srcId="{74D98120-FD77-4642-A941-F54443077209}" destId="{74995E19-09A5-428C-91ED-2E737011088A}" srcOrd="1" destOrd="0" parTransId="{8217A934-53E0-4056-AE75-4D76376506BD}" sibTransId="{1E970955-7926-460C-B8A7-07319AE33AC1}"/>
    <dgm:cxn modelId="{3884679F-1D0A-4B60-B2C0-1766949C68A3}" type="presOf" srcId="{46C046B1-483D-446F-ACA7-2911FF926B6F}" destId="{B4919ABA-A2FF-456C-B098-C2BA21FA5349}" srcOrd="0" destOrd="2" presId="urn:microsoft.com/office/officeart/2005/8/layout/hList1"/>
    <dgm:cxn modelId="{C62EB0B8-85AB-4A71-ABC1-872FA8B8B571}" type="presOf" srcId="{74D98120-FD77-4642-A941-F54443077209}" destId="{194795AD-92B6-40A0-B451-9C1BCCC813F9}" srcOrd="0" destOrd="0" presId="urn:microsoft.com/office/officeart/2005/8/layout/hList1"/>
    <dgm:cxn modelId="{90BFC693-F8DC-448F-8B78-B43AC4DA5BBA}" srcId="{03F5D856-CF8A-447F-AC1D-E1F2207A7F19}" destId="{655BE1FF-B615-4AF2-A1DB-1A6D974050E1}" srcOrd="2" destOrd="0" parTransId="{40A33A25-1303-4EDC-903E-B9A0D49A19F1}" sibTransId="{D5AF1667-59D1-4754-9DCB-39656CC5F210}"/>
    <dgm:cxn modelId="{EC60B116-9730-4160-A968-1F1D41192289}" type="presParOf" srcId="{194795AD-92B6-40A0-B451-9C1BCCC813F9}" destId="{406BBD45-D66B-42B1-8821-F7129223F71C}" srcOrd="0" destOrd="0" presId="urn:microsoft.com/office/officeart/2005/8/layout/hList1"/>
    <dgm:cxn modelId="{AA5DE437-F96D-4BDD-BFC3-936E1095C0F5}" type="presParOf" srcId="{406BBD45-D66B-42B1-8821-F7129223F71C}" destId="{A3B60DC4-A90C-4D96-835E-DC49558197AD}" srcOrd="0" destOrd="0" presId="urn:microsoft.com/office/officeart/2005/8/layout/hList1"/>
    <dgm:cxn modelId="{21776312-1F17-44DF-88F1-85732FB364FC}" type="presParOf" srcId="{406BBD45-D66B-42B1-8821-F7129223F71C}" destId="{A2D732D1-EDB8-41B3-8829-0F951346A511}" srcOrd="1" destOrd="0" presId="urn:microsoft.com/office/officeart/2005/8/layout/hList1"/>
    <dgm:cxn modelId="{AAAA7355-6B5E-4581-87FE-260265301034}" type="presParOf" srcId="{194795AD-92B6-40A0-B451-9C1BCCC813F9}" destId="{6EDA3E4C-6E2F-44AD-814E-46BB27442AE6}" srcOrd="1" destOrd="0" presId="urn:microsoft.com/office/officeart/2005/8/layout/hList1"/>
    <dgm:cxn modelId="{51C9FD46-C4B3-48E8-B3A4-2144E1E3554F}" type="presParOf" srcId="{194795AD-92B6-40A0-B451-9C1BCCC813F9}" destId="{9393DFBB-38B6-4AD3-B9CA-AE179D955A82}" srcOrd="2" destOrd="0" presId="urn:microsoft.com/office/officeart/2005/8/layout/hList1"/>
    <dgm:cxn modelId="{6D8B851E-9040-4252-B1B3-3CE32F79F2D5}" type="presParOf" srcId="{9393DFBB-38B6-4AD3-B9CA-AE179D955A82}" destId="{175C1780-1B23-4FA2-BC53-FF3EF5633021}" srcOrd="0" destOrd="0" presId="urn:microsoft.com/office/officeart/2005/8/layout/hList1"/>
    <dgm:cxn modelId="{CA3DC130-CF46-4FEB-AE55-83CC1FB7E8EB}" type="presParOf" srcId="{9393DFBB-38B6-4AD3-B9CA-AE179D955A82}" destId="{B4919ABA-A2FF-456C-B098-C2BA21FA5349}" srcOrd="1" destOrd="0" presId="urn:microsoft.com/office/officeart/2005/8/layout/hList1"/>
    <dgm:cxn modelId="{4FD7312F-15D5-4BC7-A647-E87A02341330}" type="presParOf" srcId="{194795AD-92B6-40A0-B451-9C1BCCC813F9}" destId="{B7C653B3-569E-4B3D-BF35-EA5FDC87A3EB}" srcOrd="3" destOrd="0" presId="urn:microsoft.com/office/officeart/2005/8/layout/hList1"/>
    <dgm:cxn modelId="{2AA3D6AF-DA8F-41E8-BE60-69DF9728564C}" type="presParOf" srcId="{194795AD-92B6-40A0-B451-9C1BCCC813F9}" destId="{E2FBF8CD-C451-4091-9E88-8502EE18CD9C}" srcOrd="4" destOrd="0" presId="urn:microsoft.com/office/officeart/2005/8/layout/hList1"/>
    <dgm:cxn modelId="{C0FC9479-9D81-46E2-A4D1-BF77C0881171}" type="presParOf" srcId="{E2FBF8CD-C451-4091-9E88-8502EE18CD9C}" destId="{5FAB93D1-72A9-47BE-8658-2AD973EABD1E}" srcOrd="0" destOrd="0" presId="urn:microsoft.com/office/officeart/2005/8/layout/hList1"/>
    <dgm:cxn modelId="{95746A84-57E2-40F5-8465-E095301102DC}" type="presParOf" srcId="{E2FBF8CD-C451-4091-9E88-8502EE18CD9C}" destId="{4ED417C7-0135-4E66-9460-D4316F331EE0}" srcOrd="1" destOrd="0" presId="urn:microsoft.com/office/officeart/2005/8/layout/h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1B4C4-EF53-448F-8555-26EF000C1CC2}" type="doc">
      <dgm:prSet loTypeId="urn:microsoft.com/office/officeart/2005/8/layout/hList7" loCatId="list" qsTypeId="urn:microsoft.com/office/officeart/2005/8/quickstyle/simple3" qsCatId="simple" csTypeId="urn:microsoft.com/office/officeart/2005/8/colors/colorful2" csCatId="colorful" phldr="1"/>
      <dgm:spPr/>
    </dgm:pt>
    <dgm:pt modelId="{F0018E63-D9CF-49F0-9294-0101FBB3F684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uk-UA" sz="2200" dirty="0" smtClean="0"/>
            <a:t>правильне відтворення послідовності числівників;</a:t>
          </a:r>
          <a:endParaRPr lang="ru-RU" sz="2200" dirty="0"/>
        </a:p>
      </dgm:t>
    </dgm:pt>
    <dgm:pt modelId="{1D87C052-0ED8-49BD-BFC7-B91606B5692F}" type="parTrans" cxnId="{135B0BD0-66C2-4905-B104-7F81AECFCCF3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73498214-EC10-4A33-876A-1717A490A54C}" type="sibTrans" cxnId="{135B0BD0-66C2-4905-B104-7F81AECFCCF3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DC1F0470-378C-4F21-B589-BCF1B17ED6A4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uk-UA" sz="2200" dirty="0" smtClean="0"/>
            <a:t>правильне співвіднесення числівника і предмета при лічбі;</a:t>
          </a:r>
        </a:p>
      </dgm:t>
    </dgm:pt>
    <dgm:pt modelId="{3EB519CE-170B-4FDA-AEE7-9D47D89ED0CF}" type="parTrans" cxnId="{92821F9E-3CED-4080-8A21-0E085A62C4B1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543E7362-C807-4063-8B98-B7161CD855FD}" type="sibTrans" cxnId="{92821F9E-3CED-4080-8A21-0E085A62C4B1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6684889D-68C5-419E-9D22-429DFEFEC96F}">
      <dgm:prSet custT="1"/>
      <dgm:spPr/>
      <dgm:t>
        <a:bodyPr/>
        <a:lstStyle/>
        <a:p>
          <a:pPr>
            <a:lnSpc>
              <a:spcPct val="80000"/>
            </a:lnSpc>
          </a:pPr>
          <a:endParaRPr lang="uk-UA" sz="2200" dirty="0" smtClean="0"/>
        </a:p>
        <a:p>
          <a:pPr>
            <a:lnSpc>
              <a:spcPct val="80000"/>
            </a:lnSpc>
          </a:pPr>
          <a:r>
            <a:rPr lang="uk-UA" sz="2200" dirty="0" smtClean="0"/>
            <a:t>останнє з названих при лічбі числівників дає відповідь на запитання, скільки всього предметів в групі;</a:t>
          </a:r>
        </a:p>
      </dgm:t>
    </dgm:pt>
    <dgm:pt modelId="{AFAF5535-1F04-4107-9408-2C2C2C5CBA8E}" type="parTrans" cxnId="{5A209191-BDA9-4418-BED3-987D49F66232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503D7DA9-D99D-4771-931F-0EE3FA760D25}" type="sibTrans" cxnId="{5A209191-BDA9-4418-BED3-987D49F66232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3922D413-18BE-4AF5-86DE-47CFEA986B5A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uk-UA" sz="2200" dirty="0" smtClean="0"/>
            <a:t>лічити можна у будь-якому напрямку.</a:t>
          </a:r>
          <a:endParaRPr lang="ru-RU" sz="2200" dirty="0"/>
        </a:p>
      </dgm:t>
    </dgm:pt>
    <dgm:pt modelId="{40BBFE6E-080C-417F-9ADC-0D22544D9900}" type="parTrans" cxnId="{1AEA8FCA-6683-4D87-8309-D4A8A06D3A69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8316D482-2C4A-496E-8085-E887AA9020EF}" type="sibTrans" cxnId="{1AEA8FCA-6683-4D87-8309-D4A8A06D3A69}">
      <dgm:prSet/>
      <dgm:spPr/>
      <dgm:t>
        <a:bodyPr/>
        <a:lstStyle/>
        <a:p>
          <a:pPr>
            <a:lnSpc>
              <a:spcPct val="80000"/>
            </a:lnSpc>
          </a:pPr>
          <a:endParaRPr lang="ru-RU" sz="2200"/>
        </a:p>
      </dgm:t>
    </dgm:pt>
    <dgm:pt modelId="{29007AB0-26E7-4EC3-96FB-BB461C2E34BB}" type="pres">
      <dgm:prSet presAssocID="{7D91B4C4-EF53-448F-8555-26EF000C1CC2}" presName="Name0" presStyleCnt="0">
        <dgm:presLayoutVars>
          <dgm:dir/>
          <dgm:resizeHandles val="exact"/>
        </dgm:presLayoutVars>
      </dgm:prSet>
      <dgm:spPr/>
    </dgm:pt>
    <dgm:pt modelId="{2E1F327C-770B-42E3-9E41-CE340AA345F4}" type="pres">
      <dgm:prSet presAssocID="{7D91B4C4-EF53-448F-8555-26EF000C1CC2}" presName="fgShape" presStyleLbl="fgShp" presStyleIdx="0" presStyleCnt="1" custLinFactNeighborY="24473"/>
      <dgm:spPr/>
    </dgm:pt>
    <dgm:pt modelId="{67290C7F-5DC9-47E3-8AC4-1D62A1E68814}" type="pres">
      <dgm:prSet presAssocID="{7D91B4C4-EF53-448F-8555-26EF000C1CC2}" presName="linComp" presStyleCnt="0"/>
      <dgm:spPr/>
    </dgm:pt>
    <dgm:pt modelId="{F480927E-DC90-45F4-B121-80D1A20C50CA}" type="pres">
      <dgm:prSet presAssocID="{F0018E63-D9CF-49F0-9294-0101FBB3F684}" presName="compNode" presStyleCnt="0"/>
      <dgm:spPr/>
    </dgm:pt>
    <dgm:pt modelId="{8A4F0758-E29A-4A6E-9E87-96C8018F10BE}" type="pres">
      <dgm:prSet presAssocID="{F0018E63-D9CF-49F0-9294-0101FBB3F684}" presName="bkgdShape" presStyleLbl="node1" presStyleIdx="0" presStyleCnt="4" custLinFactNeighborX="-95" custLinFactNeighborY="0"/>
      <dgm:spPr/>
      <dgm:t>
        <a:bodyPr/>
        <a:lstStyle/>
        <a:p>
          <a:endParaRPr lang="ru-RU"/>
        </a:p>
      </dgm:t>
    </dgm:pt>
    <dgm:pt modelId="{7A79F2B9-2F61-4F75-A625-27E68B710DE5}" type="pres">
      <dgm:prSet presAssocID="{F0018E63-D9CF-49F0-9294-0101FBB3F68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5222D-43A3-403B-8180-67B3D41BD483}" type="pres">
      <dgm:prSet presAssocID="{F0018E63-D9CF-49F0-9294-0101FBB3F684}" presName="invisiNode" presStyleLbl="node1" presStyleIdx="0" presStyleCnt="4"/>
      <dgm:spPr/>
    </dgm:pt>
    <dgm:pt modelId="{DBD17D68-C6F8-4909-A05A-3C5DEA8D92AB}" type="pres">
      <dgm:prSet presAssocID="{F0018E63-D9CF-49F0-9294-0101FBB3F684}" presName="imagNode" presStyleLbl="fgImgPlace1" presStyleIdx="0" presStyleCnt="4" custScaleX="88967" custScaleY="101094" custLinFactNeighborY="-185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5FE8382-EE4F-439D-A1A1-D3D3289A65C6}" type="pres">
      <dgm:prSet presAssocID="{73498214-EC10-4A33-876A-1717A490A5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58E4FE-CA39-4700-8404-049D32CF22F2}" type="pres">
      <dgm:prSet presAssocID="{DC1F0470-378C-4F21-B589-BCF1B17ED6A4}" presName="compNode" presStyleCnt="0"/>
      <dgm:spPr/>
    </dgm:pt>
    <dgm:pt modelId="{597B9639-2624-4FBF-BACD-6F502C743BD6}" type="pres">
      <dgm:prSet presAssocID="{DC1F0470-378C-4F21-B589-BCF1B17ED6A4}" presName="bkgdShape" presStyleLbl="node1" presStyleIdx="1" presStyleCnt="4"/>
      <dgm:spPr/>
      <dgm:t>
        <a:bodyPr/>
        <a:lstStyle/>
        <a:p>
          <a:endParaRPr lang="ru-RU"/>
        </a:p>
      </dgm:t>
    </dgm:pt>
    <dgm:pt modelId="{4BD4E759-07BD-4338-8416-D0DFAECB7AAF}" type="pres">
      <dgm:prSet presAssocID="{DC1F0470-378C-4F21-B589-BCF1B17ED6A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112D6-8795-4179-88DB-2B0EEACFEAB8}" type="pres">
      <dgm:prSet presAssocID="{DC1F0470-378C-4F21-B589-BCF1B17ED6A4}" presName="invisiNode" presStyleLbl="node1" presStyleIdx="1" presStyleCnt="4"/>
      <dgm:spPr/>
    </dgm:pt>
    <dgm:pt modelId="{C302B7E3-73F2-4FEF-BB1E-07F1BD7EE8FE}" type="pres">
      <dgm:prSet presAssocID="{DC1F0470-378C-4F21-B589-BCF1B17ED6A4}" presName="imagNode" presStyleLbl="fgImgPlace1" presStyleIdx="1" presStyleCnt="4" custScaleX="88967" custScaleY="101094" custLinFactNeighborY="-185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BFC1A79-15AB-4C4A-B378-0564A97BABE8}" type="pres">
      <dgm:prSet presAssocID="{543E7362-C807-4063-8B98-B7161CD855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BF646D0-0303-46B5-94B8-A2D824255E0E}" type="pres">
      <dgm:prSet presAssocID="{6684889D-68C5-419E-9D22-429DFEFEC96F}" presName="compNode" presStyleCnt="0"/>
      <dgm:spPr/>
    </dgm:pt>
    <dgm:pt modelId="{A021D1D6-71B3-45CA-A115-E92E1B95C13C}" type="pres">
      <dgm:prSet presAssocID="{6684889D-68C5-419E-9D22-429DFEFEC96F}" presName="bkgdShape" presStyleLbl="node1" presStyleIdx="2" presStyleCnt="4"/>
      <dgm:spPr/>
      <dgm:t>
        <a:bodyPr/>
        <a:lstStyle/>
        <a:p>
          <a:endParaRPr lang="ru-RU"/>
        </a:p>
      </dgm:t>
    </dgm:pt>
    <dgm:pt modelId="{09DFC4BA-A070-45DE-9E7E-F8396696EF80}" type="pres">
      <dgm:prSet presAssocID="{6684889D-68C5-419E-9D22-429DFEFEC96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EC477-3AA8-464D-9178-0C3AD768214B}" type="pres">
      <dgm:prSet presAssocID="{6684889D-68C5-419E-9D22-429DFEFEC96F}" presName="invisiNode" presStyleLbl="node1" presStyleIdx="2" presStyleCnt="4"/>
      <dgm:spPr/>
    </dgm:pt>
    <dgm:pt modelId="{261C3352-CAF7-4BA3-A987-E37CAE696C44}" type="pres">
      <dgm:prSet presAssocID="{6684889D-68C5-419E-9D22-429DFEFEC96F}" presName="imagNode" presStyleLbl="fgImgPlace1" presStyleIdx="2" presStyleCnt="4" custScaleX="88967" custScaleY="101094" custLinFactNeighborY="-185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1FB3ADC-1AC4-4BFE-9F63-3CA8785ABF1C}" type="pres">
      <dgm:prSet presAssocID="{503D7DA9-D99D-4771-931F-0EE3FA760D2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41C22B5-C4E1-4661-96F8-E8811D8BBF76}" type="pres">
      <dgm:prSet presAssocID="{3922D413-18BE-4AF5-86DE-47CFEA986B5A}" presName="compNode" presStyleCnt="0"/>
      <dgm:spPr/>
    </dgm:pt>
    <dgm:pt modelId="{CCA3BEE3-8988-48EF-81C5-C2C958BD0596}" type="pres">
      <dgm:prSet presAssocID="{3922D413-18BE-4AF5-86DE-47CFEA986B5A}" presName="bkgdShape" presStyleLbl="node1" presStyleIdx="3" presStyleCnt="4"/>
      <dgm:spPr/>
      <dgm:t>
        <a:bodyPr/>
        <a:lstStyle/>
        <a:p>
          <a:endParaRPr lang="ru-RU"/>
        </a:p>
      </dgm:t>
    </dgm:pt>
    <dgm:pt modelId="{7343D548-02CB-4662-918F-674660A6989F}" type="pres">
      <dgm:prSet presAssocID="{3922D413-18BE-4AF5-86DE-47CFEA986B5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DC9CB-AE9D-4A01-A728-5827C9151F4C}" type="pres">
      <dgm:prSet presAssocID="{3922D413-18BE-4AF5-86DE-47CFEA986B5A}" presName="invisiNode" presStyleLbl="node1" presStyleIdx="3" presStyleCnt="4"/>
      <dgm:spPr/>
    </dgm:pt>
    <dgm:pt modelId="{9A456D40-4A43-4F68-977A-00CEF2341382}" type="pres">
      <dgm:prSet presAssocID="{3922D413-18BE-4AF5-86DE-47CFEA986B5A}" presName="imagNode" presStyleLbl="fgImgPlace1" presStyleIdx="3" presStyleCnt="4" custScaleX="88967" custScaleY="101094" custLinFactNeighborY="-185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A209191-BDA9-4418-BED3-987D49F66232}" srcId="{7D91B4C4-EF53-448F-8555-26EF000C1CC2}" destId="{6684889D-68C5-419E-9D22-429DFEFEC96F}" srcOrd="2" destOrd="0" parTransId="{AFAF5535-1F04-4107-9408-2C2C2C5CBA8E}" sibTransId="{503D7DA9-D99D-4771-931F-0EE3FA760D25}"/>
    <dgm:cxn modelId="{135B0BD0-66C2-4905-B104-7F81AECFCCF3}" srcId="{7D91B4C4-EF53-448F-8555-26EF000C1CC2}" destId="{F0018E63-D9CF-49F0-9294-0101FBB3F684}" srcOrd="0" destOrd="0" parTransId="{1D87C052-0ED8-49BD-BFC7-B91606B5692F}" sibTransId="{73498214-EC10-4A33-876A-1717A490A54C}"/>
    <dgm:cxn modelId="{6024C9F1-9051-4824-AC3C-D0B0C5778AE6}" type="presOf" srcId="{7D91B4C4-EF53-448F-8555-26EF000C1CC2}" destId="{29007AB0-26E7-4EC3-96FB-BB461C2E34BB}" srcOrd="0" destOrd="0" presId="urn:microsoft.com/office/officeart/2005/8/layout/hList7"/>
    <dgm:cxn modelId="{A21FEBCF-8DCE-44B0-A0D8-ADFBC58B4A85}" type="presOf" srcId="{3922D413-18BE-4AF5-86DE-47CFEA986B5A}" destId="{CCA3BEE3-8988-48EF-81C5-C2C958BD0596}" srcOrd="0" destOrd="0" presId="urn:microsoft.com/office/officeart/2005/8/layout/hList7"/>
    <dgm:cxn modelId="{E1D9FDDF-F2B8-42C4-8F8B-C98FB59C71FA}" type="presOf" srcId="{6684889D-68C5-419E-9D22-429DFEFEC96F}" destId="{A021D1D6-71B3-45CA-A115-E92E1B95C13C}" srcOrd="0" destOrd="0" presId="urn:microsoft.com/office/officeart/2005/8/layout/hList7"/>
    <dgm:cxn modelId="{1305304F-D545-4109-880A-32EEA5A01476}" type="presOf" srcId="{503D7DA9-D99D-4771-931F-0EE3FA760D25}" destId="{51FB3ADC-1AC4-4BFE-9F63-3CA8785ABF1C}" srcOrd="0" destOrd="0" presId="urn:microsoft.com/office/officeart/2005/8/layout/hList7"/>
    <dgm:cxn modelId="{08B09917-85E3-4F1D-A356-AC55FA3E9664}" type="presOf" srcId="{DC1F0470-378C-4F21-B589-BCF1B17ED6A4}" destId="{4BD4E759-07BD-4338-8416-D0DFAECB7AAF}" srcOrd="1" destOrd="0" presId="urn:microsoft.com/office/officeart/2005/8/layout/hList7"/>
    <dgm:cxn modelId="{603167FD-7051-4611-B641-8A4910349441}" type="presOf" srcId="{73498214-EC10-4A33-876A-1717A490A54C}" destId="{15FE8382-EE4F-439D-A1A1-D3D3289A65C6}" srcOrd="0" destOrd="0" presId="urn:microsoft.com/office/officeart/2005/8/layout/hList7"/>
    <dgm:cxn modelId="{92821F9E-3CED-4080-8A21-0E085A62C4B1}" srcId="{7D91B4C4-EF53-448F-8555-26EF000C1CC2}" destId="{DC1F0470-378C-4F21-B589-BCF1B17ED6A4}" srcOrd="1" destOrd="0" parTransId="{3EB519CE-170B-4FDA-AEE7-9D47D89ED0CF}" sibTransId="{543E7362-C807-4063-8B98-B7161CD855FD}"/>
    <dgm:cxn modelId="{D9425DD3-92A5-48D9-A01A-A5BB1B3CFF8C}" type="presOf" srcId="{DC1F0470-378C-4F21-B589-BCF1B17ED6A4}" destId="{597B9639-2624-4FBF-BACD-6F502C743BD6}" srcOrd="0" destOrd="0" presId="urn:microsoft.com/office/officeart/2005/8/layout/hList7"/>
    <dgm:cxn modelId="{603B4202-359A-4BFF-9933-936CB44FE52D}" type="presOf" srcId="{543E7362-C807-4063-8B98-B7161CD855FD}" destId="{FBFC1A79-15AB-4C4A-B378-0564A97BABE8}" srcOrd="0" destOrd="0" presId="urn:microsoft.com/office/officeart/2005/8/layout/hList7"/>
    <dgm:cxn modelId="{D6C52917-BF71-4267-9FCE-68E71557D57E}" type="presOf" srcId="{6684889D-68C5-419E-9D22-429DFEFEC96F}" destId="{09DFC4BA-A070-45DE-9E7E-F8396696EF80}" srcOrd="1" destOrd="0" presId="urn:microsoft.com/office/officeart/2005/8/layout/hList7"/>
    <dgm:cxn modelId="{861D6552-DDFA-4917-A819-EBAD812A9278}" type="presOf" srcId="{F0018E63-D9CF-49F0-9294-0101FBB3F684}" destId="{7A79F2B9-2F61-4F75-A625-27E68B710DE5}" srcOrd="1" destOrd="0" presId="urn:microsoft.com/office/officeart/2005/8/layout/hList7"/>
    <dgm:cxn modelId="{588E7C99-95B1-47C0-AE0B-A76448B85615}" type="presOf" srcId="{3922D413-18BE-4AF5-86DE-47CFEA986B5A}" destId="{7343D548-02CB-4662-918F-674660A6989F}" srcOrd="1" destOrd="0" presId="urn:microsoft.com/office/officeart/2005/8/layout/hList7"/>
    <dgm:cxn modelId="{1AEA8FCA-6683-4D87-8309-D4A8A06D3A69}" srcId="{7D91B4C4-EF53-448F-8555-26EF000C1CC2}" destId="{3922D413-18BE-4AF5-86DE-47CFEA986B5A}" srcOrd="3" destOrd="0" parTransId="{40BBFE6E-080C-417F-9ADC-0D22544D9900}" sibTransId="{8316D482-2C4A-496E-8085-E887AA9020EF}"/>
    <dgm:cxn modelId="{A8E778E7-5B68-4342-B75B-CC60D02402D4}" type="presOf" srcId="{F0018E63-D9CF-49F0-9294-0101FBB3F684}" destId="{8A4F0758-E29A-4A6E-9E87-96C8018F10BE}" srcOrd="0" destOrd="0" presId="urn:microsoft.com/office/officeart/2005/8/layout/hList7"/>
    <dgm:cxn modelId="{001AB61A-3032-4845-9404-FB3E2FB6D392}" type="presParOf" srcId="{29007AB0-26E7-4EC3-96FB-BB461C2E34BB}" destId="{2E1F327C-770B-42E3-9E41-CE340AA345F4}" srcOrd="0" destOrd="0" presId="urn:microsoft.com/office/officeart/2005/8/layout/hList7"/>
    <dgm:cxn modelId="{7ED16963-67F9-4EB9-B7C8-26499C7FF589}" type="presParOf" srcId="{29007AB0-26E7-4EC3-96FB-BB461C2E34BB}" destId="{67290C7F-5DC9-47E3-8AC4-1D62A1E68814}" srcOrd="1" destOrd="0" presId="urn:microsoft.com/office/officeart/2005/8/layout/hList7"/>
    <dgm:cxn modelId="{056F53BA-B82F-48EA-8719-3601E8905923}" type="presParOf" srcId="{67290C7F-5DC9-47E3-8AC4-1D62A1E68814}" destId="{F480927E-DC90-45F4-B121-80D1A20C50CA}" srcOrd="0" destOrd="0" presId="urn:microsoft.com/office/officeart/2005/8/layout/hList7"/>
    <dgm:cxn modelId="{1C7A63F1-BBCE-4BB3-894D-BA9D9FCAE7C8}" type="presParOf" srcId="{F480927E-DC90-45F4-B121-80D1A20C50CA}" destId="{8A4F0758-E29A-4A6E-9E87-96C8018F10BE}" srcOrd="0" destOrd="0" presId="urn:microsoft.com/office/officeart/2005/8/layout/hList7"/>
    <dgm:cxn modelId="{06DC4506-556A-4538-9A43-09AA97012B9B}" type="presParOf" srcId="{F480927E-DC90-45F4-B121-80D1A20C50CA}" destId="{7A79F2B9-2F61-4F75-A625-27E68B710DE5}" srcOrd="1" destOrd="0" presId="urn:microsoft.com/office/officeart/2005/8/layout/hList7"/>
    <dgm:cxn modelId="{43C5E3DC-978C-4323-B16B-7BD30E663F34}" type="presParOf" srcId="{F480927E-DC90-45F4-B121-80D1A20C50CA}" destId="{C795222D-43A3-403B-8180-67B3D41BD483}" srcOrd="2" destOrd="0" presId="urn:microsoft.com/office/officeart/2005/8/layout/hList7"/>
    <dgm:cxn modelId="{D206CF4E-81E7-4256-B8D0-AE3BA8470238}" type="presParOf" srcId="{F480927E-DC90-45F4-B121-80D1A20C50CA}" destId="{DBD17D68-C6F8-4909-A05A-3C5DEA8D92AB}" srcOrd="3" destOrd="0" presId="urn:microsoft.com/office/officeart/2005/8/layout/hList7"/>
    <dgm:cxn modelId="{15C11C17-901F-4CC4-A2D6-E6BE96EC813C}" type="presParOf" srcId="{67290C7F-5DC9-47E3-8AC4-1D62A1E68814}" destId="{15FE8382-EE4F-439D-A1A1-D3D3289A65C6}" srcOrd="1" destOrd="0" presId="urn:microsoft.com/office/officeart/2005/8/layout/hList7"/>
    <dgm:cxn modelId="{C1EF04AF-E78F-4C4C-A0CE-49A7B3058766}" type="presParOf" srcId="{67290C7F-5DC9-47E3-8AC4-1D62A1E68814}" destId="{4158E4FE-CA39-4700-8404-049D32CF22F2}" srcOrd="2" destOrd="0" presId="urn:microsoft.com/office/officeart/2005/8/layout/hList7"/>
    <dgm:cxn modelId="{542A9C4A-9B09-41B1-9195-6DD9376CE3D4}" type="presParOf" srcId="{4158E4FE-CA39-4700-8404-049D32CF22F2}" destId="{597B9639-2624-4FBF-BACD-6F502C743BD6}" srcOrd="0" destOrd="0" presId="urn:microsoft.com/office/officeart/2005/8/layout/hList7"/>
    <dgm:cxn modelId="{07BE919D-20FD-4C88-909E-E9FE9E1556BC}" type="presParOf" srcId="{4158E4FE-CA39-4700-8404-049D32CF22F2}" destId="{4BD4E759-07BD-4338-8416-D0DFAECB7AAF}" srcOrd="1" destOrd="0" presId="urn:microsoft.com/office/officeart/2005/8/layout/hList7"/>
    <dgm:cxn modelId="{E5A7F8FC-5B52-46A8-BDC8-39BAE6CD9D4D}" type="presParOf" srcId="{4158E4FE-CA39-4700-8404-049D32CF22F2}" destId="{90E112D6-8795-4179-88DB-2B0EEACFEAB8}" srcOrd="2" destOrd="0" presId="urn:microsoft.com/office/officeart/2005/8/layout/hList7"/>
    <dgm:cxn modelId="{5A8C0904-6DA4-4FE5-B1CC-B1A1075A111D}" type="presParOf" srcId="{4158E4FE-CA39-4700-8404-049D32CF22F2}" destId="{C302B7E3-73F2-4FEF-BB1E-07F1BD7EE8FE}" srcOrd="3" destOrd="0" presId="urn:microsoft.com/office/officeart/2005/8/layout/hList7"/>
    <dgm:cxn modelId="{4F319A4C-AEAE-4929-B40C-88872BC43ECE}" type="presParOf" srcId="{67290C7F-5DC9-47E3-8AC4-1D62A1E68814}" destId="{FBFC1A79-15AB-4C4A-B378-0564A97BABE8}" srcOrd="3" destOrd="0" presId="urn:microsoft.com/office/officeart/2005/8/layout/hList7"/>
    <dgm:cxn modelId="{9E81EEB4-C023-4B5D-BC6E-76EC828D2BF8}" type="presParOf" srcId="{67290C7F-5DC9-47E3-8AC4-1D62A1E68814}" destId="{BBF646D0-0303-46B5-94B8-A2D824255E0E}" srcOrd="4" destOrd="0" presId="urn:microsoft.com/office/officeart/2005/8/layout/hList7"/>
    <dgm:cxn modelId="{2005DA99-559D-4B04-A9A8-A1526824B19A}" type="presParOf" srcId="{BBF646D0-0303-46B5-94B8-A2D824255E0E}" destId="{A021D1D6-71B3-45CA-A115-E92E1B95C13C}" srcOrd="0" destOrd="0" presId="urn:microsoft.com/office/officeart/2005/8/layout/hList7"/>
    <dgm:cxn modelId="{2DFC194A-8568-4C01-82A3-94BDF0A369E5}" type="presParOf" srcId="{BBF646D0-0303-46B5-94B8-A2D824255E0E}" destId="{09DFC4BA-A070-45DE-9E7E-F8396696EF80}" srcOrd="1" destOrd="0" presId="urn:microsoft.com/office/officeart/2005/8/layout/hList7"/>
    <dgm:cxn modelId="{6E6E3EE7-C234-4D87-86B9-DE62D6C49C9F}" type="presParOf" srcId="{BBF646D0-0303-46B5-94B8-A2D824255E0E}" destId="{254EC477-3AA8-464D-9178-0C3AD768214B}" srcOrd="2" destOrd="0" presId="urn:microsoft.com/office/officeart/2005/8/layout/hList7"/>
    <dgm:cxn modelId="{94978549-CF88-442B-9734-5FC61F87D16C}" type="presParOf" srcId="{BBF646D0-0303-46B5-94B8-A2D824255E0E}" destId="{261C3352-CAF7-4BA3-A987-E37CAE696C44}" srcOrd="3" destOrd="0" presId="urn:microsoft.com/office/officeart/2005/8/layout/hList7"/>
    <dgm:cxn modelId="{E8BF8226-4AF9-4F61-A47B-D532FB71A16A}" type="presParOf" srcId="{67290C7F-5DC9-47E3-8AC4-1D62A1E68814}" destId="{51FB3ADC-1AC4-4BFE-9F63-3CA8785ABF1C}" srcOrd="5" destOrd="0" presId="urn:microsoft.com/office/officeart/2005/8/layout/hList7"/>
    <dgm:cxn modelId="{31159135-00D3-4938-95A6-926BB5B09510}" type="presParOf" srcId="{67290C7F-5DC9-47E3-8AC4-1D62A1E68814}" destId="{D41C22B5-C4E1-4661-96F8-E8811D8BBF76}" srcOrd="6" destOrd="0" presId="urn:microsoft.com/office/officeart/2005/8/layout/hList7"/>
    <dgm:cxn modelId="{56D4122D-199B-47DB-A68C-EA5C5447E0F2}" type="presParOf" srcId="{D41C22B5-C4E1-4661-96F8-E8811D8BBF76}" destId="{CCA3BEE3-8988-48EF-81C5-C2C958BD0596}" srcOrd="0" destOrd="0" presId="urn:microsoft.com/office/officeart/2005/8/layout/hList7"/>
    <dgm:cxn modelId="{2F9A96CB-4D2D-4E08-BE5A-B30660CF32FB}" type="presParOf" srcId="{D41C22B5-C4E1-4661-96F8-E8811D8BBF76}" destId="{7343D548-02CB-4662-918F-674660A6989F}" srcOrd="1" destOrd="0" presId="urn:microsoft.com/office/officeart/2005/8/layout/hList7"/>
    <dgm:cxn modelId="{EA2585B3-699B-4A99-ADC4-8AFFDF765FFC}" type="presParOf" srcId="{D41C22B5-C4E1-4661-96F8-E8811D8BBF76}" destId="{A84DC9CB-AE9D-4A01-A728-5827C9151F4C}" srcOrd="2" destOrd="0" presId="urn:microsoft.com/office/officeart/2005/8/layout/hList7"/>
    <dgm:cxn modelId="{D9E15DF4-8856-4479-8E3F-32499F6E16F2}" type="presParOf" srcId="{D41C22B5-C4E1-4661-96F8-E8811D8BBF76}" destId="{9A456D40-4A43-4F68-977A-00CEF2341382}" srcOrd="3" destOrd="0" presId="urn:microsoft.com/office/officeart/2005/8/layout/hList7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D8655A-D307-4D36-8D96-59577422BE09}" type="doc">
      <dgm:prSet loTypeId="urn:microsoft.com/office/officeart/2005/8/layout/default" loCatId="list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17C2574-8A21-4B0C-BF11-C282F7412A85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Скільки?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AEF275B6-409B-4220-845F-C6AAA8905072}" type="parTrans" cxnId="{FEB1BC09-AD83-4C94-9F70-CFE23036F2B6}">
      <dgm:prSet/>
      <dgm:spPr/>
      <dgm:t>
        <a:bodyPr/>
        <a:lstStyle/>
        <a:p>
          <a:endParaRPr lang="ru-RU"/>
        </a:p>
      </dgm:t>
    </dgm:pt>
    <dgm:pt modelId="{89CD36D9-B396-44DE-A851-40D354EAAFDE}" type="sibTrans" cxnId="{FEB1BC09-AD83-4C94-9F70-CFE23036F2B6}">
      <dgm:prSet/>
      <dgm:spPr/>
      <dgm:t>
        <a:bodyPr/>
        <a:lstStyle/>
        <a:p>
          <a:endParaRPr lang="ru-RU"/>
        </a:p>
      </dgm:t>
    </dgm:pt>
    <dgm:pt modelId="{B31E5AD8-347F-4A86-82F7-910D851295A8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Який за лічбою?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1C05F46-67FB-4E1D-BCA7-2802EC80E227}" type="parTrans" cxnId="{D3627E64-7DAA-4F77-A89E-C5454C263772}">
      <dgm:prSet/>
      <dgm:spPr/>
      <dgm:t>
        <a:bodyPr/>
        <a:lstStyle/>
        <a:p>
          <a:endParaRPr lang="ru-RU"/>
        </a:p>
      </dgm:t>
    </dgm:pt>
    <dgm:pt modelId="{79FCAE07-6403-4E75-8642-25D1461DE129}" type="sibTrans" cxnId="{D3627E64-7DAA-4F77-A89E-C5454C263772}">
      <dgm:prSet/>
      <dgm:spPr/>
      <dgm:t>
        <a:bodyPr/>
        <a:lstStyle/>
        <a:p>
          <a:endParaRPr lang="ru-RU"/>
        </a:p>
      </dgm:t>
    </dgm:pt>
    <dgm:pt modelId="{DCBB47AC-12B8-49BE-B851-759E99376FDD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вимагає перерахунку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BD4008C-9E1B-44B6-A1CE-A78B593E3E99}" type="parTrans" cxnId="{70978B52-576B-4CE4-AC92-774155D6B64F}">
      <dgm:prSet/>
      <dgm:spPr/>
      <dgm:t>
        <a:bodyPr/>
        <a:lstStyle/>
        <a:p>
          <a:endParaRPr lang="ru-RU"/>
        </a:p>
      </dgm:t>
    </dgm:pt>
    <dgm:pt modelId="{1BBEEAD1-A245-40D3-BBB1-48CBFC910615}" type="sibTrans" cxnId="{70978B52-576B-4CE4-AC92-774155D6B64F}">
      <dgm:prSet/>
      <dgm:spPr/>
      <dgm:t>
        <a:bodyPr/>
        <a:lstStyle/>
        <a:p>
          <a:endParaRPr lang="ru-RU"/>
        </a:p>
      </dgm:t>
    </dgm:pt>
    <dgm:pt modelId="{1E28D887-E51D-45BC-A02E-F7D45A06E603}" type="pres">
      <dgm:prSet presAssocID="{E0D8655A-D307-4D36-8D96-59577422BE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E83EA4-E97C-45EB-ABA7-C282924CC9BE}" type="pres">
      <dgm:prSet presAssocID="{817C2574-8A21-4B0C-BF11-C282F7412A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DB831-51E8-451F-B901-337368DFC35E}" type="pres">
      <dgm:prSet presAssocID="{89CD36D9-B396-44DE-A851-40D354EAAFDE}" presName="sibTrans" presStyleCnt="0"/>
      <dgm:spPr/>
      <dgm:t>
        <a:bodyPr/>
        <a:lstStyle/>
        <a:p>
          <a:endParaRPr lang="ru-RU"/>
        </a:p>
      </dgm:t>
    </dgm:pt>
    <dgm:pt modelId="{5CEAE42E-30C9-4ACE-A29B-9E17B1E59F73}" type="pres">
      <dgm:prSet presAssocID="{B31E5AD8-347F-4A86-82F7-910D851295A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B3804-59A8-4D5F-B24C-55B26CD992C8}" type="pres">
      <dgm:prSet presAssocID="{79FCAE07-6403-4E75-8642-25D1461DE129}" presName="sibTrans" presStyleCnt="0"/>
      <dgm:spPr/>
      <dgm:t>
        <a:bodyPr/>
        <a:lstStyle/>
        <a:p>
          <a:endParaRPr lang="ru-RU"/>
        </a:p>
      </dgm:t>
    </dgm:pt>
    <dgm:pt modelId="{E7C9EFCE-A0B9-41A0-923D-ED433ECCD816}" type="pres">
      <dgm:prSet presAssocID="{DCBB47AC-12B8-49BE-B851-759E99376FD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78B52-576B-4CE4-AC92-774155D6B64F}" srcId="{E0D8655A-D307-4D36-8D96-59577422BE09}" destId="{DCBB47AC-12B8-49BE-B851-759E99376FDD}" srcOrd="2" destOrd="0" parTransId="{3BD4008C-9E1B-44B6-A1CE-A78B593E3E99}" sibTransId="{1BBEEAD1-A245-40D3-BBB1-48CBFC910615}"/>
    <dgm:cxn modelId="{06CDDAAF-5E3A-4F84-A931-BEBCFEA12D7D}" type="presOf" srcId="{E0D8655A-D307-4D36-8D96-59577422BE09}" destId="{1E28D887-E51D-45BC-A02E-F7D45A06E603}" srcOrd="0" destOrd="0" presId="urn:microsoft.com/office/officeart/2005/8/layout/default"/>
    <dgm:cxn modelId="{FEB1BC09-AD83-4C94-9F70-CFE23036F2B6}" srcId="{E0D8655A-D307-4D36-8D96-59577422BE09}" destId="{817C2574-8A21-4B0C-BF11-C282F7412A85}" srcOrd="0" destOrd="0" parTransId="{AEF275B6-409B-4220-845F-C6AAA8905072}" sibTransId="{89CD36D9-B396-44DE-A851-40D354EAAFDE}"/>
    <dgm:cxn modelId="{65903261-56A9-47E7-ACEB-6D8713CCED11}" type="presOf" srcId="{DCBB47AC-12B8-49BE-B851-759E99376FDD}" destId="{E7C9EFCE-A0B9-41A0-923D-ED433ECCD816}" srcOrd="0" destOrd="0" presId="urn:microsoft.com/office/officeart/2005/8/layout/default"/>
    <dgm:cxn modelId="{E6C94F6C-73D7-4EC9-A741-6168437380AF}" type="presOf" srcId="{817C2574-8A21-4B0C-BF11-C282F7412A85}" destId="{A3E83EA4-E97C-45EB-ABA7-C282924CC9BE}" srcOrd="0" destOrd="0" presId="urn:microsoft.com/office/officeart/2005/8/layout/default"/>
    <dgm:cxn modelId="{CC46E3BE-AE2A-458A-82BD-D9E4F95ECDD9}" type="presOf" srcId="{B31E5AD8-347F-4A86-82F7-910D851295A8}" destId="{5CEAE42E-30C9-4ACE-A29B-9E17B1E59F73}" srcOrd="0" destOrd="0" presId="urn:microsoft.com/office/officeart/2005/8/layout/default"/>
    <dgm:cxn modelId="{D3627E64-7DAA-4F77-A89E-C5454C263772}" srcId="{E0D8655A-D307-4D36-8D96-59577422BE09}" destId="{B31E5AD8-347F-4A86-82F7-910D851295A8}" srcOrd="1" destOrd="0" parTransId="{21C05F46-67FB-4E1D-BCA7-2802EC80E227}" sibTransId="{79FCAE07-6403-4E75-8642-25D1461DE129}"/>
    <dgm:cxn modelId="{3EE69D0B-65D5-4380-B7D9-5A65D46ABF5E}" type="presParOf" srcId="{1E28D887-E51D-45BC-A02E-F7D45A06E603}" destId="{A3E83EA4-E97C-45EB-ABA7-C282924CC9BE}" srcOrd="0" destOrd="0" presId="urn:microsoft.com/office/officeart/2005/8/layout/default"/>
    <dgm:cxn modelId="{14E4D57E-66B3-4BF3-83CF-8B82FF783F9F}" type="presParOf" srcId="{1E28D887-E51D-45BC-A02E-F7D45A06E603}" destId="{E14DB831-51E8-451F-B901-337368DFC35E}" srcOrd="1" destOrd="0" presId="urn:microsoft.com/office/officeart/2005/8/layout/default"/>
    <dgm:cxn modelId="{16E09F46-802D-4457-9B81-3501006D2DB7}" type="presParOf" srcId="{1E28D887-E51D-45BC-A02E-F7D45A06E603}" destId="{5CEAE42E-30C9-4ACE-A29B-9E17B1E59F73}" srcOrd="2" destOrd="0" presId="urn:microsoft.com/office/officeart/2005/8/layout/default"/>
    <dgm:cxn modelId="{CA72D221-8F96-4D9D-94A2-6788C1939326}" type="presParOf" srcId="{1E28D887-E51D-45BC-A02E-F7D45A06E603}" destId="{4DCB3804-59A8-4D5F-B24C-55B26CD992C8}" srcOrd="3" destOrd="0" presId="urn:microsoft.com/office/officeart/2005/8/layout/default"/>
    <dgm:cxn modelId="{75458B9E-526A-480E-B460-FF8FA5455674}" type="presParOf" srcId="{1E28D887-E51D-45BC-A02E-F7D45A06E603}" destId="{E7C9EFCE-A0B9-41A0-923D-ED433ECCD816}" srcOrd="4" destOrd="0" presId="urn:microsoft.com/office/officeart/2005/8/layout/default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207A0D-9550-4A44-A6D7-C460902D904A}" type="doc">
      <dgm:prSet loTypeId="urn:microsoft.com/office/officeart/2005/8/layout/default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C5D8CEF-A4F0-420C-9251-40340E43B3FD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Який за лічбою?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39793BE-4A68-4AEF-AC27-7F1966D74F4C}" type="parTrans" cxnId="{302B8F9E-E307-4E84-8C28-BACBE11DCD1B}">
      <dgm:prSet/>
      <dgm:spPr/>
      <dgm:t>
        <a:bodyPr/>
        <a:lstStyle/>
        <a:p>
          <a:endParaRPr lang="ru-RU"/>
        </a:p>
      </dgm:t>
    </dgm:pt>
    <dgm:pt modelId="{50FBAA12-9BB6-40A6-8934-FC46B0B42620}" type="sibTrans" cxnId="{302B8F9E-E307-4E84-8C28-BACBE11DCD1B}">
      <dgm:prSet/>
      <dgm:spPr/>
      <dgm:t>
        <a:bodyPr/>
        <a:lstStyle/>
        <a:p>
          <a:endParaRPr lang="ru-RU"/>
        </a:p>
      </dgm:t>
    </dgm:pt>
    <dgm:pt modelId="{92B8D731-FB43-4CB3-A157-880092D5BD40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Напрямок лічби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4C5D3FB-7356-4430-A63C-EBB3241A7729}" type="parTrans" cxnId="{4D87D84C-8056-4A93-9DB8-98020A31FFB4}">
      <dgm:prSet/>
      <dgm:spPr/>
      <dgm:t>
        <a:bodyPr/>
        <a:lstStyle/>
        <a:p>
          <a:endParaRPr lang="ru-RU"/>
        </a:p>
      </dgm:t>
    </dgm:pt>
    <dgm:pt modelId="{28908230-E3DC-48A5-9A17-3B7D7B1C2085}" type="sibTrans" cxnId="{4D87D84C-8056-4A93-9DB8-98020A31FFB4}">
      <dgm:prSet/>
      <dgm:spPr/>
      <dgm:t>
        <a:bodyPr/>
        <a:lstStyle/>
        <a:p>
          <a:endParaRPr lang="ru-RU"/>
        </a:p>
      </dgm:t>
    </dgm:pt>
    <dgm:pt modelId="{A6DBD5CE-2DD3-423D-8457-09C818F84575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порядковий номер одного й того самого предмету може бути відмінним в залежності від напрямку лічби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82DFE2F-6636-48DF-8FE0-E20155ED5D69}" type="parTrans" cxnId="{DF485AD5-14CC-428B-95BD-D08BBF0F75C7}">
      <dgm:prSet/>
      <dgm:spPr/>
      <dgm:t>
        <a:bodyPr/>
        <a:lstStyle/>
        <a:p>
          <a:endParaRPr lang="ru-RU"/>
        </a:p>
      </dgm:t>
    </dgm:pt>
    <dgm:pt modelId="{281F18F4-BB22-41F5-96F0-DEA1F4206AED}" type="sibTrans" cxnId="{DF485AD5-14CC-428B-95BD-D08BBF0F75C7}">
      <dgm:prSet/>
      <dgm:spPr/>
      <dgm:t>
        <a:bodyPr/>
        <a:lstStyle/>
        <a:p>
          <a:endParaRPr lang="ru-RU"/>
        </a:p>
      </dgm:t>
    </dgm:pt>
    <dgm:pt modelId="{0BD48C80-375E-4EA5-A413-38706B3AA670}" type="pres">
      <dgm:prSet presAssocID="{C1207A0D-9550-4A44-A6D7-C460902D904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F01C2C-E44E-4225-8ECA-755F4747CD91}" type="pres">
      <dgm:prSet presAssocID="{0C5D8CEF-A4F0-420C-9251-40340E43B3F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C3CB7-C608-462E-AF5A-20FDC869C13B}" type="pres">
      <dgm:prSet presAssocID="{50FBAA12-9BB6-40A6-8934-FC46B0B42620}" presName="sibTrans" presStyleCnt="0"/>
      <dgm:spPr/>
      <dgm:t>
        <a:bodyPr/>
        <a:lstStyle/>
        <a:p>
          <a:endParaRPr lang="ru-RU"/>
        </a:p>
      </dgm:t>
    </dgm:pt>
    <dgm:pt modelId="{D42F5640-C831-41DB-B0CF-56D1D805155C}" type="pres">
      <dgm:prSet presAssocID="{92B8D731-FB43-4CB3-A157-880092D5BD4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F49E2-FFE7-4B4C-AD55-3C3667310E20}" type="pres">
      <dgm:prSet presAssocID="{28908230-E3DC-48A5-9A17-3B7D7B1C2085}" presName="sibTrans" presStyleCnt="0"/>
      <dgm:spPr/>
      <dgm:t>
        <a:bodyPr/>
        <a:lstStyle/>
        <a:p>
          <a:endParaRPr lang="ru-RU"/>
        </a:p>
      </dgm:t>
    </dgm:pt>
    <dgm:pt modelId="{1905F678-F678-43C8-880D-D9C63A9B56E8}" type="pres">
      <dgm:prSet presAssocID="{A6DBD5CE-2DD3-423D-8457-09C818F84575}" presName="node" presStyleLbl="node1" presStyleIdx="2" presStyleCnt="3" custScaleX="137709" custScaleY="124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78A18D-E8C6-47FE-9B0F-86815F94DC90}" type="presOf" srcId="{A6DBD5CE-2DD3-423D-8457-09C818F84575}" destId="{1905F678-F678-43C8-880D-D9C63A9B56E8}" srcOrd="0" destOrd="0" presId="urn:microsoft.com/office/officeart/2005/8/layout/default"/>
    <dgm:cxn modelId="{14962953-D05D-4EDE-A711-0D7EC1ABFAC3}" type="presOf" srcId="{C1207A0D-9550-4A44-A6D7-C460902D904A}" destId="{0BD48C80-375E-4EA5-A413-38706B3AA670}" srcOrd="0" destOrd="0" presId="urn:microsoft.com/office/officeart/2005/8/layout/default"/>
    <dgm:cxn modelId="{302B8F9E-E307-4E84-8C28-BACBE11DCD1B}" srcId="{C1207A0D-9550-4A44-A6D7-C460902D904A}" destId="{0C5D8CEF-A4F0-420C-9251-40340E43B3FD}" srcOrd="0" destOrd="0" parTransId="{739793BE-4A68-4AEF-AC27-7F1966D74F4C}" sibTransId="{50FBAA12-9BB6-40A6-8934-FC46B0B42620}"/>
    <dgm:cxn modelId="{4D87D84C-8056-4A93-9DB8-98020A31FFB4}" srcId="{C1207A0D-9550-4A44-A6D7-C460902D904A}" destId="{92B8D731-FB43-4CB3-A157-880092D5BD40}" srcOrd="1" destOrd="0" parTransId="{F4C5D3FB-7356-4430-A63C-EBB3241A7729}" sibTransId="{28908230-E3DC-48A5-9A17-3B7D7B1C2085}"/>
    <dgm:cxn modelId="{BDBD002D-410F-44B6-A825-95C748D7BD8F}" type="presOf" srcId="{0C5D8CEF-A4F0-420C-9251-40340E43B3FD}" destId="{BAF01C2C-E44E-4225-8ECA-755F4747CD91}" srcOrd="0" destOrd="0" presId="urn:microsoft.com/office/officeart/2005/8/layout/default"/>
    <dgm:cxn modelId="{9FB6A989-42CF-40CB-A003-DFB994ACBDEA}" type="presOf" srcId="{92B8D731-FB43-4CB3-A157-880092D5BD40}" destId="{D42F5640-C831-41DB-B0CF-56D1D805155C}" srcOrd="0" destOrd="0" presId="urn:microsoft.com/office/officeart/2005/8/layout/default"/>
    <dgm:cxn modelId="{DF485AD5-14CC-428B-95BD-D08BBF0F75C7}" srcId="{C1207A0D-9550-4A44-A6D7-C460902D904A}" destId="{A6DBD5CE-2DD3-423D-8457-09C818F84575}" srcOrd="2" destOrd="0" parTransId="{782DFE2F-6636-48DF-8FE0-E20155ED5D69}" sibTransId="{281F18F4-BB22-41F5-96F0-DEA1F4206AED}"/>
    <dgm:cxn modelId="{9354DEC4-A1FD-4F51-8219-30B3C514A905}" type="presParOf" srcId="{0BD48C80-375E-4EA5-A413-38706B3AA670}" destId="{BAF01C2C-E44E-4225-8ECA-755F4747CD91}" srcOrd="0" destOrd="0" presId="urn:microsoft.com/office/officeart/2005/8/layout/default"/>
    <dgm:cxn modelId="{D72084F2-EF35-4BB8-802B-F76D13A5DDE1}" type="presParOf" srcId="{0BD48C80-375E-4EA5-A413-38706B3AA670}" destId="{D3BC3CB7-C608-462E-AF5A-20FDC869C13B}" srcOrd="1" destOrd="0" presId="urn:microsoft.com/office/officeart/2005/8/layout/default"/>
    <dgm:cxn modelId="{B23A9C9D-6E48-4F4E-BED6-83B482617ACB}" type="presParOf" srcId="{0BD48C80-375E-4EA5-A413-38706B3AA670}" destId="{D42F5640-C831-41DB-B0CF-56D1D805155C}" srcOrd="2" destOrd="0" presId="urn:microsoft.com/office/officeart/2005/8/layout/default"/>
    <dgm:cxn modelId="{0717F3F9-1022-4C92-BE66-AB531CD636D5}" type="presParOf" srcId="{0BD48C80-375E-4EA5-A413-38706B3AA670}" destId="{EBDF49E2-FFE7-4B4C-AD55-3C3667310E20}" srcOrd="3" destOrd="0" presId="urn:microsoft.com/office/officeart/2005/8/layout/default"/>
    <dgm:cxn modelId="{BC06A664-C7EB-46E9-A518-DABDF7B878B4}" type="presParOf" srcId="{0BD48C80-375E-4EA5-A413-38706B3AA670}" destId="{1905F678-F678-43C8-880D-D9C63A9B56E8}" srcOrd="4" destOrd="0" presId="urn:microsoft.com/office/officeart/2005/8/layout/default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DFD176-5638-4BEF-8DDE-6125BD0459EB}" type="doc">
      <dgm:prSet loTypeId="urn:microsoft.com/office/officeart/2005/8/layout/h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99132D5-6E1F-44EE-B0DE-62862D14CD1D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Зграя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4E0ABAA-0116-4F13-86D6-9A5E853BE469}" type="parTrans" cxnId="{35F54827-6831-4423-A2D6-1A6D52F4AD1B}">
      <dgm:prSet/>
      <dgm:spPr/>
      <dgm:t>
        <a:bodyPr/>
        <a:lstStyle/>
        <a:p>
          <a:endParaRPr lang="ru-RU"/>
        </a:p>
      </dgm:t>
    </dgm:pt>
    <dgm:pt modelId="{5B6912D8-FFB8-4073-8897-A393090F160F}" type="sibTrans" cxnId="{35F54827-6831-4423-A2D6-1A6D52F4AD1B}">
      <dgm:prSet/>
      <dgm:spPr/>
      <dgm:t>
        <a:bodyPr/>
        <a:lstStyle/>
        <a:p>
          <a:endParaRPr lang="ru-RU"/>
        </a:p>
      </dgm:t>
    </dgm:pt>
    <dgm:pt modelId="{C7578524-A8B2-4480-ABF4-51C968F7914A}">
      <dgm:prSet phldrT="[Текст]" custT="1"/>
      <dgm:spPr/>
      <dgm:t>
        <a:bodyPr vert="vert270"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птахів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41C7A92-B004-4FCF-BEEF-ACC2235532BD}" type="parTrans" cxnId="{ED455C12-8151-43BF-BC0F-49B47AD8D174}">
      <dgm:prSet/>
      <dgm:spPr/>
      <dgm:t>
        <a:bodyPr/>
        <a:lstStyle/>
        <a:p>
          <a:endParaRPr lang="ru-RU"/>
        </a:p>
      </dgm:t>
    </dgm:pt>
    <dgm:pt modelId="{E2859E55-E4F7-4255-804B-19B71CAC97F8}" type="sibTrans" cxnId="{ED455C12-8151-43BF-BC0F-49B47AD8D174}">
      <dgm:prSet/>
      <dgm:spPr/>
      <dgm:t>
        <a:bodyPr/>
        <a:lstStyle/>
        <a:p>
          <a:endParaRPr lang="ru-RU"/>
        </a:p>
      </dgm:t>
    </dgm:pt>
    <dgm:pt modelId="{B453F208-170C-4C0F-9988-DA01F4D09BFD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Коробка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1AE9E12-9BB9-4EBE-8ABD-30D652991BC2}" type="parTrans" cxnId="{3559173A-AD85-4B68-9B60-FAF6D178EC94}">
      <dgm:prSet/>
      <dgm:spPr/>
      <dgm:t>
        <a:bodyPr/>
        <a:lstStyle/>
        <a:p>
          <a:endParaRPr lang="ru-RU"/>
        </a:p>
      </dgm:t>
    </dgm:pt>
    <dgm:pt modelId="{5C0B90A9-93E5-4BAF-90E2-49629E4A3F49}" type="sibTrans" cxnId="{3559173A-AD85-4B68-9B60-FAF6D178EC94}">
      <dgm:prSet/>
      <dgm:spPr/>
      <dgm:t>
        <a:bodyPr/>
        <a:lstStyle/>
        <a:p>
          <a:endParaRPr lang="ru-RU"/>
        </a:p>
      </dgm:t>
    </dgm:pt>
    <dgm:pt modelId="{0089AE9C-3B98-469F-A9CD-E53E3FB4DFC3}">
      <dgm:prSet phldrT="[Текст]" custT="1"/>
      <dgm:spPr/>
      <dgm:t>
        <a:bodyPr vert="vert270"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олівців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22088FC-EA2A-4018-8C8F-EE6FAB54BE74}" type="parTrans" cxnId="{751E7B06-2261-485D-94E1-DCA6FE5D9EC1}">
      <dgm:prSet/>
      <dgm:spPr/>
      <dgm:t>
        <a:bodyPr/>
        <a:lstStyle/>
        <a:p>
          <a:endParaRPr lang="ru-RU"/>
        </a:p>
      </dgm:t>
    </dgm:pt>
    <dgm:pt modelId="{F6BE0C9A-005E-45B8-9D49-D74805B348E3}" type="sibTrans" cxnId="{751E7B06-2261-485D-94E1-DCA6FE5D9EC1}">
      <dgm:prSet/>
      <dgm:spPr/>
      <dgm:t>
        <a:bodyPr/>
        <a:lstStyle/>
        <a:p>
          <a:endParaRPr lang="ru-RU"/>
        </a:p>
      </dgm:t>
    </dgm:pt>
    <dgm:pt modelId="{73EB371B-0193-413F-A467-E65DCE55482B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Табун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2827254-7340-4FE1-87C2-9E872A43F5CA}" type="parTrans" cxnId="{89E58356-C4E5-4C49-8B68-F68A68B56018}">
      <dgm:prSet/>
      <dgm:spPr/>
      <dgm:t>
        <a:bodyPr/>
        <a:lstStyle/>
        <a:p>
          <a:endParaRPr lang="ru-RU"/>
        </a:p>
      </dgm:t>
    </dgm:pt>
    <dgm:pt modelId="{2AAD7CCC-3F54-41CE-A213-10FA67599DEE}" type="sibTrans" cxnId="{89E58356-C4E5-4C49-8B68-F68A68B56018}">
      <dgm:prSet/>
      <dgm:spPr/>
      <dgm:t>
        <a:bodyPr/>
        <a:lstStyle/>
        <a:p>
          <a:endParaRPr lang="ru-RU"/>
        </a:p>
      </dgm:t>
    </dgm:pt>
    <dgm:pt modelId="{E5D7839B-A073-43FC-A7A9-724EF915BA9E}">
      <dgm:prSet phldrT="[Текст]" custT="1"/>
      <dgm:spPr/>
      <dgm:t>
        <a:bodyPr vert="vert270"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коней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4FB4805-A0B5-4AEC-A844-7708231B7EF7}" type="parTrans" cxnId="{3777A9BB-6054-4379-A83A-8E0611BDCA93}">
      <dgm:prSet/>
      <dgm:spPr/>
      <dgm:t>
        <a:bodyPr/>
        <a:lstStyle/>
        <a:p>
          <a:endParaRPr lang="ru-RU"/>
        </a:p>
      </dgm:t>
    </dgm:pt>
    <dgm:pt modelId="{2D0688E0-5C47-4BD0-9B2B-2C6E2B3734BE}" type="sibTrans" cxnId="{3777A9BB-6054-4379-A83A-8E0611BDCA93}">
      <dgm:prSet/>
      <dgm:spPr/>
      <dgm:t>
        <a:bodyPr/>
        <a:lstStyle/>
        <a:p>
          <a:endParaRPr lang="ru-RU"/>
        </a:p>
      </dgm:t>
    </dgm:pt>
    <dgm:pt modelId="{D0A2566B-D481-4F7D-8FCF-6198BB792A71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Клас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E64AF57-505D-44E6-B568-8C75AE061770}" type="parTrans" cxnId="{34471B5E-A44E-4E81-97BD-8757DD4A0094}">
      <dgm:prSet/>
      <dgm:spPr/>
      <dgm:t>
        <a:bodyPr/>
        <a:lstStyle/>
        <a:p>
          <a:endParaRPr lang="ru-RU"/>
        </a:p>
      </dgm:t>
    </dgm:pt>
    <dgm:pt modelId="{2BA26BE0-2A12-47E1-A493-0EA87DEA844F}" type="sibTrans" cxnId="{34471B5E-A44E-4E81-97BD-8757DD4A0094}">
      <dgm:prSet/>
      <dgm:spPr/>
      <dgm:t>
        <a:bodyPr/>
        <a:lstStyle/>
        <a:p>
          <a:endParaRPr lang="ru-RU"/>
        </a:p>
      </dgm:t>
    </dgm:pt>
    <dgm:pt modelId="{D897E0E2-8B85-4E64-BAA9-DB69AFEB0329}">
      <dgm:prSet phldrT="[Текст]" custT="1"/>
      <dgm:spPr/>
      <dgm:t>
        <a:bodyPr vert="vert270"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учнів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BBFE5F7-C976-4130-A7F2-5C111C19AF3A}" type="parTrans" cxnId="{D3B23F01-693D-4695-BE6F-4450B4F5009C}">
      <dgm:prSet/>
      <dgm:spPr/>
      <dgm:t>
        <a:bodyPr/>
        <a:lstStyle/>
        <a:p>
          <a:endParaRPr lang="ru-RU"/>
        </a:p>
      </dgm:t>
    </dgm:pt>
    <dgm:pt modelId="{C2810758-C2A9-43B8-B675-451144B12952}" type="sibTrans" cxnId="{D3B23F01-693D-4695-BE6F-4450B4F5009C}">
      <dgm:prSet/>
      <dgm:spPr/>
      <dgm:t>
        <a:bodyPr/>
        <a:lstStyle/>
        <a:p>
          <a:endParaRPr lang="ru-RU"/>
        </a:p>
      </dgm:t>
    </dgm:pt>
    <dgm:pt modelId="{06C02C67-A374-4F86-AFF7-B3B7103349E2}">
      <dgm:prSet phldrT="[Текст]" custT="1"/>
      <dgm:spPr/>
      <dgm:t>
        <a:bodyPr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Стосик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534FBAD-6D15-4DE3-BF3A-B9431CE86E6E}" type="parTrans" cxnId="{66FE6205-61E8-467A-A6D1-C0CE7CFD18EC}">
      <dgm:prSet/>
      <dgm:spPr/>
      <dgm:t>
        <a:bodyPr/>
        <a:lstStyle/>
        <a:p>
          <a:endParaRPr lang="ru-RU"/>
        </a:p>
      </dgm:t>
    </dgm:pt>
    <dgm:pt modelId="{2DC46E37-66C1-4BC0-814D-7D1E848B3441}" type="sibTrans" cxnId="{66FE6205-61E8-467A-A6D1-C0CE7CFD18EC}">
      <dgm:prSet/>
      <dgm:spPr/>
      <dgm:t>
        <a:bodyPr/>
        <a:lstStyle/>
        <a:p>
          <a:endParaRPr lang="ru-RU"/>
        </a:p>
      </dgm:t>
    </dgm:pt>
    <dgm:pt modelId="{2C2B8BD2-103C-4B89-B2A0-3A17252110AE}">
      <dgm:prSet phldrT="[Текст]" custT="1"/>
      <dgm:spPr/>
      <dgm:t>
        <a:bodyPr vert="vert270"/>
        <a:lstStyle/>
        <a:p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книжок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B1DB667-2AA2-410A-B250-45A56C841FF2}" type="parTrans" cxnId="{958F74DC-5620-4887-94E5-CC753B9D5183}">
      <dgm:prSet/>
      <dgm:spPr/>
      <dgm:t>
        <a:bodyPr/>
        <a:lstStyle/>
        <a:p>
          <a:endParaRPr lang="ru-RU"/>
        </a:p>
      </dgm:t>
    </dgm:pt>
    <dgm:pt modelId="{D17F8605-7F65-40E1-BA48-8CF12191547F}" type="sibTrans" cxnId="{958F74DC-5620-4887-94E5-CC753B9D5183}">
      <dgm:prSet/>
      <dgm:spPr/>
      <dgm:t>
        <a:bodyPr/>
        <a:lstStyle/>
        <a:p>
          <a:endParaRPr lang="ru-RU"/>
        </a:p>
      </dgm:t>
    </dgm:pt>
    <dgm:pt modelId="{C36F32EB-4737-47FB-B80A-3780A49E1F80}" type="pres">
      <dgm:prSet presAssocID="{B0DFD176-5638-4BEF-8DDE-6125BD0459E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F83F1C-DA70-4996-9EE3-E15BE70F4469}" type="pres">
      <dgm:prSet presAssocID="{099132D5-6E1F-44EE-B0DE-62862D14CD1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23939-3907-4A8F-9DF4-1C8C734E09A4}" type="pres">
      <dgm:prSet presAssocID="{099132D5-6E1F-44EE-B0DE-62862D14CD1D}" presName="image" presStyleLbl="fgImgPlace1" presStyleIdx="0" presStyleCnt="5" custScaleX="417530" custScaleY="240425" custLinFactNeighborX="90114" custLinFactNeighborY="-577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39D558-00FB-4044-BEFC-03D23559BDCE}" type="pres">
      <dgm:prSet presAssocID="{099132D5-6E1F-44EE-B0DE-62862D14CD1D}" presName="childNode" presStyleLbl="node1" presStyleIdx="0" presStyleCnt="5" custScaleY="52897" custLinFactNeighborX="30349" custLinFactNeighborY="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A4F2C-4EF0-4FAF-80F2-D9244CCA5753}" type="pres">
      <dgm:prSet presAssocID="{099132D5-6E1F-44EE-B0DE-62862D14CD1D}" presName="parentNode" presStyleLbl="revTx" presStyleIdx="0" presStyleCnt="5" custScaleX="190448" custScaleY="49065" custLinFactX="19817" custLinFactNeighborX="100000" custLinFactNeighborY="-18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42D32-F136-40A3-9BA4-617B7FF3B415}" type="pres">
      <dgm:prSet presAssocID="{5B6912D8-FFB8-4073-8897-A393090F160F}" presName="sibTrans" presStyleCnt="0"/>
      <dgm:spPr/>
      <dgm:t>
        <a:bodyPr/>
        <a:lstStyle/>
        <a:p>
          <a:endParaRPr lang="ru-RU"/>
        </a:p>
      </dgm:t>
    </dgm:pt>
    <dgm:pt modelId="{C35CCBBD-CF32-434D-84B3-C8E3375A2EB0}" type="pres">
      <dgm:prSet presAssocID="{B453F208-170C-4C0F-9988-DA01F4D09BF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0332C-9BE2-4FE3-A6E1-CB6700D75C7F}" type="pres">
      <dgm:prSet presAssocID="{B453F208-170C-4C0F-9988-DA01F4D09BFD}" presName="image" presStyleLbl="fgImgPlace1" presStyleIdx="1" presStyleCnt="5" custScaleX="417530" custScaleY="24042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93DD9C-B235-45E4-AA08-961CAC9C95A8}" type="pres">
      <dgm:prSet presAssocID="{B453F208-170C-4C0F-9988-DA01F4D09BFD}" presName="childNode" presStyleLbl="node1" presStyleIdx="1" presStyleCnt="5" custScaleY="52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9672F-4EC7-40FC-B724-D7F8065FD104}" type="pres">
      <dgm:prSet presAssocID="{B453F208-170C-4C0F-9988-DA01F4D09BFD}" presName="parentNode" presStyleLbl="revTx" presStyleIdx="1" presStyleCnt="5" custScaleX="203209" custScaleY="49065" custLinFactNeighborY="-18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DC5E4-60B6-49F3-BAC9-5A85A2868A70}" type="pres">
      <dgm:prSet presAssocID="{5C0B90A9-93E5-4BAF-90E2-49629E4A3F49}" presName="sibTrans" presStyleCnt="0"/>
      <dgm:spPr/>
      <dgm:t>
        <a:bodyPr/>
        <a:lstStyle/>
        <a:p>
          <a:endParaRPr lang="ru-RU"/>
        </a:p>
      </dgm:t>
    </dgm:pt>
    <dgm:pt modelId="{EA099482-D985-45CD-A673-E0B09961BEB7}" type="pres">
      <dgm:prSet presAssocID="{73EB371B-0193-413F-A467-E65DCE55482B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C30EF1-B2F7-4639-9B43-839C196A8178}" type="pres">
      <dgm:prSet presAssocID="{73EB371B-0193-413F-A467-E65DCE55482B}" presName="image" presStyleLbl="fgImgPlace1" presStyleIdx="2" presStyleCnt="5" custScaleX="417530" custScaleY="24042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131796-22A8-4A21-BEB6-410D3D27ABC0}" type="pres">
      <dgm:prSet presAssocID="{73EB371B-0193-413F-A467-E65DCE55482B}" presName="childNode" presStyleLbl="node1" presStyleIdx="2" presStyleCnt="5" custScaleY="52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0465B-DDA8-4BC9-BA1C-0C9F40D46C89}" type="pres">
      <dgm:prSet presAssocID="{73EB371B-0193-413F-A467-E65DCE55482B}" presName="parentNode" presStyleLbl="revTx" presStyleIdx="2" presStyleCnt="5" custScaleX="243711" custScaleY="527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96AC0-BC54-4638-B38F-FB57287B7072}" type="pres">
      <dgm:prSet presAssocID="{2AAD7CCC-3F54-41CE-A213-10FA67599DEE}" presName="sibTrans" presStyleCnt="0"/>
      <dgm:spPr/>
      <dgm:t>
        <a:bodyPr/>
        <a:lstStyle/>
        <a:p>
          <a:endParaRPr lang="ru-RU"/>
        </a:p>
      </dgm:t>
    </dgm:pt>
    <dgm:pt modelId="{543D0008-A1CB-4A82-95A4-F5B05639BECF}" type="pres">
      <dgm:prSet presAssocID="{D0A2566B-D481-4F7D-8FCF-6198BB792A71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1535-6402-42C0-B78C-9F76D1D8FEAA}" type="pres">
      <dgm:prSet presAssocID="{D0A2566B-D481-4F7D-8FCF-6198BB792A71}" presName="image" presStyleLbl="fgImgPlace1" presStyleIdx="3" presStyleCnt="5" custScaleX="417530" custScaleY="24042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227E09-6A85-409A-B6B7-D549A0D7B060}" type="pres">
      <dgm:prSet presAssocID="{D0A2566B-D481-4F7D-8FCF-6198BB792A71}" presName="childNode" presStyleLbl="node1" presStyleIdx="3" presStyleCnt="5" custScaleY="52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7281B-16FA-4640-9A45-C70D0825BEAB}" type="pres">
      <dgm:prSet presAssocID="{D0A2566B-D481-4F7D-8FCF-6198BB792A71}" presName="parentNode" presStyleLbl="revTx" presStyleIdx="3" presStyleCnt="5" custScaleX="284212" custScaleY="527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4A7E6-0A8B-4AF2-A4CD-1678159485CC}" type="pres">
      <dgm:prSet presAssocID="{2BA26BE0-2A12-47E1-A493-0EA87DEA844F}" presName="sibTrans" presStyleCnt="0"/>
      <dgm:spPr/>
      <dgm:t>
        <a:bodyPr/>
        <a:lstStyle/>
        <a:p>
          <a:endParaRPr lang="ru-RU"/>
        </a:p>
      </dgm:t>
    </dgm:pt>
    <dgm:pt modelId="{67A6E79C-2611-4F11-84A3-336DB1B16091}" type="pres">
      <dgm:prSet presAssocID="{06C02C67-A374-4F86-AFF7-B3B7103349E2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0DECF-D726-4211-9266-0F6B6A17E920}" type="pres">
      <dgm:prSet presAssocID="{06C02C67-A374-4F86-AFF7-B3B7103349E2}" presName="image" presStyleLbl="fgImgPlace1" presStyleIdx="4" presStyleCnt="5" custScaleX="417530" custScaleY="24042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36E437-9C34-45FD-A8D0-260547CB00A0}" type="pres">
      <dgm:prSet presAssocID="{06C02C67-A374-4F86-AFF7-B3B7103349E2}" presName="childNode" presStyleLbl="node1" presStyleIdx="4" presStyleCnt="5" custScaleY="52897" custLinFactNeighborX="-29449" custLinFactNeighborY="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350DD-2BBB-4788-82AE-20C784FBC34F}" type="pres">
      <dgm:prSet presAssocID="{06C02C67-A374-4F86-AFF7-B3B7103349E2}" presName="parentNode" presStyleLbl="revTx" presStyleIdx="4" presStyleCnt="5" custScaleX="254080" custScaleY="52714" custLinFactX="-46789" custLinFactNeighborX="-100000" custLinFactNeighborY="5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E6C134-F501-4886-A39E-E042B060484D}" type="presOf" srcId="{C7578524-A8B2-4480-ABF4-51C968F7914A}" destId="{D039D558-00FB-4044-BEFC-03D23559BDCE}" srcOrd="0" destOrd="0" presId="urn:microsoft.com/office/officeart/2005/8/layout/hList2"/>
    <dgm:cxn modelId="{6E63C5BC-53AE-41E0-BD76-A9A479A978CD}" type="presOf" srcId="{D0A2566B-D481-4F7D-8FCF-6198BB792A71}" destId="{F467281B-16FA-4640-9A45-C70D0825BEAB}" srcOrd="0" destOrd="0" presId="urn:microsoft.com/office/officeart/2005/8/layout/hList2"/>
    <dgm:cxn modelId="{89E58356-C4E5-4C49-8B68-F68A68B56018}" srcId="{B0DFD176-5638-4BEF-8DDE-6125BD0459EB}" destId="{73EB371B-0193-413F-A467-E65DCE55482B}" srcOrd="2" destOrd="0" parTransId="{F2827254-7340-4FE1-87C2-9E872A43F5CA}" sibTransId="{2AAD7CCC-3F54-41CE-A213-10FA67599DEE}"/>
    <dgm:cxn modelId="{55C610F9-4FA2-4941-B861-853B3B876AB3}" type="presOf" srcId="{73EB371B-0193-413F-A467-E65DCE55482B}" destId="{14C0465B-DDA8-4BC9-BA1C-0C9F40D46C89}" srcOrd="0" destOrd="0" presId="urn:microsoft.com/office/officeart/2005/8/layout/hList2"/>
    <dgm:cxn modelId="{DB66690C-1A76-4B34-B794-1B59BFD6ADBE}" type="presOf" srcId="{0089AE9C-3B98-469F-A9CD-E53E3FB4DFC3}" destId="{CC93DD9C-B235-45E4-AA08-961CAC9C95A8}" srcOrd="0" destOrd="0" presId="urn:microsoft.com/office/officeart/2005/8/layout/hList2"/>
    <dgm:cxn modelId="{E9F0EC5F-0363-49C9-B33C-FDDF3457014F}" type="presOf" srcId="{E5D7839B-A073-43FC-A7A9-724EF915BA9E}" destId="{35131796-22A8-4A21-BEB6-410D3D27ABC0}" srcOrd="0" destOrd="0" presId="urn:microsoft.com/office/officeart/2005/8/layout/hList2"/>
    <dgm:cxn modelId="{66FE6205-61E8-467A-A6D1-C0CE7CFD18EC}" srcId="{B0DFD176-5638-4BEF-8DDE-6125BD0459EB}" destId="{06C02C67-A374-4F86-AFF7-B3B7103349E2}" srcOrd="4" destOrd="0" parTransId="{F534FBAD-6D15-4DE3-BF3A-B9431CE86E6E}" sibTransId="{2DC46E37-66C1-4BC0-814D-7D1E848B3441}"/>
    <dgm:cxn modelId="{34471B5E-A44E-4E81-97BD-8757DD4A0094}" srcId="{B0DFD176-5638-4BEF-8DDE-6125BD0459EB}" destId="{D0A2566B-D481-4F7D-8FCF-6198BB792A71}" srcOrd="3" destOrd="0" parTransId="{BE64AF57-505D-44E6-B568-8C75AE061770}" sibTransId="{2BA26BE0-2A12-47E1-A493-0EA87DEA844F}"/>
    <dgm:cxn modelId="{485B596E-7591-45AC-BBAD-D261583D0892}" type="presOf" srcId="{099132D5-6E1F-44EE-B0DE-62862D14CD1D}" destId="{177A4F2C-4EF0-4FAF-80F2-D9244CCA5753}" srcOrd="0" destOrd="0" presId="urn:microsoft.com/office/officeart/2005/8/layout/hList2"/>
    <dgm:cxn modelId="{870E514D-2380-4081-83A6-5DF4F5EDA8CE}" type="presOf" srcId="{D897E0E2-8B85-4E64-BAA9-DB69AFEB0329}" destId="{BF227E09-6A85-409A-B6B7-D549A0D7B060}" srcOrd="0" destOrd="0" presId="urn:microsoft.com/office/officeart/2005/8/layout/hList2"/>
    <dgm:cxn modelId="{76FE6415-B4BB-4E32-B436-DFBC1F220AC5}" type="presOf" srcId="{B0DFD176-5638-4BEF-8DDE-6125BD0459EB}" destId="{C36F32EB-4737-47FB-B80A-3780A49E1F80}" srcOrd="0" destOrd="0" presId="urn:microsoft.com/office/officeart/2005/8/layout/hList2"/>
    <dgm:cxn modelId="{3777A9BB-6054-4379-A83A-8E0611BDCA93}" srcId="{73EB371B-0193-413F-A467-E65DCE55482B}" destId="{E5D7839B-A073-43FC-A7A9-724EF915BA9E}" srcOrd="0" destOrd="0" parTransId="{44FB4805-A0B5-4AEC-A844-7708231B7EF7}" sibTransId="{2D0688E0-5C47-4BD0-9B2B-2C6E2B3734BE}"/>
    <dgm:cxn modelId="{958F74DC-5620-4887-94E5-CC753B9D5183}" srcId="{06C02C67-A374-4F86-AFF7-B3B7103349E2}" destId="{2C2B8BD2-103C-4B89-B2A0-3A17252110AE}" srcOrd="0" destOrd="0" parTransId="{FB1DB667-2AA2-410A-B250-45A56C841FF2}" sibTransId="{D17F8605-7F65-40E1-BA48-8CF12191547F}"/>
    <dgm:cxn modelId="{ED455C12-8151-43BF-BC0F-49B47AD8D174}" srcId="{099132D5-6E1F-44EE-B0DE-62862D14CD1D}" destId="{C7578524-A8B2-4480-ABF4-51C968F7914A}" srcOrd="0" destOrd="0" parTransId="{B41C7A92-B004-4FCF-BEEF-ACC2235532BD}" sibTransId="{E2859E55-E4F7-4255-804B-19B71CAC97F8}"/>
    <dgm:cxn modelId="{5A3F0CA6-1B10-4EC6-A33B-C6053F718077}" type="presOf" srcId="{06C02C67-A374-4F86-AFF7-B3B7103349E2}" destId="{386350DD-2BBB-4788-82AE-20C784FBC34F}" srcOrd="0" destOrd="0" presId="urn:microsoft.com/office/officeart/2005/8/layout/hList2"/>
    <dgm:cxn modelId="{1AF0954E-C50F-4521-98D1-CC745C68C21C}" type="presOf" srcId="{2C2B8BD2-103C-4B89-B2A0-3A17252110AE}" destId="{FA36E437-9C34-45FD-A8D0-260547CB00A0}" srcOrd="0" destOrd="0" presId="urn:microsoft.com/office/officeart/2005/8/layout/hList2"/>
    <dgm:cxn modelId="{35F54827-6831-4423-A2D6-1A6D52F4AD1B}" srcId="{B0DFD176-5638-4BEF-8DDE-6125BD0459EB}" destId="{099132D5-6E1F-44EE-B0DE-62862D14CD1D}" srcOrd="0" destOrd="0" parTransId="{74E0ABAA-0116-4F13-86D6-9A5E853BE469}" sibTransId="{5B6912D8-FFB8-4073-8897-A393090F160F}"/>
    <dgm:cxn modelId="{3559173A-AD85-4B68-9B60-FAF6D178EC94}" srcId="{B0DFD176-5638-4BEF-8DDE-6125BD0459EB}" destId="{B453F208-170C-4C0F-9988-DA01F4D09BFD}" srcOrd="1" destOrd="0" parTransId="{61AE9E12-9BB9-4EBE-8ABD-30D652991BC2}" sibTransId="{5C0B90A9-93E5-4BAF-90E2-49629E4A3F49}"/>
    <dgm:cxn modelId="{672FFAF7-5513-4DCF-8A30-F5D5D69F4061}" type="presOf" srcId="{B453F208-170C-4C0F-9988-DA01F4D09BFD}" destId="{CC29672F-4EC7-40FC-B724-D7F8065FD104}" srcOrd="0" destOrd="0" presId="urn:microsoft.com/office/officeart/2005/8/layout/hList2"/>
    <dgm:cxn modelId="{D3B23F01-693D-4695-BE6F-4450B4F5009C}" srcId="{D0A2566B-D481-4F7D-8FCF-6198BB792A71}" destId="{D897E0E2-8B85-4E64-BAA9-DB69AFEB0329}" srcOrd="0" destOrd="0" parTransId="{2BBFE5F7-C976-4130-A7F2-5C111C19AF3A}" sibTransId="{C2810758-C2A9-43B8-B675-451144B12952}"/>
    <dgm:cxn modelId="{751E7B06-2261-485D-94E1-DCA6FE5D9EC1}" srcId="{B453F208-170C-4C0F-9988-DA01F4D09BFD}" destId="{0089AE9C-3B98-469F-A9CD-E53E3FB4DFC3}" srcOrd="0" destOrd="0" parTransId="{522088FC-EA2A-4018-8C8F-EE6FAB54BE74}" sibTransId="{F6BE0C9A-005E-45B8-9D49-D74805B348E3}"/>
    <dgm:cxn modelId="{D45E222E-B4BE-4CFE-A0EF-3966BC434B6D}" type="presParOf" srcId="{C36F32EB-4737-47FB-B80A-3780A49E1F80}" destId="{F0F83F1C-DA70-4996-9EE3-E15BE70F4469}" srcOrd="0" destOrd="0" presId="urn:microsoft.com/office/officeart/2005/8/layout/hList2"/>
    <dgm:cxn modelId="{46787927-4869-40B2-B911-358D54C1F643}" type="presParOf" srcId="{F0F83F1C-DA70-4996-9EE3-E15BE70F4469}" destId="{0AF23939-3907-4A8F-9DF4-1C8C734E09A4}" srcOrd="0" destOrd="0" presId="urn:microsoft.com/office/officeart/2005/8/layout/hList2"/>
    <dgm:cxn modelId="{1A32E1B3-6A31-4EA4-B086-5863A5B860FC}" type="presParOf" srcId="{F0F83F1C-DA70-4996-9EE3-E15BE70F4469}" destId="{D039D558-00FB-4044-BEFC-03D23559BDCE}" srcOrd="1" destOrd="0" presId="urn:microsoft.com/office/officeart/2005/8/layout/hList2"/>
    <dgm:cxn modelId="{4C8BE7E3-30DC-421C-A340-24F45DA248DE}" type="presParOf" srcId="{F0F83F1C-DA70-4996-9EE3-E15BE70F4469}" destId="{177A4F2C-4EF0-4FAF-80F2-D9244CCA5753}" srcOrd="2" destOrd="0" presId="urn:microsoft.com/office/officeart/2005/8/layout/hList2"/>
    <dgm:cxn modelId="{6620CB4F-6F36-4E33-BD12-092D655BC716}" type="presParOf" srcId="{C36F32EB-4737-47FB-B80A-3780A49E1F80}" destId="{6A442D32-F136-40A3-9BA4-617B7FF3B415}" srcOrd="1" destOrd="0" presId="urn:microsoft.com/office/officeart/2005/8/layout/hList2"/>
    <dgm:cxn modelId="{05476E7F-1D06-4C8F-A9B9-E873A0E4624F}" type="presParOf" srcId="{C36F32EB-4737-47FB-B80A-3780A49E1F80}" destId="{C35CCBBD-CF32-434D-84B3-C8E3375A2EB0}" srcOrd="2" destOrd="0" presId="urn:microsoft.com/office/officeart/2005/8/layout/hList2"/>
    <dgm:cxn modelId="{0D347353-4F95-4C8E-9FEC-CE3BA6C7667C}" type="presParOf" srcId="{C35CCBBD-CF32-434D-84B3-C8E3375A2EB0}" destId="{1850332C-9BE2-4FE3-A6E1-CB6700D75C7F}" srcOrd="0" destOrd="0" presId="urn:microsoft.com/office/officeart/2005/8/layout/hList2"/>
    <dgm:cxn modelId="{26B7FCB1-83B9-431C-9152-4682F6518EE0}" type="presParOf" srcId="{C35CCBBD-CF32-434D-84B3-C8E3375A2EB0}" destId="{CC93DD9C-B235-45E4-AA08-961CAC9C95A8}" srcOrd="1" destOrd="0" presId="urn:microsoft.com/office/officeart/2005/8/layout/hList2"/>
    <dgm:cxn modelId="{487AEB09-997A-433A-8B5E-011938BA9B7C}" type="presParOf" srcId="{C35CCBBD-CF32-434D-84B3-C8E3375A2EB0}" destId="{CC29672F-4EC7-40FC-B724-D7F8065FD104}" srcOrd="2" destOrd="0" presId="urn:microsoft.com/office/officeart/2005/8/layout/hList2"/>
    <dgm:cxn modelId="{22EEE273-A3E9-402E-AD94-01B862A04AF0}" type="presParOf" srcId="{C36F32EB-4737-47FB-B80A-3780A49E1F80}" destId="{8A9DC5E4-60B6-49F3-BAC9-5A85A2868A70}" srcOrd="3" destOrd="0" presId="urn:microsoft.com/office/officeart/2005/8/layout/hList2"/>
    <dgm:cxn modelId="{4E2065FE-FFC5-4F75-8F27-9860E2EBC2BB}" type="presParOf" srcId="{C36F32EB-4737-47FB-B80A-3780A49E1F80}" destId="{EA099482-D985-45CD-A673-E0B09961BEB7}" srcOrd="4" destOrd="0" presId="urn:microsoft.com/office/officeart/2005/8/layout/hList2"/>
    <dgm:cxn modelId="{63238E18-A5D6-45A9-9797-640908F0E8A3}" type="presParOf" srcId="{EA099482-D985-45CD-A673-E0B09961BEB7}" destId="{39C30EF1-B2F7-4639-9B43-839C196A8178}" srcOrd="0" destOrd="0" presId="urn:microsoft.com/office/officeart/2005/8/layout/hList2"/>
    <dgm:cxn modelId="{F77E847C-90E7-4F7E-A2AA-4E067B53C02A}" type="presParOf" srcId="{EA099482-D985-45CD-A673-E0B09961BEB7}" destId="{35131796-22A8-4A21-BEB6-410D3D27ABC0}" srcOrd="1" destOrd="0" presId="urn:microsoft.com/office/officeart/2005/8/layout/hList2"/>
    <dgm:cxn modelId="{5C044F74-2C75-4BD4-92E9-3C750283E66C}" type="presParOf" srcId="{EA099482-D985-45CD-A673-E0B09961BEB7}" destId="{14C0465B-DDA8-4BC9-BA1C-0C9F40D46C89}" srcOrd="2" destOrd="0" presId="urn:microsoft.com/office/officeart/2005/8/layout/hList2"/>
    <dgm:cxn modelId="{5E55B294-EFD0-459F-91F9-E15E020F53A9}" type="presParOf" srcId="{C36F32EB-4737-47FB-B80A-3780A49E1F80}" destId="{01A96AC0-BC54-4638-B38F-FB57287B7072}" srcOrd="5" destOrd="0" presId="urn:microsoft.com/office/officeart/2005/8/layout/hList2"/>
    <dgm:cxn modelId="{84C9B368-9739-4EB9-9C9D-B6A2B7B4DD10}" type="presParOf" srcId="{C36F32EB-4737-47FB-B80A-3780A49E1F80}" destId="{543D0008-A1CB-4A82-95A4-F5B05639BECF}" srcOrd="6" destOrd="0" presId="urn:microsoft.com/office/officeart/2005/8/layout/hList2"/>
    <dgm:cxn modelId="{2F4C052A-450D-4C09-B71C-CF3A3DA7072D}" type="presParOf" srcId="{543D0008-A1CB-4A82-95A4-F5B05639BECF}" destId="{273D1535-6402-42C0-B78C-9F76D1D8FEAA}" srcOrd="0" destOrd="0" presId="urn:microsoft.com/office/officeart/2005/8/layout/hList2"/>
    <dgm:cxn modelId="{FD8DD6C1-6DB2-4D65-A26B-4B8E6304E6F2}" type="presParOf" srcId="{543D0008-A1CB-4A82-95A4-F5B05639BECF}" destId="{BF227E09-6A85-409A-B6B7-D549A0D7B060}" srcOrd="1" destOrd="0" presId="urn:microsoft.com/office/officeart/2005/8/layout/hList2"/>
    <dgm:cxn modelId="{55C18CC7-2F4E-47EB-94CA-92BC3908C299}" type="presParOf" srcId="{543D0008-A1CB-4A82-95A4-F5B05639BECF}" destId="{F467281B-16FA-4640-9A45-C70D0825BEAB}" srcOrd="2" destOrd="0" presId="urn:microsoft.com/office/officeart/2005/8/layout/hList2"/>
    <dgm:cxn modelId="{9822108F-07D8-4412-9C02-E4E46D34EE36}" type="presParOf" srcId="{C36F32EB-4737-47FB-B80A-3780A49E1F80}" destId="{A844A7E6-0A8B-4AF2-A4CD-1678159485CC}" srcOrd="7" destOrd="0" presId="urn:microsoft.com/office/officeart/2005/8/layout/hList2"/>
    <dgm:cxn modelId="{B09B1DF9-B8A2-44B6-8B6B-81EE65780335}" type="presParOf" srcId="{C36F32EB-4737-47FB-B80A-3780A49E1F80}" destId="{67A6E79C-2611-4F11-84A3-336DB1B16091}" srcOrd="8" destOrd="0" presId="urn:microsoft.com/office/officeart/2005/8/layout/hList2"/>
    <dgm:cxn modelId="{582A3CB4-3F71-4A5D-BC5C-60C7FEFA4719}" type="presParOf" srcId="{67A6E79C-2611-4F11-84A3-336DB1B16091}" destId="{89A0DECF-D726-4211-9266-0F6B6A17E920}" srcOrd="0" destOrd="0" presId="urn:microsoft.com/office/officeart/2005/8/layout/hList2"/>
    <dgm:cxn modelId="{E943E634-47DD-4374-9281-2AA0305B8408}" type="presParOf" srcId="{67A6E79C-2611-4F11-84A3-336DB1B16091}" destId="{FA36E437-9C34-45FD-A8D0-260547CB00A0}" srcOrd="1" destOrd="0" presId="urn:microsoft.com/office/officeart/2005/8/layout/hList2"/>
    <dgm:cxn modelId="{8CC836DC-5F72-4E27-B18F-B6E6F59DE82A}" type="presParOf" srcId="{67A6E79C-2611-4F11-84A3-336DB1B16091}" destId="{386350DD-2BBB-4788-82AE-20C784FBC34F}" srcOrd="2" destOrd="0" presId="urn:microsoft.com/office/officeart/2005/8/layout/h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7E974C-9733-49B7-B659-CC8AE3150E28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35FB6CF-AE56-4C7A-B458-5A98E2E50928}">
      <dgm:prSet phldrT="[Текст]" custT="1"/>
      <dgm:spPr/>
      <dgm:t>
        <a:bodyPr/>
        <a:lstStyle/>
        <a:p>
          <a:r>
            <a:rPr lang="uk-UA" sz="2800" b="1" dirty="0" smtClean="0"/>
            <a:t>Множина</a:t>
          </a:r>
          <a:endParaRPr lang="ru-RU" sz="2800" b="1" dirty="0"/>
        </a:p>
      </dgm:t>
    </dgm:pt>
    <dgm:pt modelId="{0F14ABB7-516E-4DD2-8C2B-1489CED1C9D4}" type="parTrans" cxnId="{4EE108DE-CFF7-46EF-9A4D-B6327DD1C714}">
      <dgm:prSet/>
      <dgm:spPr/>
      <dgm:t>
        <a:bodyPr/>
        <a:lstStyle/>
        <a:p>
          <a:endParaRPr lang="ru-RU" sz="2800"/>
        </a:p>
      </dgm:t>
    </dgm:pt>
    <dgm:pt modelId="{0CBD26C5-F278-4DAE-85B6-8BABD71552ED}" type="sibTrans" cxnId="{4EE108DE-CFF7-46EF-9A4D-B6327DD1C714}">
      <dgm:prSet/>
      <dgm:spPr/>
      <dgm:t>
        <a:bodyPr/>
        <a:lstStyle/>
        <a:p>
          <a:endParaRPr lang="ru-RU" sz="2800"/>
        </a:p>
      </dgm:t>
    </dgm:pt>
    <dgm:pt modelId="{CEE55C7D-5BBA-461C-AD84-C0056E6536D3}">
      <dgm:prSet phldrT="[Текст]" custT="1"/>
      <dgm:spPr/>
      <dgm:t>
        <a:bodyPr/>
        <a:lstStyle/>
        <a:p>
          <a:r>
            <a:rPr lang="uk-UA" sz="2800" dirty="0" smtClean="0"/>
            <a:t>сукупність, група  об’єктів</a:t>
          </a:r>
          <a:endParaRPr lang="ru-RU" sz="2800" dirty="0"/>
        </a:p>
      </dgm:t>
    </dgm:pt>
    <dgm:pt modelId="{34839470-FBD9-48E9-9533-DC79E1BEA01D}" type="parTrans" cxnId="{0A1BD3D7-AFD6-4CB9-BB40-1310035D973D}">
      <dgm:prSet/>
      <dgm:spPr/>
      <dgm:t>
        <a:bodyPr/>
        <a:lstStyle/>
        <a:p>
          <a:endParaRPr lang="ru-RU" sz="2800"/>
        </a:p>
      </dgm:t>
    </dgm:pt>
    <dgm:pt modelId="{49E1A9C6-0CA9-47BC-8C0F-16CBC446D5E6}" type="sibTrans" cxnId="{0A1BD3D7-AFD6-4CB9-BB40-1310035D973D}">
      <dgm:prSet/>
      <dgm:spPr/>
      <dgm:t>
        <a:bodyPr/>
        <a:lstStyle/>
        <a:p>
          <a:endParaRPr lang="ru-RU" sz="2800"/>
        </a:p>
      </dgm:t>
    </dgm:pt>
    <dgm:pt modelId="{5AC692B6-AD57-4B7B-9ECE-2B6451609425}">
      <dgm:prSet phldrT="[Текст]" custT="1"/>
      <dgm:spPr/>
      <dgm:t>
        <a:bodyPr/>
        <a:lstStyle/>
        <a:p>
          <a:r>
            <a:rPr lang="uk-UA" sz="2800" b="1" dirty="0" smtClean="0"/>
            <a:t>Підмножина</a:t>
          </a:r>
          <a:endParaRPr lang="ru-RU" sz="2800" b="1" dirty="0"/>
        </a:p>
      </dgm:t>
    </dgm:pt>
    <dgm:pt modelId="{BBFC8109-BECD-4A34-B3A3-0B45B16E2764}" type="parTrans" cxnId="{C5B37604-5CE1-4483-9940-3217AECB7742}">
      <dgm:prSet/>
      <dgm:spPr/>
      <dgm:t>
        <a:bodyPr/>
        <a:lstStyle/>
        <a:p>
          <a:endParaRPr lang="ru-RU" sz="2800"/>
        </a:p>
      </dgm:t>
    </dgm:pt>
    <dgm:pt modelId="{1657DBF3-BE17-4D3C-B2BD-6996836715EF}" type="sibTrans" cxnId="{C5B37604-5CE1-4483-9940-3217AECB7742}">
      <dgm:prSet/>
      <dgm:spPr/>
      <dgm:t>
        <a:bodyPr/>
        <a:lstStyle/>
        <a:p>
          <a:endParaRPr lang="ru-RU" sz="2800"/>
        </a:p>
      </dgm:t>
    </dgm:pt>
    <dgm:pt modelId="{FDC899E1-7A95-4950-9D90-FFEDD0C7CDAF}">
      <dgm:prSet phldrT="[Текст]" custT="1"/>
      <dgm:spPr/>
      <dgm:t>
        <a:bodyPr/>
        <a:lstStyle/>
        <a:p>
          <a:r>
            <a:rPr lang="uk-UA" sz="2800" dirty="0" smtClean="0"/>
            <a:t>частина множини; </a:t>
          </a:r>
          <a:endParaRPr lang="ru-RU" sz="2800" dirty="0"/>
        </a:p>
      </dgm:t>
    </dgm:pt>
    <dgm:pt modelId="{50A2AD32-98D8-4571-946D-A64D5924F29B}" type="parTrans" cxnId="{3E4B842C-9EB9-40A7-94B6-01897A1CD3B3}">
      <dgm:prSet/>
      <dgm:spPr/>
      <dgm:t>
        <a:bodyPr/>
        <a:lstStyle/>
        <a:p>
          <a:endParaRPr lang="ru-RU" sz="2800"/>
        </a:p>
      </dgm:t>
    </dgm:pt>
    <dgm:pt modelId="{FEF9B6BB-8464-451A-9F0B-78A702F2B138}" type="sibTrans" cxnId="{3E4B842C-9EB9-40A7-94B6-01897A1CD3B3}">
      <dgm:prSet/>
      <dgm:spPr/>
      <dgm:t>
        <a:bodyPr/>
        <a:lstStyle/>
        <a:p>
          <a:endParaRPr lang="ru-RU" sz="2800"/>
        </a:p>
      </dgm:t>
    </dgm:pt>
    <dgm:pt modelId="{A47BDF6C-4C6C-4DB1-8C82-E503E6C6EFF5}">
      <dgm:prSet phldrT="[Текст]" custT="1"/>
      <dgm:spPr/>
      <dgm:t>
        <a:bodyPr/>
        <a:lstStyle/>
        <a:p>
          <a:r>
            <a:rPr lang="uk-UA" sz="2800" dirty="0" smtClean="0"/>
            <a:t>кожний її елемент є також елементом даної множини.</a:t>
          </a:r>
          <a:endParaRPr lang="ru-RU" sz="2800" dirty="0"/>
        </a:p>
      </dgm:t>
    </dgm:pt>
    <dgm:pt modelId="{FB7F5495-ECD2-4881-8408-B3A7AC05B592}" type="parTrans" cxnId="{1DCA515A-66CD-4E5E-A024-92597E83E44F}">
      <dgm:prSet/>
      <dgm:spPr/>
      <dgm:t>
        <a:bodyPr/>
        <a:lstStyle/>
        <a:p>
          <a:endParaRPr lang="ru-RU" sz="2800"/>
        </a:p>
      </dgm:t>
    </dgm:pt>
    <dgm:pt modelId="{75E89200-2780-4EFD-A3BB-1980A495CBD0}" type="sibTrans" cxnId="{1DCA515A-66CD-4E5E-A024-92597E83E44F}">
      <dgm:prSet/>
      <dgm:spPr/>
      <dgm:t>
        <a:bodyPr/>
        <a:lstStyle/>
        <a:p>
          <a:endParaRPr lang="ru-RU" sz="2800"/>
        </a:p>
      </dgm:t>
    </dgm:pt>
    <dgm:pt modelId="{4F6679F4-0470-408B-BCD6-CF5CD6E3DE96}" type="pres">
      <dgm:prSet presAssocID="{297E974C-9733-49B7-B659-CC8AE3150E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28E8F5-5FD2-4005-94AF-FE3633A5C0A6}" type="pres">
      <dgm:prSet presAssocID="{135FB6CF-AE56-4C7A-B458-5A98E2E50928}" presName="linNode" presStyleCnt="0"/>
      <dgm:spPr/>
      <dgm:t>
        <a:bodyPr/>
        <a:lstStyle/>
        <a:p>
          <a:endParaRPr lang="ru-RU"/>
        </a:p>
      </dgm:t>
    </dgm:pt>
    <dgm:pt modelId="{48C58167-F80F-4DD4-9BDA-08E39CEE70EA}" type="pres">
      <dgm:prSet presAssocID="{135FB6CF-AE56-4C7A-B458-5A98E2E50928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D0ABB-42B5-4A6D-832B-BB0F6702F421}" type="pres">
      <dgm:prSet presAssocID="{135FB6CF-AE56-4C7A-B458-5A98E2E5092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AAF67-72EC-4E70-90A6-C4ECAC4F2189}" type="pres">
      <dgm:prSet presAssocID="{0CBD26C5-F278-4DAE-85B6-8BABD71552ED}" presName="sp" presStyleCnt="0"/>
      <dgm:spPr/>
      <dgm:t>
        <a:bodyPr/>
        <a:lstStyle/>
        <a:p>
          <a:endParaRPr lang="ru-RU"/>
        </a:p>
      </dgm:t>
    </dgm:pt>
    <dgm:pt modelId="{6A3042B9-8FF0-4145-B7D6-57CC1EA3DDAE}" type="pres">
      <dgm:prSet presAssocID="{5AC692B6-AD57-4B7B-9ECE-2B6451609425}" presName="linNode" presStyleCnt="0"/>
      <dgm:spPr/>
      <dgm:t>
        <a:bodyPr/>
        <a:lstStyle/>
        <a:p>
          <a:endParaRPr lang="ru-RU"/>
        </a:p>
      </dgm:t>
    </dgm:pt>
    <dgm:pt modelId="{D404F96E-DC17-4FE6-B45B-8033D1C7DA58}" type="pres">
      <dgm:prSet presAssocID="{5AC692B6-AD57-4B7B-9ECE-2B645160942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7CDDC-7E67-4579-ABE5-CF803F203B94}" type="pres">
      <dgm:prSet presAssocID="{5AC692B6-AD57-4B7B-9ECE-2B645160942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1BD3D7-AFD6-4CB9-BB40-1310035D973D}" srcId="{135FB6CF-AE56-4C7A-B458-5A98E2E50928}" destId="{CEE55C7D-5BBA-461C-AD84-C0056E6536D3}" srcOrd="0" destOrd="0" parTransId="{34839470-FBD9-48E9-9533-DC79E1BEA01D}" sibTransId="{49E1A9C6-0CA9-47BC-8C0F-16CBC446D5E6}"/>
    <dgm:cxn modelId="{3E4B842C-9EB9-40A7-94B6-01897A1CD3B3}" srcId="{5AC692B6-AD57-4B7B-9ECE-2B6451609425}" destId="{FDC899E1-7A95-4950-9D90-FFEDD0C7CDAF}" srcOrd="0" destOrd="0" parTransId="{50A2AD32-98D8-4571-946D-A64D5924F29B}" sibTransId="{FEF9B6BB-8464-451A-9F0B-78A702F2B138}"/>
    <dgm:cxn modelId="{4EE108DE-CFF7-46EF-9A4D-B6327DD1C714}" srcId="{297E974C-9733-49B7-B659-CC8AE3150E28}" destId="{135FB6CF-AE56-4C7A-B458-5A98E2E50928}" srcOrd="0" destOrd="0" parTransId="{0F14ABB7-516E-4DD2-8C2B-1489CED1C9D4}" sibTransId="{0CBD26C5-F278-4DAE-85B6-8BABD71552ED}"/>
    <dgm:cxn modelId="{92353677-19DB-4983-9F0A-5E57A61658FD}" type="presOf" srcId="{FDC899E1-7A95-4950-9D90-FFEDD0C7CDAF}" destId="{7387CDDC-7E67-4579-ABE5-CF803F203B94}" srcOrd="0" destOrd="0" presId="urn:microsoft.com/office/officeart/2005/8/layout/vList5"/>
    <dgm:cxn modelId="{AEFDC538-6E0C-4100-B78D-2DFFF29179F6}" type="presOf" srcId="{A47BDF6C-4C6C-4DB1-8C82-E503E6C6EFF5}" destId="{7387CDDC-7E67-4579-ABE5-CF803F203B94}" srcOrd="0" destOrd="1" presId="urn:microsoft.com/office/officeart/2005/8/layout/vList5"/>
    <dgm:cxn modelId="{EE8E5495-7BFD-4C9C-92F8-B2E51388503E}" type="presOf" srcId="{CEE55C7D-5BBA-461C-AD84-C0056E6536D3}" destId="{D4ED0ABB-42B5-4A6D-832B-BB0F6702F421}" srcOrd="0" destOrd="0" presId="urn:microsoft.com/office/officeart/2005/8/layout/vList5"/>
    <dgm:cxn modelId="{3AAF26CE-6334-4D33-9640-A74F796E1D21}" type="presOf" srcId="{135FB6CF-AE56-4C7A-B458-5A98E2E50928}" destId="{48C58167-F80F-4DD4-9BDA-08E39CEE70EA}" srcOrd="0" destOrd="0" presId="urn:microsoft.com/office/officeart/2005/8/layout/vList5"/>
    <dgm:cxn modelId="{1DCA515A-66CD-4E5E-A024-92597E83E44F}" srcId="{5AC692B6-AD57-4B7B-9ECE-2B6451609425}" destId="{A47BDF6C-4C6C-4DB1-8C82-E503E6C6EFF5}" srcOrd="1" destOrd="0" parTransId="{FB7F5495-ECD2-4881-8408-B3A7AC05B592}" sibTransId="{75E89200-2780-4EFD-A3BB-1980A495CBD0}"/>
    <dgm:cxn modelId="{EA55F893-9B79-4B8F-AC6B-0B26CB2DFD5C}" type="presOf" srcId="{5AC692B6-AD57-4B7B-9ECE-2B6451609425}" destId="{D404F96E-DC17-4FE6-B45B-8033D1C7DA58}" srcOrd="0" destOrd="0" presId="urn:microsoft.com/office/officeart/2005/8/layout/vList5"/>
    <dgm:cxn modelId="{C5B37604-5CE1-4483-9940-3217AECB7742}" srcId="{297E974C-9733-49B7-B659-CC8AE3150E28}" destId="{5AC692B6-AD57-4B7B-9ECE-2B6451609425}" srcOrd="1" destOrd="0" parTransId="{BBFC8109-BECD-4A34-B3A3-0B45B16E2764}" sibTransId="{1657DBF3-BE17-4D3C-B2BD-6996836715EF}"/>
    <dgm:cxn modelId="{DE9DA987-789C-471C-BAB3-EC36E4B68583}" type="presOf" srcId="{297E974C-9733-49B7-B659-CC8AE3150E28}" destId="{4F6679F4-0470-408B-BCD6-CF5CD6E3DE96}" srcOrd="0" destOrd="0" presId="urn:microsoft.com/office/officeart/2005/8/layout/vList5"/>
    <dgm:cxn modelId="{BF9F608A-9D7B-4855-A71D-75653632FC92}" type="presParOf" srcId="{4F6679F4-0470-408B-BCD6-CF5CD6E3DE96}" destId="{4728E8F5-5FD2-4005-94AF-FE3633A5C0A6}" srcOrd="0" destOrd="0" presId="urn:microsoft.com/office/officeart/2005/8/layout/vList5"/>
    <dgm:cxn modelId="{E2EBF07D-6715-40E1-B535-0CA26ACA6863}" type="presParOf" srcId="{4728E8F5-5FD2-4005-94AF-FE3633A5C0A6}" destId="{48C58167-F80F-4DD4-9BDA-08E39CEE70EA}" srcOrd="0" destOrd="0" presId="urn:microsoft.com/office/officeart/2005/8/layout/vList5"/>
    <dgm:cxn modelId="{E16E6CB2-AE19-4F47-973E-5D7C02C983AA}" type="presParOf" srcId="{4728E8F5-5FD2-4005-94AF-FE3633A5C0A6}" destId="{D4ED0ABB-42B5-4A6D-832B-BB0F6702F421}" srcOrd="1" destOrd="0" presId="urn:microsoft.com/office/officeart/2005/8/layout/vList5"/>
    <dgm:cxn modelId="{F4BAAB64-66D0-486D-9BA7-C5173A615F6F}" type="presParOf" srcId="{4F6679F4-0470-408B-BCD6-CF5CD6E3DE96}" destId="{EFBAAF67-72EC-4E70-90A6-C4ECAC4F2189}" srcOrd="1" destOrd="0" presId="urn:microsoft.com/office/officeart/2005/8/layout/vList5"/>
    <dgm:cxn modelId="{A913CBB5-77A2-407A-8942-0E23E2CAD316}" type="presParOf" srcId="{4F6679F4-0470-408B-BCD6-CF5CD6E3DE96}" destId="{6A3042B9-8FF0-4145-B7D6-57CC1EA3DDAE}" srcOrd="2" destOrd="0" presId="urn:microsoft.com/office/officeart/2005/8/layout/vList5"/>
    <dgm:cxn modelId="{7B7D41C6-9131-40BA-A66B-6B4C3F196A0E}" type="presParOf" srcId="{6A3042B9-8FF0-4145-B7D6-57CC1EA3DDAE}" destId="{D404F96E-DC17-4FE6-B45B-8033D1C7DA58}" srcOrd="0" destOrd="0" presId="urn:microsoft.com/office/officeart/2005/8/layout/vList5"/>
    <dgm:cxn modelId="{F686613C-0AA2-4611-9491-CFCA21E28B73}" type="presParOf" srcId="{6A3042B9-8FF0-4145-B7D6-57CC1EA3DDAE}" destId="{7387CDDC-7E67-4579-ABE5-CF803F203B94}" srcOrd="1" destOrd="0" presId="urn:microsoft.com/office/officeart/2005/8/layout/vList5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1F4C02-7A8C-4DD1-8ABB-477D987A151C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771B733-7AAA-404D-92BB-E76D566B5368}">
      <dgm:prSet phldrT="[Текст]" custT="1"/>
      <dgm:spPr/>
      <dgm:t>
        <a:bodyPr/>
        <a:lstStyle/>
        <a:p>
          <a:r>
            <a:rPr lang="uk-UA" sz="2400" b="1" dirty="0" smtClean="0"/>
            <a:t>Об’єднай об’єкти у групи - множини та назви їх</a:t>
          </a:r>
          <a:endParaRPr lang="ru-RU" sz="2400" b="1" dirty="0"/>
        </a:p>
      </dgm:t>
    </dgm:pt>
    <dgm:pt modelId="{CB14D82D-E1AB-4CB8-94AF-907E3D615B30}" type="parTrans" cxnId="{59071A4B-8FC7-45AD-8BB9-03D52A9570E3}">
      <dgm:prSet/>
      <dgm:spPr/>
      <dgm:t>
        <a:bodyPr/>
        <a:lstStyle/>
        <a:p>
          <a:endParaRPr lang="ru-RU" sz="2400"/>
        </a:p>
      </dgm:t>
    </dgm:pt>
    <dgm:pt modelId="{6C66D27E-A511-4AF6-8A7C-3D837259CDC7}" type="sibTrans" cxnId="{59071A4B-8FC7-45AD-8BB9-03D52A9570E3}">
      <dgm:prSet/>
      <dgm:spPr/>
      <dgm:t>
        <a:bodyPr/>
        <a:lstStyle/>
        <a:p>
          <a:endParaRPr lang="ru-RU" sz="2400"/>
        </a:p>
      </dgm:t>
    </dgm:pt>
    <dgm:pt modelId="{76345EA3-445D-402A-A059-2487E16CA6B7}">
      <dgm:prSet phldrT="[Текст]" custT="1"/>
      <dgm:spPr/>
      <dgm:t>
        <a:bodyPr/>
        <a:lstStyle/>
        <a:p>
          <a:r>
            <a:rPr lang="uk-UA" sz="2400" dirty="0" smtClean="0"/>
            <a:t>Собака, вовк,  – це множина…</a:t>
          </a:r>
          <a:endParaRPr lang="ru-RU" sz="2400" dirty="0"/>
        </a:p>
      </dgm:t>
    </dgm:pt>
    <dgm:pt modelId="{D23B3B58-364C-4400-88DF-C0C2870CB316}" type="parTrans" cxnId="{02889980-7C8C-4A85-87F0-2271B595C237}">
      <dgm:prSet/>
      <dgm:spPr/>
      <dgm:t>
        <a:bodyPr/>
        <a:lstStyle/>
        <a:p>
          <a:endParaRPr lang="ru-RU" sz="2400"/>
        </a:p>
      </dgm:t>
    </dgm:pt>
    <dgm:pt modelId="{CADFDD5F-244F-4248-BD45-3F75F3A892B5}" type="sibTrans" cxnId="{02889980-7C8C-4A85-87F0-2271B595C237}">
      <dgm:prSet/>
      <dgm:spPr/>
      <dgm:t>
        <a:bodyPr/>
        <a:lstStyle/>
        <a:p>
          <a:endParaRPr lang="ru-RU" sz="2400"/>
        </a:p>
      </dgm:t>
    </dgm:pt>
    <dgm:pt modelId="{48625786-F9F8-4628-8FE8-7D848C0E0B64}">
      <dgm:prSet phldrT="[Текст]" custT="1"/>
      <dgm:spPr/>
      <dgm:t>
        <a:bodyPr/>
        <a:lstStyle/>
        <a:p>
          <a:r>
            <a:rPr lang="uk-UA" sz="2400" dirty="0" smtClean="0"/>
            <a:t>Диван, стілець, шафа – множина…</a:t>
          </a:r>
          <a:endParaRPr lang="ru-RU" sz="2400" dirty="0"/>
        </a:p>
      </dgm:t>
    </dgm:pt>
    <dgm:pt modelId="{69C27DCC-7E62-4C4D-8A81-4912D9140DA1}" type="parTrans" cxnId="{B8479F37-334B-469D-A5DC-FAF864EF91B1}">
      <dgm:prSet/>
      <dgm:spPr/>
      <dgm:t>
        <a:bodyPr/>
        <a:lstStyle/>
        <a:p>
          <a:endParaRPr lang="ru-RU" sz="2400"/>
        </a:p>
      </dgm:t>
    </dgm:pt>
    <dgm:pt modelId="{EDCDD9D0-4A45-43B1-B0D0-6ACA0B9BC5A3}" type="sibTrans" cxnId="{B8479F37-334B-469D-A5DC-FAF864EF91B1}">
      <dgm:prSet/>
      <dgm:spPr/>
      <dgm:t>
        <a:bodyPr/>
        <a:lstStyle/>
        <a:p>
          <a:endParaRPr lang="ru-RU" sz="2400"/>
        </a:p>
      </dgm:t>
    </dgm:pt>
    <dgm:pt modelId="{8D773367-5B76-4ABF-B128-7476E8C432A7}">
      <dgm:prSet phldrT="[Текст]" custT="1"/>
      <dgm:spPr/>
      <dgm:t>
        <a:bodyPr/>
        <a:lstStyle/>
        <a:p>
          <a:r>
            <a:rPr lang="uk-UA" sz="2400" b="1" dirty="0" smtClean="0"/>
            <a:t>Назви об’єкти, що можуть бути елементами таких множин, та намалюй їх:</a:t>
          </a:r>
          <a:endParaRPr lang="ru-RU" sz="2400" b="1" dirty="0"/>
        </a:p>
      </dgm:t>
    </dgm:pt>
    <dgm:pt modelId="{466407CC-E736-4347-AC4F-D85419D41C43}" type="parTrans" cxnId="{6F66D2A1-E008-49E5-876D-B532F381EDEE}">
      <dgm:prSet/>
      <dgm:spPr/>
      <dgm:t>
        <a:bodyPr/>
        <a:lstStyle/>
        <a:p>
          <a:endParaRPr lang="ru-RU" sz="2400"/>
        </a:p>
      </dgm:t>
    </dgm:pt>
    <dgm:pt modelId="{86EED4F7-4CC4-458A-A097-179BFC7FC85A}" type="sibTrans" cxnId="{6F66D2A1-E008-49E5-876D-B532F381EDEE}">
      <dgm:prSet/>
      <dgm:spPr/>
      <dgm:t>
        <a:bodyPr/>
        <a:lstStyle/>
        <a:p>
          <a:endParaRPr lang="ru-RU" sz="2400"/>
        </a:p>
      </dgm:t>
    </dgm:pt>
    <dgm:pt modelId="{55E7079B-4CC1-4E7E-BBDB-B9E337AD39E9}">
      <dgm:prSet phldrT="[Текст]" custT="1"/>
      <dgm:spPr/>
      <dgm:t>
        <a:bodyPr/>
        <a:lstStyle/>
        <a:p>
          <a:r>
            <a:rPr lang="uk-UA" sz="2400" dirty="0" smtClean="0"/>
            <a:t>множини червоних предметів;</a:t>
          </a:r>
          <a:endParaRPr lang="ru-RU" sz="2400" dirty="0"/>
        </a:p>
      </dgm:t>
    </dgm:pt>
    <dgm:pt modelId="{4BBD4121-B63A-4CCC-9F47-4B7B4C77FF69}" type="parTrans" cxnId="{A3A47A16-AE0E-42D6-AAE6-29FBEAA2BDE4}">
      <dgm:prSet/>
      <dgm:spPr/>
      <dgm:t>
        <a:bodyPr/>
        <a:lstStyle/>
        <a:p>
          <a:endParaRPr lang="ru-RU" sz="2400"/>
        </a:p>
      </dgm:t>
    </dgm:pt>
    <dgm:pt modelId="{7278D272-C8B9-4198-9423-83B5355279E4}" type="sibTrans" cxnId="{A3A47A16-AE0E-42D6-AAE6-29FBEAA2BDE4}">
      <dgm:prSet/>
      <dgm:spPr/>
      <dgm:t>
        <a:bodyPr/>
        <a:lstStyle/>
        <a:p>
          <a:endParaRPr lang="ru-RU" sz="2400"/>
        </a:p>
      </dgm:t>
    </dgm:pt>
    <dgm:pt modelId="{74C62A14-662B-41DB-BFB0-F28ED39E5490}">
      <dgm:prSet phldrT="[Текст]" custT="1"/>
      <dgm:spPr/>
      <dgm:t>
        <a:bodyPr/>
        <a:lstStyle/>
        <a:p>
          <a:r>
            <a:rPr lang="uk-UA" sz="2400" dirty="0" smtClean="0"/>
            <a:t>Липа, береза, клен, осика – це множина…</a:t>
          </a:r>
          <a:endParaRPr lang="ru-RU" sz="2400" dirty="0"/>
        </a:p>
      </dgm:t>
    </dgm:pt>
    <dgm:pt modelId="{49EDE15B-2868-47EA-BA38-B010F206F85F}" type="parTrans" cxnId="{8940AC9B-6B80-43E1-B797-7A7DC316A106}">
      <dgm:prSet/>
      <dgm:spPr/>
      <dgm:t>
        <a:bodyPr/>
        <a:lstStyle/>
        <a:p>
          <a:endParaRPr lang="ru-RU" sz="2400"/>
        </a:p>
      </dgm:t>
    </dgm:pt>
    <dgm:pt modelId="{433FDB40-8336-4447-89F0-64858CFDABEF}" type="sibTrans" cxnId="{8940AC9B-6B80-43E1-B797-7A7DC316A106}">
      <dgm:prSet/>
      <dgm:spPr/>
      <dgm:t>
        <a:bodyPr/>
        <a:lstStyle/>
        <a:p>
          <a:endParaRPr lang="ru-RU" sz="2400"/>
        </a:p>
      </dgm:t>
    </dgm:pt>
    <dgm:pt modelId="{4131F5D9-249C-4699-A031-F6B60835F6AE}">
      <dgm:prSet custT="1"/>
      <dgm:spPr/>
      <dgm:t>
        <a:bodyPr/>
        <a:lstStyle/>
        <a:p>
          <a:r>
            <a:rPr lang="uk-UA" sz="2400" dirty="0" smtClean="0"/>
            <a:t>множини круглих предметів;</a:t>
          </a:r>
          <a:endParaRPr lang="ru-RU" sz="2400" dirty="0"/>
        </a:p>
      </dgm:t>
    </dgm:pt>
    <dgm:pt modelId="{70632304-C6BA-4D1D-824D-9BE427F6E343}" type="parTrans" cxnId="{8E5994A9-A6F8-4A16-A9C7-65F7261F9D63}">
      <dgm:prSet/>
      <dgm:spPr/>
      <dgm:t>
        <a:bodyPr/>
        <a:lstStyle/>
        <a:p>
          <a:endParaRPr lang="ru-RU" sz="2400"/>
        </a:p>
      </dgm:t>
    </dgm:pt>
    <dgm:pt modelId="{34848D32-A3CF-4C99-A7AB-7B803BC54C4A}" type="sibTrans" cxnId="{8E5994A9-A6F8-4A16-A9C7-65F7261F9D63}">
      <dgm:prSet/>
      <dgm:spPr/>
      <dgm:t>
        <a:bodyPr/>
        <a:lstStyle/>
        <a:p>
          <a:endParaRPr lang="ru-RU" sz="2400"/>
        </a:p>
      </dgm:t>
    </dgm:pt>
    <dgm:pt modelId="{DC24C971-89A3-4354-935B-DA0BCDEDD4CC}">
      <dgm:prSet custT="1"/>
      <dgm:spPr/>
      <dgm:t>
        <a:bodyPr/>
        <a:lstStyle/>
        <a:p>
          <a:r>
            <a:rPr lang="uk-UA" sz="2400" dirty="0" smtClean="0"/>
            <a:t>множина квітів;</a:t>
          </a:r>
          <a:endParaRPr lang="ru-RU" sz="2400" dirty="0"/>
        </a:p>
      </dgm:t>
    </dgm:pt>
    <dgm:pt modelId="{CCE6CF43-D00D-4A1D-B5C4-5C1F9ABBA469}" type="parTrans" cxnId="{6677E4F2-CF13-4BD6-B621-83F0F8784063}">
      <dgm:prSet/>
      <dgm:spPr/>
      <dgm:t>
        <a:bodyPr/>
        <a:lstStyle/>
        <a:p>
          <a:endParaRPr lang="ru-RU" sz="2400"/>
        </a:p>
      </dgm:t>
    </dgm:pt>
    <dgm:pt modelId="{EDE5537A-7385-4C42-A747-42F92B5F3608}" type="sibTrans" cxnId="{6677E4F2-CF13-4BD6-B621-83F0F8784063}">
      <dgm:prSet/>
      <dgm:spPr/>
      <dgm:t>
        <a:bodyPr/>
        <a:lstStyle/>
        <a:p>
          <a:endParaRPr lang="ru-RU" sz="2400"/>
        </a:p>
      </dgm:t>
    </dgm:pt>
    <dgm:pt modelId="{CC1330DB-47F0-401A-8DBC-9B0ECB7B174D}">
      <dgm:prSet custT="1"/>
      <dgm:spPr/>
      <dgm:t>
        <a:bodyPr/>
        <a:lstStyle/>
        <a:p>
          <a:r>
            <a:rPr lang="uk-UA" sz="2400" dirty="0" smtClean="0"/>
            <a:t>множина меблів;</a:t>
          </a:r>
          <a:endParaRPr lang="ru-RU" sz="2400" dirty="0"/>
        </a:p>
      </dgm:t>
    </dgm:pt>
    <dgm:pt modelId="{DAE53F13-CC68-491A-8F47-230F6A435043}" type="parTrans" cxnId="{DBCFB1B7-85E6-4D09-8636-C94284B767E7}">
      <dgm:prSet/>
      <dgm:spPr/>
      <dgm:t>
        <a:bodyPr/>
        <a:lstStyle/>
        <a:p>
          <a:endParaRPr lang="ru-RU" sz="2400"/>
        </a:p>
      </dgm:t>
    </dgm:pt>
    <dgm:pt modelId="{AFA19BE2-3C02-4BDA-B3F5-A4DB77FFD06A}" type="sibTrans" cxnId="{DBCFB1B7-85E6-4D09-8636-C94284B767E7}">
      <dgm:prSet/>
      <dgm:spPr/>
      <dgm:t>
        <a:bodyPr/>
        <a:lstStyle/>
        <a:p>
          <a:endParaRPr lang="ru-RU" sz="2400"/>
        </a:p>
      </dgm:t>
    </dgm:pt>
    <dgm:pt modelId="{627C673E-3FBF-4D47-86E4-E8D6F5748C1C}">
      <dgm:prSet custT="1"/>
      <dgm:spPr/>
      <dgm:t>
        <a:bodyPr/>
        <a:lstStyle/>
        <a:p>
          <a:r>
            <a:rPr lang="uk-UA" sz="2400" dirty="0" smtClean="0"/>
            <a:t>множина птахів;</a:t>
          </a:r>
          <a:endParaRPr lang="ru-RU" sz="2400" b="1" dirty="0"/>
        </a:p>
      </dgm:t>
    </dgm:pt>
    <dgm:pt modelId="{74B1975C-39AC-4FBA-91D8-3B2FC9B368D8}" type="parTrans" cxnId="{B04FF775-4AC7-485C-87D5-C3D4C1BDA181}">
      <dgm:prSet/>
      <dgm:spPr/>
      <dgm:t>
        <a:bodyPr/>
        <a:lstStyle/>
        <a:p>
          <a:endParaRPr lang="ru-RU" sz="2400"/>
        </a:p>
      </dgm:t>
    </dgm:pt>
    <dgm:pt modelId="{282998B8-5E4F-4205-B52C-0C514E7B55EA}" type="sibTrans" cxnId="{B04FF775-4AC7-485C-87D5-C3D4C1BDA181}">
      <dgm:prSet/>
      <dgm:spPr/>
      <dgm:t>
        <a:bodyPr/>
        <a:lstStyle/>
        <a:p>
          <a:endParaRPr lang="ru-RU" sz="2400"/>
        </a:p>
      </dgm:t>
    </dgm:pt>
    <dgm:pt modelId="{9797DD74-1874-4C4D-A40C-800696B11A45}" type="pres">
      <dgm:prSet presAssocID="{C01F4C02-7A8C-4DD1-8ABB-477D987A15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F7D182-73D2-4796-9000-8C9FA29293E4}" type="pres">
      <dgm:prSet presAssocID="{E771B733-7AAA-404D-92BB-E76D566B5368}" presName="linNode" presStyleCnt="0"/>
      <dgm:spPr/>
      <dgm:t>
        <a:bodyPr/>
        <a:lstStyle/>
        <a:p>
          <a:endParaRPr lang="ru-RU"/>
        </a:p>
      </dgm:t>
    </dgm:pt>
    <dgm:pt modelId="{019BAD86-91D5-4981-AB1F-DE42364E1D04}" type="pres">
      <dgm:prSet presAssocID="{E771B733-7AAA-404D-92BB-E76D566B5368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5A557-7EE2-4DA0-97DE-001B2498B976}" type="pres">
      <dgm:prSet presAssocID="{E771B733-7AAA-404D-92BB-E76D566B536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CCEC5-4F6E-41E5-BAB4-12A3C8100C1C}" type="pres">
      <dgm:prSet presAssocID="{6C66D27E-A511-4AF6-8A7C-3D837259CDC7}" presName="sp" presStyleCnt="0"/>
      <dgm:spPr/>
      <dgm:t>
        <a:bodyPr/>
        <a:lstStyle/>
        <a:p>
          <a:endParaRPr lang="ru-RU"/>
        </a:p>
      </dgm:t>
    </dgm:pt>
    <dgm:pt modelId="{A7E1E5D0-B889-464E-921A-5FB9487B9D65}" type="pres">
      <dgm:prSet presAssocID="{8D773367-5B76-4ABF-B128-7476E8C432A7}" presName="linNode" presStyleCnt="0"/>
      <dgm:spPr/>
      <dgm:t>
        <a:bodyPr/>
        <a:lstStyle/>
        <a:p>
          <a:endParaRPr lang="ru-RU"/>
        </a:p>
      </dgm:t>
    </dgm:pt>
    <dgm:pt modelId="{7513A20B-79C4-47A9-86DF-F7B1BC44B38C}" type="pres">
      <dgm:prSet presAssocID="{8D773367-5B76-4ABF-B128-7476E8C432A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305DE-CEA0-496C-AA5C-C033240510BE}" type="pres">
      <dgm:prSet presAssocID="{8D773367-5B76-4ABF-B128-7476E8C432A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46B119-4CEC-4262-BBDC-76B70C7D8C72}" type="presOf" srcId="{4131F5D9-249C-4699-A031-F6B60835F6AE}" destId="{356305DE-CEA0-496C-AA5C-C033240510BE}" srcOrd="0" destOrd="1" presId="urn:microsoft.com/office/officeart/2005/8/layout/vList5"/>
    <dgm:cxn modelId="{EC79F12B-6089-4079-850D-D6A459890C83}" type="presOf" srcId="{C01F4C02-7A8C-4DD1-8ABB-477D987A151C}" destId="{9797DD74-1874-4C4D-A40C-800696B11A45}" srcOrd="0" destOrd="0" presId="urn:microsoft.com/office/officeart/2005/8/layout/vList5"/>
    <dgm:cxn modelId="{FAF3D0A7-B495-4867-BCEA-18100A97D1FD}" type="presOf" srcId="{48625786-F9F8-4628-8FE8-7D848C0E0B64}" destId="{5EA5A557-7EE2-4DA0-97DE-001B2498B976}" srcOrd="0" destOrd="1" presId="urn:microsoft.com/office/officeart/2005/8/layout/vList5"/>
    <dgm:cxn modelId="{0BE99FEA-B6EA-4E0F-B6CD-0DC754C5D32A}" type="presOf" srcId="{627C673E-3FBF-4D47-86E4-E8D6F5748C1C}" destId="{356305DE-CEA0-496C-AA5C-C033240510BE}" srcOrd="0" destOrd="4" presId="urn:microsoft.com/office/officeart/2005/8/layout/vList5"/>
    <dgm:cxn modelId="{39189AEB-B439-42E5-9A71-E4929200B7A5}" type="presOf" srcId="{8D773367-5B76-4ABF-B128-7476E8C432A7}" destId="{7513A20B-79C4-47A9-86DF-F7B1BC44B38C}" srcOrd="0" destOrd="0" presId="urn:microsoft.com/office/officeart/2005/8/layout/vList5"/>
    <dgm:cxn modelId="{B8479F37-334B-469D-A5DC-FAF864EF91B1}" srcId="{E771B733-7AAA-404D-92BB-E76D566B5368}" destId="{48625786-F9F8-4628-8FE8-7D848C0E0B64}" srcOrd="1" destOrd="0" parTransId="{69C27DCC-7E62-4C4D-8A81-4912D9140DA1}" sibTransId="{EDCDD9D0-4A45-43B1-B0D0-6ACA0B9BC5A3}"/>
    <dgm:cxn modelId="{6F66D2A1-E008-49E5-876D-B532F381EDEE}" srcId="{C01F4C02-7A8C-4DD1-8ABB-477D987A151C}" destId="{8D773367-5B76-4ABF-B128-7476E8C432A7}" srcOrd="1" destOrd="0" parTransId="{466407CC-E736-4347-AC4F-D85419D41C43}" sibTransId="{86EED4F7-4CC4-458A-A097-179BFC7FC85A}"/>
    <dgm:cxn modelId="{8940AC9B-6B80-43E1-B797-7A7DC316A106}" srcId="{E771B733-7AAA-404D-92BB-E76D566B5368}" destId="{74C62A14-662B-41DB-BFB0-F28ED39E5490}" srcOrd="2" destOrd="0" parTransId="{49EDE15B-2868-47EA-BA38-B010F206F85F}" sibTransId="{433FDB40-8336-4447-89F0-64858CFDABEF}"/>
    <dgm:cxn modelId="{CD55F6A4-7F71-4F8A-A58A-91510FE311A1}" type="presOf" srcId="{E771B733-7AAA-404D-92BB-E76D566B5368}" destId="{019BAD86-91D5-4981-AB1F-DE42364E1D04}" srcOrd="0" destOrd="0" presId="urn:microsoft.com/office/officeart/2005/8/layout/vList5"/>
    <dgm:cxn modelId="{38A9C090-2EB7-4A27-9A31-3C080704E604}" type="presOf" srcId="{55E7079B-4CC1-4E7E-BBDB-B9E337AD39E9}" destId="{356305DE-CEA0-496C-AA5C-C033240510BE}" srcOrd="0" destOrd="0" presId="urn:microsoft.com/office/officeart/2005/8/layout/vList5"/>
    <dgm:cxn modelId="{B04FF775-4AC7-485C-87D5-C3D4C1BDA181}" srcId="{8D773367-5B76-4ABF-B128-7476E8C432A7}" destId="{627C673E-3FBF-4D47-86E4-E8D6F5748C1C}" srcOrd="4" destOrd="0" parTransId="{74B1975C-39AC-4FBA-91D8-3B2FC9B368D8}" sibTransId="{282998B8-5E4F-4205-B52C-0C514E7B55EA}"/>
    <dgm:cxn modelId="{56C44EA0-E7B6-4BF5-95C3-3A9FAE26FB5E}" type="presOf" srcId="{74C62A14-662B-41DB-BFB0-F28ED39E5490}" destId="{5EA5A557-7EE2-4DA0-97DE-001B2498B976}" srcOrd="0" destOrd="2" presId="urn:microsoft.com/office/officeart/2005/8/layout/vList5"/>
    <dgm:cxn modelId="{28A320E4-526D-49D4-B5F1-396FA1652EA7}" type="presOf" srcId="{76345EA3-445D-402A-A059-2487E16CA6B7}" destId="{5EA5A557-7EE2-4DA0-97DE-001B2498B976}" srcOrd="0" destOrd="0" presId="urn:microsoft.com/office/officeart/2005/8/layout/vList5"/>
    <dgm:cxn modelId="{6677E4F2-CF13-4BD6-B621-83F0F8784063}" srcId="{8D773367-5B76-4ABF-B128-7476E8C432A7}" destId="{DC24C971-89A3-4354-935B-DA0BCDEDD4CC}" srcOrd="2" destOrd="0" parTransId="{CCE6CF43-D00D-4A1D-B5C4-5C1F9ABBA469}" sibTransId="{EDE5537A-7385-4C42-A747-42F92B5F3608}"/>
    <dgm:cxn modelId="{361D18CE-9AF3-41A6-B94C-C061ADBCB252}" type="presOf" srcId="{CC1330DB-47F0-401A-8DBC-9B0ECB7B174D}" destId="{356305DE-CEA0-496C-AA5C-C033240510BE}" srcOrd="0" destOrd="3" presId="urn:microsoft.com/office/officeart/2005/8/layout/vList5"/>
    <dgm:cxn modelId="{8E5994A9-A6F8-4A16-A9C7-65F7261F9D63}" srcId="{8D773367-5B76-4ABF-B128-7476E8C432A7}" destId="{4131F5D9-249C-4699-A031-F6B60835F6AE}" srcOrd="1" destOrd="0" parTransId="{70632304-C6BA-4D1D-824D-9BE427F6E343}" sibTransId="{34848D32-A3CF-4C99-A7AB-7B803BC54C4A}"/>
    <dgm:cxn modelId="{27AE81EC-74F4-4217-96CC-264D72450E2A}" type="presOf" srcId="{DC24C971-89A3-4354-935B-DA0BCDEDD4CC}" destId="{356305DE-CEA0-496C-AA5C-C033240510BE}" srcOrd="0" destOrd="2" presId="urn:microsoft.com/office/officeart/2005/8/layout/vList5"/>
    <dgm:cxn modelId="{A3A47A16-AE0E-42D6-AAE6-29FBEAA2BDE4}" srcId="{8D773367-5B76-4ABF-B128-7476E8C432A7}" destId="{55E7079B-4CC1-4E7E-BBDB-B9E337AD39E9}" srcOrd="0" destOrd="0" parTransId="{4BBD4121-B63A-4CCC-9F47-4B7B4C77FF69}" sibTransId="{7278D272-C8B9-4198-9423-83B5355279E4}"/>
    <dgm:cxn modelId="{02889980-7C8C-4A85-87F0-2271B595C237}" srcId="{E771B733-7AAA-404D-92BB-E76D566B5368}" destId="{76345EA3-445D-402A-A059-2487E16CA6B7}" srcOrd="0" destOrd="0" parTransId="{D23B3B58-364C-4400-88DF-C0C2870CB316}" sibTransId="{CADFDD5F-244F-4248-BD45-3F75F3A892B5}"/>
    <dgm:cxn modelId="{DBCFB1B7-85E6-4D09-8636-C94284B767E7}" srcId="{8D773367-5B76-4ABF-B128-7476E8C432A7}" destId="{CC1330DB-47F0-401A-8DBC-9B0ECB7B174D}" srcOrd="3" destOrd="0" parTransId="{DAE53F13-CC68-491A-8F47-230F6A435043}" sibTransId="{AFA19BE2-3C02-4BDA-B3F5-A4DB77FFD06A}"/>
    <dgm:cxn modelId="{59071A4B-8FC7-45AD-8BB9-03D52A9570E3}" srcId="{C01F4C02-7A8C-4DD1-8ABB-477D987A151C}" destId="{E771B733-7AAA-404D-92BB-E76D566B5368}" srcOrd="0" destOrd="0" parTransId="{CB14D82D-E1AB-4CB8-94AF-907E3D615B30}" sibTransId="{6C66D27E-A511-4AF6-8A7C-3D837259CDC7}"/>
    <dgm:cxn modelId="{B108F211-0670-4077-BE9F-1F506BB6470F}" type="presParOf" srcId="{9797DD74-1874-4C4D-A40C-800696B11A45}" destId="{8CF7D182-73D2-4796-9000-8C9FA29293E4}" srcOrd="0" destOrd="0" presId="urn:microsoft.com/office/officeart/2005/8/layout/vList5"/>
    <dgm:cxn modelId="{162148CD-BFE8-4B85-9A62-A8CE1164CD40}" type="presParOf" srcId="{8CF7D182-73D2-4796-9000-8C9FA29293E4}" destId="{019BAD86-91D5-4981-AB1F-DE42364E1D04}" srcOrd="0" destOrd="0" presId="urn:microsoft.com/office/officeart/2005/8/layout/vList5"/>
    <dgm:cxn modelId="{0EE98A4F-DA8A-43D1-AF8E-BBEF23FD4719}" type="presParOf" srcId="{8CF7D182-73D2-4796-9000-8C9FA29293E4}" destId="{5EA5A557-7EE2-4DA0-97DE-001B2498B976}" srcOrd="1" destOrd="0" presId="urn:microsoft.com/office/officeart/2005/8/layout/vList5"/>
    <dgm:cxn modelId="{129A5274-6D98-4B6A-8D5B-0274A8A8F2E4}" type="presParOf" srcId="{9797DD74-1874-4C4D-A40C-800696B11A45}" destId="{68CCCEC5-4F6E-41E5-BAB4-12A3C8100C1C}" srcOrd="1" destOrd="0" presId="urn:microsoft.com/office/officeart/2005/8/layout/vList5"/>
    <dgm:cxn modelId="{197998EA-E4A7-49E9-89E6-215CF0F73E4F}" type="presParOf" srcId="{9797DD74-1874-4C4D-A40C-800696B11A45}" destId="{A7E1E5D0-B889-464E-921A-5FB9487B9D65}" srcOrd="2" destOrd="0" presId="urn:microsoft.com/office/officeart/2005/8/layout/vList5"/>
    <dgm:cxn modelId="{38586797-8802-4CB1-8799-9698FA37482B}" type="presParOf" srcId="{A7E1E5D0-B889-464E-921A-5FB9487B9D65}" destId="{7513A20B-79C4-47A9-86DF-F7B1BC44B38C}" srcOrd="0" destOrd="0" presId="urn:microsoft.com/office/officeart/2005/8/layout/vList5"/>
    <dgm:cxn modelId="{1C56FC22-51BE-4714-8D61-D1DB0337729F}" type="presParOf" srcId="{A7E1E5D0-B889-464E-921A-5FB9487B9D65}" destId="{356305DE-CEA0-496C-AA5C-C033240510BE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5A04E-443D-462F-A95B-E8BDD1C9C6B7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B8C97-619F-4159-B2C4-332B92C15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CC4FD22-A53B-41EA-9529-655A36775B5D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BA996B3-E020-4A06-959A-939DBE905C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1426464"/>
          </a:xfrm>
        </p:spPr>
        <p:txBody>
          <a:bodyPr>
            <a:noAutofit/>
          </a:bodyPr>
          <a:lstStyle/>
          <a:p>
            <a:pPr algn="ctr"/>
            <a:r>
              <a:rPr lang="uk-UA" sz="3600" b="1" spc="0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Лічба</a:t>
            </a:r>
            <a:endParaRPr lang="ru-RU" sz="3600" b="1" spc="0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Содержимое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425001"/>
            <a:ext cx="4143404" cy="5515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Завдання на порівняння за величиною об'єктів у чинних підручниках</a:t>
            </a: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480" t="3329" r="20480" b="13280"/>
          <a:stretch>
            <a:fillRect/>
          </a:stretch>
        </p:blipFill>
        <p:spPr bwMode="auto">
          <a:xfrm>
            <a:off x="1071538" y="1432962"/>
            <a:ext cx="6921518" cy="549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929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309" y="5301208"/>
            <a:ext cx="11666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96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1"/>
            <a:ext cx="471601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309" y="5301208"/>
            <a:ext cx="11666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0"/>
            <a:ext cx="46440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309" y="5301208"/>
            <a:ext cx="11666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12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71487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0" y="0"/>
            <a:ext cx="44577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7725" y="1643050"/>
            <a:ext cx="44862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8675" y="3571876"/>
            <a:ext cx="450532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5339739"/>
            <a:ext cx="1043608" cy="151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0354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8" y="0"/>
            <a:ext cx="4248472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7" y="4500570"/>
            <a:ext cx="414337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5339739"/>
            <a:ext cx="1043608" cy="151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01109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3948025"/>
            <a:ext cx="2000232" cy="290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" y="-24"/>
            <a:ext cx="4552736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6794" y="-24"/>
            <a:ext cx="4467238" cy="67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1479" y="4702357"/>
            <a:ext cx="1492521" cy="215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917" y="4214819"/>
            <a:ext cx="1830083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214314"/>
            <a:ext cx="437070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5425" y="176215"/>
            <a:ext cx="4518607" cy="389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Множина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229600" cy="455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1426464"/>
          </a:xfrm>
        </p:spPr>
        <p:txBody>
          <a:bodyPr>
            <a:noAutofit/>
          </a:bodyPr>
          <a:lstStyle/>
          <a:p>
            <a:pPr algn="ctr"/>
            <a:r>
              <a:rPr lang="uk-UA" sz="3600" b="1" spc="0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Лічба</a:t>
            </a:r>
            <a:endParaRPr lang="ru-RU" sz="3600" b="1" spc="0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571612"/>
          <a:ext cx="8929718" cy="508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AE9ABD-E950-4B8A-94F9-1054706F7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9AE9ABD-E950-4B8A-94F9-1054706F71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91DFFE-60A3-408C-BBE5-225C1DB83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A291DFFE-60A3-408C-BBE5-225C1DB83B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D8602-89DB-4B3A-AECC-431610F19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CF2D8602-89DB-4B3A-AECC-431610F19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67DE1C-2BE9-4808-9B27-A67C0C849A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4567DE1C-2BE9-4808-9B27-A67C0C849A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080E3B-97D2-44B5-B3F7-9F5A0FB2E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6080E3B-97D2-44B5-B3F7-9F5A0FB2E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1F2D72-F002-4712-8D5E-BCF3037D2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B01F2D72-F002-4712-8D5E-BCF3037D2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B746F1-158B-4656-948B-38210D65F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E8B746F1-158B-4656-948B-38210D65F7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D68858-C36F-4607-9662-28E2EDB59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31D68858-C36F-4607-9662-28E2EDB59A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Множина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8821488" cy="484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3645024"/>
            <a:ext cx="539552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6" name="TextBox 5"/>
          <p:cNvSpPr txBox="1"/>
          <p:nvPr/>
        </p:nvSpPr>
        <p:spPr>
          <a:xfrm>
            <a:off x="0" y="3789040"/>
            <a:ext cx="49244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множина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3645024"/>
            <a:ext cx="539552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8" name="TextBox 7"/>
          <p:cNvSpPr txBox="1"/>
          <p:nvPr/>
        </p:nvSpPr>
        <p:spPr>
          <a:xfrm>
            <a:off x="1763688" y="3789040"/>
            <a:ext cx="49244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множина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3645024"/>
            <a:ext cx="539552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10" name="TextBox 9"/>
          <p:cNvSpPr txBox="1"/>
          <p:nvPr/>
        </p:nvSpPr>
        <p:spPr>
          <a:xfrm>
            <a:off x="3779912" y="3789040"/>
            <a:ext cx="49244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множина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8144" y="3645024"/>
            <a:ext cx="539552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12" name="TextBox 11"/>
          <p:cNvSpPr txBox="1"/>
          <p:nvPr/>
        </p:nvSpPr>
        <p:spPr>
          <a:xfrm>
            <a:off x="5868144" y="3789040"/>
            <a:ext cx="49244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множина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3717032"/>
            <a:ext cx="539552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14" name="TextBox 13"/>
          <p:cNvSpPr txBox="1"/>
          <p:nvPr/>
        </p:nvSpPr>
        <p:spPr>
          <a:xfrm>
            <a:off x="7668344" y="3861048"/>
            <a:ext cx="49244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множина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F23939-3907-4A8F-9DF4-1C8C734E0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AF23939-3907-4A8F-9DF4-1C8C734E0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7A4F2C-4EF0-4FAF-80F2-D9244CCA5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177A4F2C-4EF0-4FAF-80F2-D9244CCA57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39D558-00FB-4044-BEFC-03D23559B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039D558-00FB-4044-BEFC-03D23559B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0332C-9BE2-4FE3-A6E1-CB6700D75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1850332C-9BE2-4FE3-A6E1-CB6700D75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29672F-4EC7-40FC-B724-D7F8065FD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CC29672F-4EC7-40FC-B724-D7F8065FD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93DD9C-B235-45E4-AA08-961CAC9C9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CC93DD9C-B235-45E4-AA08-961CAC9C95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C30EF1-B2F7-4639-9B43-839C196A8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39C30EF1-B2F7-4639-9B43-839C196A8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C0465B-DDA8-4BC9-BA1C-0C9F40D46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14C0465B-DDA8-4BC9-BA1C-0C9F40D46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131796-22A8-4A21-BEB6-410D3D27A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35131796-22A8-4A21-BEB6-410D3D27A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3D1535-6402-42C0-B78C-9F76D1D8F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273D1535-6402-42C0-B78C-9F76D1D8F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67281B-16FA-4640-9A45-C70D0825B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F467281B-16FA-4640-9A45-C70D0825B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227E09-6A85-409A-B6B7-D549A0D7B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BF227E09-6A85-409A-B6B7-D549A0D7B0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A0DECF-D726-4211-9266-0F6B6A17E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89A0DECF-D726-4211-9266-0F6B6A17E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6350DD-2BBB-4788-82AE-20C784FBC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386350DD-2BBB-4788-82AE-20C784FBC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36E437-9C34-45FD-A8D0-260547CB0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FA36E437-9C34-45FD-A8D0-260547CB0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Підмножина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C58167-F80F-4DD4-9BDA-08E39CEE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8C58167-F80F-4DD4-9BDA-08E39CEE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D0ABB-42B5-4A6D-832B-BB0F6702F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4ED0ABB-42B5-4A6D-832B-BB0F6702F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04F96E-DC17-4FE6-B45B-8033D1C7D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D404F96E-DC17-4FE6-B45B-8033D1C7D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87CDDC-7E67-4579-ABE5-CF803F203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7387CDDC-7E67-4579-ABE5-CF803F203B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Завдання  для формування в учнів розуміння множини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9BAD86-91D5-4981-AB1F-DE42364E1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19BAD86-91D5-4981-AB1F-DE42364E1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A5A557-7EE2-4DA0-97DE-001B2498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EA5A557-7EE2-4DA0-97DE-001B2498B9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13A20B-79C4-47A9-86DF-F7B1BC44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7513A20B-79C4-47A9-86DF-F7B1BC44B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6305DE-CEA0-496C-AA5C-C03324051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356305DE-CEA0-496C-AA5C-C033240510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Завдання на порівняння за величиною об'єктів у чинних підручниках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1348" t="3328" r="21348" b="13280"/>
          <a:stretch>
            <a:fillRect/>
          </a:stretch>
        </p:blipFill>
        <p:spPr bwMode="auto">
          <a:xfrm>
            <a:off x="1262069" y="1461208"/>
            <a:ext cx="6596079" cy="539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4857751" cy="686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1"/>
            <a:ext cx="471601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309" y="5301208"/>
            <a:ext cx="11666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309" y="5301208"/>
            <a:ext cx="11666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35" y="0"/>
            <a:ext cx="91553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5413560"/>
            <a:ext cx="1000099" cy="144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15328" cy="121217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Реалізація вимог навчальної програми</a:t>
            </a:r>
            <a:br>
              <a:rPr lang="uk-UA" sz="3600" b="1" dirty="0" smtClean="0"/>
            </a:br>
            <a:r>
              <a:rPr lang="uk-UA" sz="3600" b="1" dirty="0" smtClean="0"/>
              <a:t>(Ф. </a:t>
            </a:r>
            <a:r>
              <a:rPr lang="uk-UA" sz="3600" b="1" dirty="0" err="1" smtClean="0"/>
              <a:t>Рівкінд</a:t>
            </a:r>
            <a:r>
              <a:rPr lang="uk-UA" sz="3600" b="1" dirty="0" smtClean="0"/>
              <a:t>. Л. </a:t>
            </a:r>
            <a:r>
              <a:rPr lang="uk-UA" sz="3600" b="1" dirty="0" err="1" smtClean="0"/>
              <a:t>Оляницька</a:t>
            </a:r>
            <a:r>
              <a:rPr lang="uk-UA" sz="3600" b="1" dirty="0" smtClean="0"/>
              <a:t>)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3560"/>
            <a:ext cx="8258204" cy="4788712"/>
          </a:xfrm>
        </p:spPr>
        <p:txBody>
          <a:bodyPr>
            <a:normAutofit fontScale="85000" lnSpcReduction="10000"/>
          </a:bodyPr>
          <a:lstStyle/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sz="2800" dirty="0" smtClean="0"/>
          </a:p>
          <a:p>
            <a:pPr algn="just"/>
            <a:r>
              <a:rPr lang="uk-UA" sz="2800" dirty="0" smtClean="0"/>
              <a:t>Поняття </a:t>
            </a:r>
            <a:r>
              <a:rPr lang="uk-UA" sz="2800" dirty="0"/>
              <a:t>множини, поняття числа є невизначуваними поняттями математики; відповідно програмних вимог учні мають лише розуміти множину як сукупність предметів. </a:t>
            </a:r>
            <a:r>
              <a:rPr lang="uk-UA" sz="2800" dirty="0" smtClean="0"/>
              <a:t> Тому учням заучувати напам'ять ці правила не потрібно.</a:t>
            </a:r>
          </a:p>
          <a:p>
            <a:pPr algn="just"/>
            <a:r>
              <a:rPr lang="uk-UA" sz="2800" dirty="0" smtClean="0"/>
              <a:t>Не можна вживати словосполучення “ кількість предметів множини ” – “ кількість елементів множини “.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7069"/>
            <a:ext cx="9144000" cy="14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" y="2857496"/>
            <a:ext cx="9144003" cy="116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5124"/>
            <a:ext cx="7972452" cy="114073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Реалізація вимог навчальної програми</a:t>
            </a:r>
            <a:br>
              <a:rPr lang="uk-UA" sz="3600" b="1" dirty="0" smtClean="0"/>
            </a:br>
            <a:r>
              <a:rPr lang="uk-UA" sz="3600" b="1" dirty="0" smtClean="0"/>
              <a:t>( Ф. </a:t>
            </a:r>
            <a:r>
              <a:rPr lang="uk-UA" sz="3600" b="1" dirty="0" err="1" smtClean="0"/>
              <a:t>Рівкінд</a:t>
            </a:r>
            <a:r>
              <a:rPr lang="uk-UA" sz="3600" b="1" dirty="0" smtClean="0"/>
              <a:t>. Л. </a:t>
            </a:r>
            <a:r>
              <a:rPr lang="uk-UA" sz="3600" b="1" dirty="0" err="1" smtClean="0"/>
              <a:t>Оляницька</a:t>
            </a:r>
            <a:r>
              <a:rPr lang="uk-UA" sz="3600" b="1" dirty="0" smtClean="0"/>
              <a:t>)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8186766" cy="4283882"/>
          </a:xfrm>
        </p:spPr>
        <p:txBody>
          <a:bodyPr>
            <a:normAutofit/>
          </a:bodyPr>
          <a:lstStyle/>
          <a:p>
            <a:pPr algn="just"/>
            <a:endParaRPr lang="uk-UA" sz="2400" dirty="0" smtClean="0"/>
          </a:p>
          <a:p>
            <a:pPr algn="just"/>
            <a:endParaRPr lang="uk-UA" sz="2400" dirty="0"/>
          </a:p>
          <a:p>
            <a:pPr algn="just"/>
            <a:endParaRPr lang="uk-UA" sz="2400" dirty="0" smtClean="0"/>
          </a:p>
          <a:p>
            <a:pPr algn="just"/>
            <a:r>
              <a:rPr lang="uk-UA" sz="2400" dirty="0" smtClean="0"/>
              <a:t>дошкільники перед  вступом до школи знають лише числа 1-10, вони не знайомі з числом 0, </a:t>
            </a:r>
          </a:p>
          <a:p>
            <a:pPr algn="just"/>
            <a:r>
              <a:rPr lang="uk-UA" sz="2400" dirty="0" smtClean="0"/>
              <a:t>число </a:t>
            </a:r>
            <a:r>
              <a:rPr lang="uk-UA" sz="2400" dirty="0"/>
              <a:t>нуль не використовується у лічбі предметів і, відповідно, програмі вводиться вже після опанування учнями арифметичної дії віднімання, </a:t>
            </a:r>
            <a:endParaRPr lang="uk-UA" sz="2400" dirty="0" smtClean="0"/>
          </a:p>
          <a:p>
            <a:pPr algn="just"/>
            <a:r>
              <a:rPr lang="uk-UA" sz="2400" dirty="0"/>
              <a:t>п</a:t>
            </a:r>
            <a:r>
              <a:rPr lang="uk-UA" sz="2400" dirty="0" smtClean="0"/>
              <a:t>одане правило не </a:t>
            </a:r>
            <a:r>
              <a:rPr lang="uk-UA" sz="2400" dirty="0"/>
              <a:t>має </a:t>
            </a:r>
            <a:r>
              <a:rPr lang="uk-UA" sz="2400" dirty="0" smtClean="0"/>
              <a:t>заучуватися </a:t>
            </a:r>
            <a:r>
              <a:rPr lang="uk-UA" sz="2400" dirty="0"/>
              <a:t>першокласникам – у програмі </a:t>
            </a:r>
            <a:r>
              <a:rPr lang="uk-UA" sz="2400" dirty="0" smtClean="0"/>
              <a:t> визначено опанування числа нуль на рівні розуміння. </a:t>
            </a:r>
            <a:endParaRPr lang="ru-R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496627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780927"/>
            <a:ext cx="7580562" cy="264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1780" y="4643446"/>
            <a:ext cx="1522219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121217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Кількісна лічба  (</a:t>
            </a:r>
            <a:r>
              <a:rPr lang="uk-UA" sz="3600" b="1" dirty="0" err="1" smtClean="0"/>
              <a:t>“Скільки</a:t>
            </a:r>
            <a:r>
              <a:rPr lang="uk-UA" sz="3600" b="1" dirty="0" smtClean="0"/>
              <a:t>?”)</a:t>
            </a:r>
            <a:endParaRPr lang="ru-RU" sz="36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774825"/>
          <a:ext cx="8929718" cy="508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8E6E96-57A2-4DFF-87B8-593E972A7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78E6E96-57A2-4DFF-87B8-593E972A7F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7C8BE5-DEBA-4C61-A032-6C1815202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8D7C8BE5-DEBA-4C61-A032-6C18152023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718C0A-3A7E-43B5-A345-A4C3B3C84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2A718C0A-3A7E-43B5-A345-A4C3B3C84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8B1BA-8C45-4815-9217-7BA380EC507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A028B1-78B2-4723-9279-7540D5CBDB1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972452" cy="114073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Порівняння предметних множин за кількістю елементів</a:t>
            </a:r>
            <a:endParaRPr lang="ru-RU" sz="36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339652"/>
          <a:ext cx="9144000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CE4FDD-77FF-4D86-8902-F7470D260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90CE4FDD-77FF-4D86-8902-F7470D260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B83CE9-DC8A-4F89-B4E8-8463B38D5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0B83CE9-DC8A-4F89-B4E8-8463B38D5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DA72D3-97A0-4AF6-89DD-18738EDDA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01DA72D3-97A0-4AF6-89DD-18738EDDAD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80152A-6770-4AEB-BA19-B5454B589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B380152A-6770-4AEB-BA19-B5454B589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045579-DCC4-4D23-A1CE-85877346D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A5045579-DCC4-4D23-A1CE-85877346D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D9570C-7E9F-464D-844A-AAB764ED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DDD9570C-7E9F-464D-844A-AAB764ED3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Утворення пар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CB0B40-44FF-4EFE-A67A-1784B3CDD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0CB0B40-44FF-4EFE-A67A-1784B3CDD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54D078-C89C-4216-B68C-E9D19D1D1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5154D078-C89C-4216-B68C-E9D19D1D1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B93D3B-BA12-4174-ADFD-7E30A51AC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71B93D3B-BA12-4174-ADFD-7E30A51AC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CC82F3-8A94-45B6-89D1-671EA280D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81CC82F3-8A94-45B6-89D1-671EA280D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D57D8D-DE7B-4BB0-B621-BF5075E25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BFD57D8D-DE7B-4BB0-B621-BF5075E25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4F1C5C-DEC1-488D-AC40-8CC5D9B09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874F1C5C-DEC1-488D-AC40-8CC5D9B09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Завдання на порівняння предметних множин у чинних підручниках</a:t>
            </a:r>
            <a:endParaRPr lang="ru-RU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0480" t="3329" r="20480" b="14825"/>
          <a:stretch>
            <a:fillRect/>
          </a:stretch>
        </p:blipFill>
        <p:spPr bwMode="auto">
          <a:xfrm>
            <a:off x="1105266" y="1427685"/>
            <a:ext cx="6967196" cy="543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927481" cy="249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507" y="0"/>
            <a:ext cx="4196493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6058"/>
            <a:ext cx="4929190" cy="195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35075"/>
            <a:ext cx="4929190" cy="18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000240"/>
            <a:ext cx="4143372" cy="17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929066"/>
            <a:ext cx="4143372" cy="197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3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77309" y="5301208"/>
            <a:ext cx="116669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19368"/>
            <a:ext cx="6429420" cy="319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14752"/>
            <a:ext cx="6357981" cy="193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4363740"/>
            <a:ext cx="1714480" cy="249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Вимоги до проведення лічби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00108"/>
          <a:ext cx="9144000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B60DC4-A90C-4D96-835E-DC49558197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3B60DC4-A90C-4D96-835E-DC49558197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D732D1-EDB8-41B3-8829-0F951346A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2D732D1-EDB8-41B3-8829-0F951346A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5C1780-1B23-4FA2-BC53-FF3EF5633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175C1780-1B23-4FA2-BC53-FF3EF56330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919ABA-A2FF-456C-B098-C2BA21FA5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B4919ABA-A2FF-456C-B098-C2BA21FA53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AB93D1-72A9-47BE-8658-2AD973EAB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FAB93D1-72A9-47BE-8658-2AD973EABD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D417C7-0135-4E66-9460-D4316F331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4ED417C7-0135-4E66-9460-D4316F331E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857232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Кількісна лічба  (</a:t>
            </a:r>
            <a:r>
              <a:rPr lang="uk-UA" sz="3600" b="1" dirty="0" err="1" smtClean="0"/>
              <a:t>“Скільки</a:t>
            </a:r>
            <a:r>
              <a:rPr lang="uk-UA" sz="3600" b="1" dirty="0" smtClean="0"/>
              <a:t>?”)</a:t>
            </a:r>
            <a:endParaRPr lang="ru-RU" sz="36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9144000" cy="5373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F327C-770B-42E3-9E41-CE340AA34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graphicEl>
                                              <a:dgm id="{2E1F327C-770B-42E3-9E41-CE340AA34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graphicEl>
                                              <a:dgm id="{2E1F327C-770B-42E3-9E41-CE340AA34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D17D68-C6F8-4909-A05A-3C5DEA8D92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DBD17D68-C6F8-4909-A05A-3C5DEA8D92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4F0758-E29A-4A6E-9E87-96C8018F1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8A4F0758-E29A-4A6E-9E87-96C8018F10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02B7E3-73F2-4FEF-BB1E-07F1BD7EE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C302B7E3-73F2-4FEF-BB1E-07F1BD7EE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7B9639-2624-4FBF-BACD-6F502C743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597B9639-2624-4FBF-BACD-6F502C743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1C3352-CAF7-4BA3-A987-E37CAE696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261C3352-CAF7-4BA3-A987-E37CAE696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21D1D6-71B3-45CA-A115-E92E1B95C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A021D1D6-71B3-45CA-A115-E92E1B95C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56D40-4A43-4F68-977A-00CEF2341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9A456D40-4A43-4F68-977A-00CEF2341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A3BEE3-8988-48EF-81C5-C2C958BD0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CCA3BEE3-8988-48EF-81C5-C2C958BD0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" y="285728"/>
            <a:ext cx="8186766" cy="914400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Вправи з лічби. Числа та кружечки</a:t>
            </a:r>
            <a:endParaRPr lang="ru-RU" sz="3600" b="1" dirty="0"/>
          </a:p>
        </p:txBody>
      </p:sp>
      <p:pic>
        <p:nvPicPr>
          <p:cNvPr id="4" name="Picture 2" descr="F:\Монте Сори\2012\2012-05-25\DSCF4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63600"/>
            <a:ext cx="3573040" cy="2679780"/>
          </a:xfrm>
          <a:prstGeom prst="rect">
            <a:avLst/>
          </a:prstGeom>
          <a:noFill/>
        </p:spPr>
      </p:pic>
      <p:pic>
        <p:nvPicPr>
          <p:cNvPr id="5" name="Picture 2" descr="F:\Монте Сори\2012\2012-05-25\DSCF4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118669"/>
            <a:ext cx="3581003" cy="2739331"/>
          </a:xfrm>
          <a:prstGeom prst="rect">
            <a:avLst/>
          </a:prstGeom>
          <a:noFill/>
        </p:spPr>
      </p:pic>
      <p:pic>
        <p:nvPicPr>
          <p:cNvPr id="6" name="Picture 2" descr="F:\Монте Сори\2012\2012-05-25\DSCF4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160585"/>
            <a:ext cx="3596553" cy="2697415"/>
          </a:xfrm>
          <a:prstGeom prst="rect">
            <a:avLst/>
          </a:prstGeom>
          <a:noFill/>
        </p:spPr>
      </p:pic>
      <p:pic>
        <p:nvPicPr>
          <p:cNvPr id="7" name="Picture 4" descr="F:\Монте Сори\2012\2012-05-25\DSCF4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463600"/>
            <a:ext cx="3573040" cy="2679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8" y="142852"/>
            <a:ext cx="8786842" cy="914400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Вправи з лічби. Арифметичні штанги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5" descr="F:\Монте Сори\2012\2012-05-25\DSCF4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629" y="1393017"/>
            <a:ext cx="3569619" cy="2677214"/>
          </a:xfrm>
          <a:prstGeom prst="rect">
            <a:avLst/>
          </a:prstGeom>
          <a:noFill/>
        </p:spPr>
      </p:pic>
      <p:pic>
        <p:nvPicPr>
          <p:cNvPr id="5" name="Picture 3" descr="F:\Монте Сори\2012\2012-05-25\DSCF4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677" y="1395832"/>
            <a:ext cx="3663397" cy="2747548"/>
          </a:xfrm>
          <a:prstGeom prst="rect">
            <a:avLst/>
          </a:prstGeom>
          <a:noFill/>
        </p:spPr>
      </p:pic>
      <p:pic>
        <p:nvPicPr>
          <p:cNvPr id="6" name="Picture 4" descr="F:\Монте Сори\2012\2012-05-25\DSCF4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084" y="4071942"/>
            <a:ext cx="3565204" cy="2786057"/>
          </a:xfrm>
          <a:prstGeom prst="rect">
            <a:avLst/>
          </a:prstGeom>
          <a:noFill/>
        </p:spPr>
      </p:pic>
      <p:pic>
        <p:nvPicPr>
          <p:cNvPr id="7" name="Picture 5" descr="F:\Монте Сори\2012\2012-05-25\DSCF4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0440" y="4114860"/>
            <a:ext cx="3657521" cy="27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3985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/>
              <a:t>Порядкова лічба (</a:t>
            </a:r>
            <a:r>
              <a:rPr lang="uk-UA" sz="3600" b="1" dirty="0" err="1" smtClean="0"/>
              <a:t>“Який</a:t>
            </a:r>
            <a:r>
              <a:rPr lang="uk-UA" sz="3600" b="1" dirty="0" smtClean="0"/>
              <a:t> за лічбою?”)</a:t>
            </a:r>
            <a:endParaRPr lang="ru-RU" sz="36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412776"/>
          <a:ext cx="4786314" cy="2944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3357554" y="2276872"/>
          <a:ext cx="5292080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1475656" y="2636912"/>
            <a:ext cx="504056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496308" y="2636912"/>
            <a:ext cx="504056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851920" y="2708920"/>
            <a:ext cx="504056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6389076">
            <a:off x="5763970" y="3620514"/>
            <a:ext cx="504056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434518" y="4437112"/>
            <a:ext cx="504056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E83EA4-E97C-45EB-ABA7-C282924CC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3E83EA4-E97C-45EB-ABA7-C282924CC9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EAE42E-30C9-4ACE-A29B-9E17B1E59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5CEAE42E-30C9-4ACE-A29B-9E17B1E59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C9EFCE-A0B9-41A0-923D-ED433ECCD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7C9EFCE-A0B9-41A0-923D-ED433ECCD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F01C2C-E44E-4225-8ECA-755F4747C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BAF01C2C-E44E-4225-8ECA-755F4747C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2F5640-C831-41DB-B0CF-56D1D8051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42F5640-C831-41DB-B0CF-56D1D80515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05F678-F678-43C8-880D-D9C63A9B5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1905F678-F678-43C8-880D-D9C63A9B5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490066"/>
          </a:xfrm>
        </p:spPr>
        <p:txBody>
          <a:bodyPr>
            <a:noAutofit/>
          </a:bodyPr>
          <a:lstStyle/>
          <a:p>
            <a:pPr marL="457200" indent="-457200" algn="ctr">
              <a:spcBef>
                <a:spcPts val="0"/>
              </a:spcBef>
            </a:pPr>
            <a:r>
              <a:rPr lang="uk-UA" sz="3600" b="1" spc="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Лічба</a:t>
            </a:r>
            <a:endParaRPr lang="ru-RU" sz="3600" b="1" spc="0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857232"/>
          <a:ext cx="9144001" cy="59771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60901"/>
                <a:gridCol w="2002989"/>
                <a:gridCol w="2177161"/>
                <a:gridCol w="2002950"/>
              </a:tblGrid>
              <a:tr h="613584">
                <a:tc>
                  <a:txBody>
                    <a:bodyPr/>
                    <a:lstStyle/>
                    <a:p>
                      <a:pPr algn="ctr"/>
                      <a:r>
                        <a:rPr lang="uk-UA" sz="2000" kern="1200" dirty="0" smtClean="0"/>
                        <a:t>Зміст </a:t>
                      </a:r>
                    </a:p>
                    <a:p>
                      <a:pPr algn="ctr"/>
                      <a:r>
                        <a:rPr lang="uk-UA" sz="2000" kern="1200" dirty="0" smtClean="0"/>
                        <a:t>навчальної програми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/>
                        <a:t>Ф.</a:t>
                      </a:r>
                      <a:r>
                        <a:rPr lang="uk-UA" sz="1800" kern="1200" dirty="0" err="1" smtClean="0"/>
                        <a:t>Рівкінд</a:t>
                      </a:r>
                      <a:r>
                        <a:rPr lang="uk-UA" sz="1800" kern="1200" dirty="0" smtClean="0"/>
                        <a:t>, Л.</a:t>
                      </a:r>
                      <a:r>
                        <a:rPr lang="uk-UA" sz="1800" kern="1200" dirty="0" err="1" smtClean="0"/>
                        <a:t>Оляницька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/>
                        <a:t>М.Богданович,                  Г.</a:t>
                      </a:r>
                      <a:r>
                        <a:rPr lang="uk-UA" sz="1800" kern="1200" dirty="0" err="1" smtClean="0"/>
                        <a:t>Лишенко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/>
                        <a:t>С.</a:t>
                      </a:r>
                      <a:r>
                        <a:rPr lang="uk-UA" sz="1800" kern="1200" dirty="0" err="1" smtClean="0"/>
                        <a:t>Скворцова</a:t>
                      </a:r>
                      <a:r>
                        <a:rPr lang="uk-UA" sz="1800" kern="1200" dirty="0" smtClean="0"/>
                        <a:t>,                   О.</a:t>
                      </a:r>
                      <a:r>
                        <a:rPr lang="uk-UA" sz="1800" kern="1200" dirty="0" err="1" smtClean="0"/>
                        <a:t>Онопрієнко</a:t>
                      </a:r>
                      <a:endParaRPr lang="ru-RU" dirty="0"/>
                    </a:p>
                  </a:txBody>
                  <a:tcPr/>
                </a:tc>
              </a:tr>
              <a:tr h="5172893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Лічба 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Сукупність предметів зі спільною ознакою  (множина). 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Кількість елементів сукупності (множини).  Лічба. Правила лічби. 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Назви чисел у межах 10. 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Частина сукупності предметів (підмножина).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Порядкова лічба. Порядкові відношення.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Порівняння предметних множин за кількістю елементів.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Кількісна лічба. Визначення множини. Кількісна лічба як визначення кількості елементів множини. Число як кількість предметів множини. Відсутність елементів у множині – число нуль.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Порядкова </a:t>
                      </a:r>
                      <a:r>
                        <a:rPr lang="uk-UA" sz="1800" kern="1200" dirty="0" smtClean="0"/>
                        <a:t>лічба</a:t>
                      </a:r>
                    </a:p>
                    <a:p>
                      <a:pPr algn="just">
                        <a:lnSpc>
                          <a:spcPct val="90000"/>
                        </a:lnSpc>
                      </a:pPr>
                      <a:endParaRPr lang="uk-UA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endParaRPr lang="uk-UA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endParaRPr lang="uk-UA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endParaRPr lang="uk-UA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Лічба предметів Порядкова лічба. Поняття «стільки ж», Один і багато. Число і цифра. Зіставлення цифри і числа предметів.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Група предметів – множина.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Кількісне порівняння. Поняття «стільки ж», «більше — менше».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Лічба предметів. Кількісна лічба.</a:t>
                      </a:r>
                      <a:endParaRPr lang="ru-RU" sz="1800" kern="1200" dirty="0" smtClean="0"/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uk-UA" sz="1800" kern="1200" dirty="0" smtClean="0"/>
                        <a:t>Порядкова лічба. Множина як група об’єктів. Кількісна лічба як визначення кількості елементів множини. Частина множини – підмножина.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00364" y="1571612"/>
            <a:ext cx="1928826" cy="52149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1571612"/>
            <a:ext cx="2071702" cy="52149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15206" y="1571612"/>
            <a:ext cx="1928794" cy="52149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6f46bdac99bce25ec81aee33a16998b18a7626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НОГМ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5465</TotalTime>
  <Words>674</Words>
  <Application>Microsoft Office PowerPoint</Application>
  <PresentationFormat>Экран (4:3)</PresentationFormat>
  <Paragraphs>124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Модульная</vt:lpstr>
      <vt:lpstr>Лічба</vt:lpstr>
      <vt:lpstr>Лічба</vt:lpstr>
      <vt:lpstr>Кількісна лічба  (“Скільки?”)</vt:lpstr>
      <vt:lpstr>Вимоги до проведення лічби</vt:lpstr>
      <vt:lpstr>Кількісна лічба  (“Скільки?”)</vt:lpstr>
      <vt:lpstr>Вправи з лічби. Числа та кружечки</vt:lpstr>
      <vt:lpstr>Вправи з лічби. Арифметичні штанги</vt:lpstr>
      <vt:lpstr>Порядкова лічба (“Який за лічбою?”)</vt:lpstr>
      <vt:lpstr>Лічба</vt:lpstr>
      <vt:lpstr>Завдання на порівняння за величиною об'єктів у чинних підручниках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Множина</vt:lpstr>
      <vt:lpstr>Множина</vt:lpstr>
      <vt:lpstr>Підмножина</vt:lpstr>
      <vt:lpstr>Завдання  для формування в учнів розуміння множини</vt:lpstr>
      <vt:lpstr>Завдання на порівняння за величиною об'єктів у чинних підручниках</vt:lpstr>
      <vt:lpstr>Слайд 24</vt:lpstr>
      <vt:lpstr>Слайд 25</vt:lpstr>
      <vt:lpstr>Слайд 26</vt:lpstr>
      <vt:lpstr>Реалізація вимог навчальної програми (Ф. Рівкінд. Л. Оляницька)</vt:lpstr>
      <vt:lpstr>Реалізація вимог навчальної програми ( Ф. Рівкінд. Л. Оляницька)</vt:lpstr>
      <vt:lpstr>Слайд 29</vt:lpstr>
      <vt:lpstr>Порівняння предметних множин за кількістю елементів</vt:lpstr>
      <vt:lpstr>Утворення пар</vt:lpstr>
      <vt:lpstr>Завдання на порівняння предметних множин у чинних підручниках</vt:lpstr>
      <vt:lpstr>Слайд 33</vt:lpstr>
      <vt:lpstr>Слайд 34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3.   Методика актуалізації та систематизації знань першокласників на початку навчального року</dc:title>
  <dc:creator>Admin</dc:creator>
  <cp:lastModifiedBy>Marinochka</cp:lastModifiedBy>
  <cp:revision>214</cp:revision>
  <dcterms:created xsi:type="dcterms:W3CDTF">2013-02-03T08:00:45Z</dcterms:created>
  <dcterms:modified xsi:type="dcterms:W3CDTF">2015-06-07T14:12:55Z</dcterms:modified>
</cp:coreProperties>
</file>