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2" r:id="rId2"/>
    <p:sldId id="279" r:id="rId3"/>
    <p:sldId id="280" r:id="rId4"/>
    <p:sldId id="281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01" autoAdjust="0"/>
    <p:restoredTop sz="91935" autoAdjust="0"/>
  </p:normalViewPr>
  <p:slideViewPr>
    <p:cSldViewPr>
      <p:cViewPr>
        <p:scale>
          <a:sx n="62" d="100"/>
          <a:sy n="62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A04E-443D-462F-A95B-E8BDD1C9C6B7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B8C97-619F-4159-B2C4-332B92C15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C4FD22-A53B-41EA-9529-655A36775B5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A996B3-E020-4A06-959A-939DBE905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715436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Наочні посібники і дидактичний матеріал</a:t>
            </a:r>
            <a:endParaRPr lang="ru-RU" sz="36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uk-UA" sz="2400" b="1" dirty="0" smtClean="0"/>
              <a:t>Набір геометричних фігур різного кольору  і розміру:</a:t>
            </a:r>
          </a:p>
          <a:p>
            <a:pPr>
              <a:buClrTx/>
              <a:buFontTx/>
              <a:buChar char="-"/>
            </a:pPr>
            <a:r>
              <a:rPr lang="uk-UA" sz="2400" dirty="0" smtClean="0"/>
              <a:t>трикутники;</a:t>
            </a:r>
          </a:p>
          <a:p>
            <a:pPr>
              <a:buClrTx/>
              <a:buFontTx/>
              <a:buChar char="-"/>
            </a:pPr>
            <a:r>
              <a:rPr lang="uk-UA" sz="2400" dirty="0" smtClean="0"/>
              <a:t>чотирикутники (в тому числі й квадрати);</a:t>
            </a:r>
          </a:p>
          <a:p>
            <a:pPr>
              <a:buClrTx/>
              <a:buFontTx/>
              <a:buChar char="-"/>
            </a:pPr>
            <a:r>
              <a:rPr lang="uk-UA" sz="2400" dirty="0"/>
              <a:t>к</a:t>
            </a:r>
            <a:r>
              <a:rPr lang="uk-UA" sz="2400" dirty="0" smtClean="0"/>
              <a:t>руги;</a:t>
            </a:r>
          </a:p>
          <a:p>
            <a:pPr>
              <a:buClrTx/>
              <a:buFontTx/>
              <a:buChar char="-"/>
            </a:pPr>
            <a:r>
              <a:rPr lang="uk-UA" sz="2400" dirty="0" smtClean="0"/>
              <a:t>п'ятикутники;</a:t>
            </a:r>
          </a:p>
          <a:p>
            <a:pPr>
              <a:buClrTx/>
              <a:buFontTx/>
              <a:buChar char="-"/>
            </a:pPr>
            <a:r>
              <a:rPr lang="uk-UA" sz="2400" dirty="0" smtClean="0"/>
              <a:t>кубики.  </a:t>
            </a:r>
            <a:endParaRPr lang="en-US" sz="2400" dirty="0" smtClean="0"/>
          </a:p>
          <a:p>
            <a:pPr>
              <a:buClrTx/>
              <a:buNone/>
            </a:pPr>
            <a:endParaRPr lang="uk-UA" sz="2400" dirty="0" smtClean="0"/>
          </a:p>
          <a:p>
            <a:pPr>
              <a:buClrTx/>
              <a:buNone/>
            </a:pPr>
            <a:r>
              <a:rPr lang="uk-UA" sz="2400" b="1" i="1" dirty="0" smtClean="0"/>
              <a:t>У</a:t>
            </a:r>
            <a:r>
              <a:rPr lang="uk-UA" sz="2400" i="1" dirty="0" smtClean="0"/>
              <a:t> </a:t>
            </a:r>
            <a:r>
              <a:rPr lang="uk-UA" sz="2400" b="1" i="1" dirty="0" smtClean="0"/>
              <a:t>демонстраційному</a:t>
            </a:r>
            <a:r>
              <a:rPr lang="uk-UA" sz="2400" i="1" dirty="0" smtClean="0"/>
              <a:t> </a:t>
            </a:r>
            <a:r>
              <a:rPr lang="uk-UA" sz="2400" b="1" i="1" dirty="0" smtClean="0"/>
              <a:t>та роздавальному варіантах.</a:t>
            </a:r>
          </a:p>
          <a:p>
            <a:pPr>
              <a:buClrTx/>
              <a:buNone/>
            </a:pPr>
            <a:endParaRPr lang="ru-RU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857496"/>
            <a:ext cx="5715008" cy="143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5055134"/>
            <a:ext cx="5786446" cy="180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4762872" cy="566640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ClrTx/>
            </a:pPr>
            <a:r>
              <a:rPr lang="uk-UA" sz="2400" b="1" dirty="0" smtClean="0"/>
              <a:t>Набір  малюнків: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ru-RU" sz="2400" dirty="0" smtClean="0"/>
              <a:t>лист</a:t>
            </a:r>
            <a:r>
              <a:rPr lang="uk-UA" sz="2400" dirty="0" smtClean="0"/>
              <a:t>очки кількох видів;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ф</a:t>
            </a:r>
            <a:r>
              <a:rPr lang="uk-UA" sz="2400" dirty="0" smtClean="0"/>
              <a:t>рукти ( яблука, груші, сливи тощо);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о</a:t>
            </a:r>
            <a:r>
              <a:rPr lang="uk-UA" sz="2400" dirty="0" smtClean="0"/>
              <a:t>вочі (помідори, огірки , морква, буряк тощо)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т</a:t>
            </a:r>
            <a:r>
              <a:rPr lang="uk-UA" sz="2400" dirty="0" smtClean="0"/>
              <a:t>варини ( зайчики, білочки, курочки тощо)</a:t>
            </a:r>
          </a:p>
          <a:p>
            <a:pPr>
              <a:spcAft>
                <a:spcPts val="1200"/>
              </a:spcAft>
              <a:buClrTx/>
            </a:pPr>
            <a:r>
              <a:rPr lang="uk-UA" sz="2400" b="1" dirty="0" smtClean="0"/>
              <a:t>Набір сюжетних малюнків (по типу набірного полотна):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 smtClean="0"/>
              <a:t>галявина;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б</a:t>
            </a:r>
            <a:r>
              <a:rPr lang="uk-UA" sz="2400" dirty="0" smtClean="0"/>
              <a:t>удиночок тощо.</a:t>
            </a:r>
          </a:p>
          <a:p>
            <a:pPr>
              <a:spcAft>
                <a:spcPts val="1200"/>
              </a:spcAft>
              <a:buClrTx/>
              <a:buNone/>
            </a:pPr>
            <a:endParaRPr lang="uk-UA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04942"/>
            <a:ext cx="794567" cy="73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2071678"/>
            <a:ext cx="810518" cy="79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071678"/>
            <a:ext cx="571096" cy="76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285728"/>
            <a:ext cx="828069" cy="7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2348880"/>
            <a:ext cx="1338062" cy="52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1214422"/>
            <a:ext cx="666856" cy="77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2462" y="1428736"/>
            <a:ext cx="827584" cy="60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142852"/>
            <a:ext cx="877201" cy="87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62898" y="500042"/>
            <a:ext cx="1181102" cy="91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2" y="428604"/>
            <a:ext cx="836657" cy="86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16" y="2000240"/>
            <a:ext cx="880051" cy="82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5206" y="1285860"/>
            <a:ext cx="768718" cy="84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8" y="1285860"/>
            <a:ext cx="670784" cy="75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67294" y="2857496"/>
            <a:ext cx="1476706" cy="124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2125" y="3071810"/>
            <a:ext cx="2114453" cy="12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04620" y="4429132"/>
            <a:ext cx="4939379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58016" y="3214686"/>
            <a:ext cx="700700" cy="76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4286850" cy="579350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Tx/>
            </a:pPr>
            <a:r>
              <a:rPr lang="uk-UA" sz="2400" b="1" dirty="0" smtClean="0"/>
              <a:t>Лічильний матеріал: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 smtClean="0"/>
              <a:t>палички;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ж</a:t>
            </a:r>
            <a:r>
              <a:rPr lang="uk-UA" sz="2400" dirty="0" smtClean="0"/>
              <a:t>олуді;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/>
              <a:t>г</a:t>
            </a:r>
            <a:r>
              <a:rPr lang="uk-UA" sz="2400" dirty="0" smtClean="0"/>
              <a:t>оріхи;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 smtClean="0"/>
              <a:t>арифметичні штанги;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 err="1" smtClean="0"/>
              <a:t>“Числа</a:t>
            </a:r>
            <a:r>
              <a:rPr lang="uk-UA" sz="2400" dirty="0" smtClean="0"/>
              <a:t> і кружечки ”</a:t>
            </a:r>
          </a:p>
          <a:p>
            <a:pPr>
              <a:spcAft>
                <a:spcPts val="1200"/>
              </a:spcAft>
              <a:buClrTx/>
              <a:buFontTx/>
              <a:buChar char="-"/>
            </a:pPr>
            <a:r>
              <a:rPr lang="uk-UA" sz="2400" dirty="0" err="1" smtClean="0"/>
              <a:t>“Веретенця</a:t>
            </a:r>
            <a:r>
              <a:rPr lang="uk-UA" sz="2400" dirty="0" smtClean="0"/>
              <a:t> ”.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612" y="1928802"/>
            <a:ext cx="47073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91440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285860"/>
            <a:ext cx="1036517" cy="66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0"/>
            <a:ext cx="2500298" cy="199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0"/>
            <a:ext cx="1049134" cy="67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642918"/>
            <a:ext cx="1025067" cy="66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8" name="Picture 4" descr="http://cherniloff.ru/products_pictures/sch20_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519102"/>
            <a:ext cx="1428750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4906888" cy="1684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ClrTx/>
            </a:pPr>
            <a:r>
              <a:rPr lang="uk-UA" sz="2400" dirty="0" smtClean="0"/>
              <a:t>“ Числові сходи ”.</a:t>
            </a:r>
          </a:p>
          <a:p>
            <a:pPr>
              <a:spcAft>
                <a:spcPts val="1200"/>
              </a:spcAft>
              <a:buClrTx/>
            </a:pPr>
            <a:r>
              <a:rPr lang="uk-UA" sz="2400" dirty="0" smtClean="0"/>
              <a:t>Ряд чисел від 1 до 10.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9133"/>
            <a:ext cx="91440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071678"/>
            <a:ext cx="4786313" cy="235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f46bdac99bce25ec81aee33a16998b18a7626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5435</TotalTime>
  <Words>117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Наочні посібники і дидактичний матеріал</vt:lpstr>
      <vt:lpstr>Слайд 2</vt:lpstr>
      <vt:lpstr>Слайд 3</vt:lpstr>
      <vt:lpstr>Слайд 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  Методика актуалізації та систематизації знань першокласників на початку навчального року</dc:title>
  <dc:creator>Admin</dc:creator>
  <cp:lastModifiedBy>Marinochka</cp:lastModifiedBy>
  <cp:revision>207</cp:revision>
  <dcterms:created xsi:type="dcterms:W3CDTF">2013-02-03T08:00:45Z</dcterms:created>
  <dcterms:modified xsi:type="dcterms:W3CDTF">2015-05-25T12:22:35Z</dcterms:modified>
</cp:coreProperties>
</file>