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89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1" autoAdjust="0"/>
    <p:restoredTop sz="91935" autoAdjust="0"/>
  </p:normalViewPr>
  <p:slideViewPr>
    <p:cSldViewPr>
      <p:cViewPr>
        <p:scale>
          <a:sx n="62" d="100"/>
          <a:sy n="62" d="100"/>
        </p:scale>
        <p:origin x="-13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узагальнення й систематизації знань першокласників на початку навчального року?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3430469C-5B45-461C-866D-58495B6FB7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Чому виділено саме такий зміст навчання теми? </a:t>
          </a:r>
          <a:endParaRPr lang="ru-RU" sz="1800" spc="-70" baseline="0" dirty="0"/>
        </a:p>
      </dgm:t>
    </dgm:pt>
    <dgm:pt modelId="{E8B94620-084C-45CE-B89C-A748BC747FC4}" type="parTrans" cxnId="{9D18BF58-DC3E-403B-95BD-E9E612F870E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DAEC5282-92D2-4595-87CC-BBD9814DFC53}" type="sibTrans" cxnId="{9D18BF58-DC3E-403B-95BD-E9E612F870E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15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-15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21DF8CB-5F07-40BA-813C-A2FC19669F4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 забезпечено наступність між </a:t>
          </a:r>
          <a:r>
            <a:rPr lang="uk-UA" sz="1800" dirty="0" err="1" smtClean="0"/>
            <a:t>дошкіллям</a:t>
          </a:r>
          <a:r>
            <a:rPr lang="uk-UA" sz="1800" dirty="0" smtClean="0"/>
            <a:t> і початковою школою?</a:t>
          </a:r>
          <a:endParaRPr lang="ru-RU" sz="1800" spc="-70" baseline="0" dirty="0"/>
        </a:p>
      </dgm:t>
    </dgm:pt>
    <dgm:pt modelId="{873CB093-4919-4204-984C-9019D21B305F}" type="parTrans" cxnId="{65B2CCC3-EF6B-4A83-B9CC-78D1A1BD0F5A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B322C78-FE39-4787-8F17-CA1C31C0D5B5}" type="sibTrans" cxnId="{65B2CCC3-EF6B-4A83-B9CC-78D1A1BD0F5A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Завдання якого підручника більшою мірою спрямовані на реалізацію Державних вимог до рівня навчальних досягнень учнів?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Що варто враховувати, добираючи методи навчання до уроків з теми?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8DD8C3DB-9223-4EF3-B2BF-4FB703B7311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mtClean="0"/>
            <a:t>Які навчальні технології переважно застосовуються на уроках з теми?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30DE704-1C24-4220-BF4C-21117DA8D9A4}" type="parTrans" cxnId="{40F18B4E-C365-4E23-A424-958DA3F27219}">
      <dgm:prSet/>
      <dgm:spPr/>
      <dgm:t>
        <a:bodyPr/>
        <a:lstStyle/>
        <a:p>
          <a:endParaRPr lang="ru-RU"/>
        </a:p>
      </dgm:t>
    </dgm:pt>
    <dgm:pt modelId="{28FD8D2B-ECE9-42B6-9F0C-A9C875A75053}" type="sibTrans" cxnId="{40F18B4E-C365-4E23-A424-958DA3F27219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11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11" custScaleX="215069" custScaleY="205668" custLinFactNeighborX="-21087" custLinFactNeighborY="-4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10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11" custScaleX="645762" custScaleY="392534" custLinFactX="-300000" custLinFactY="22970" custLinFactNeighborX="-36405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10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11" custScaleX="604753" custScaleY="304392" custLinFactNeighborX="-19899" custLinFactNeighborY="-62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9A856-7412-4D7F-9E18-5AF80C3BFD13}" type="pres">
      <dgm:prSet presAssocID="{E8B94620-084C-45CE-B89C-A748BC747FC4}" presName="Name25" presStyleLbl="parChTrans1D1" presStyleIdx="2" presStyleCnt="10"/>
      <dgm:spPr/>
      <dgm:t>
        <a:bodyPr/>
        <a:lstStyle/>
        <a:p>
          <a:endParaRPr lang="ru-RU"/>
        </a:p>
      </dgm:t>
    </dgm:pt>
    <dgm:pt modelId="{4E8DD8B3-1D8E-462C-842F-23EBF929FD02}" type="pres">
      <dgm:prSet presAssocID="{3430469C-5B45-461C-866D-58495B6FB768}" presName="node" presStyleCnt="0"/>
      <dgm:spPr/>
      <dgm:t>
        <a:bodyPr/>
        <a:lstStyle/>
        <a:p>
          <a:endParaRPr lang="ru-RU"/>
        </a:p>
      </dgm:t>
    </dgm:pt>
    <dgm:pt modelId="{914F2795-3886-40C5-923D-662828696E54}" type="pres">
      <dgm:prSet presAssocID="{3430469C-5B45-461C-866D-58495B6FB768}" presName="parentNode" presStyleLbl="node1" presStyleIdx="3" presStyleCnt="11" custScaleX="567009" custScaleY="260784" custLinFactY="17662" custLinFactNeighborX="-713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84AB-C262-4866-95BD-31605E8CEE04}" type="pres">
      <dgm:prSet presAssocID="{3430469C-5B45-461C-866D-58495B6FB7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3" presStyleCnt="10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4" presStyleCnt="11" custScaleX="547306" custScaleY="324120" custLinFactX="200000" custLinFactY="-100000" custLinFactNeighborX="293829" custLinFactNeighborY="-152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4" presStyleCnt="10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5" presStyleCnt="11" custScaleX="507164" custScaleY="252258" custLinFactX="200000" custLinFactY="-65544" custLinFactNeighborX="26437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5" presStyleCnt="10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6" presStyleCnt="11" custScaleX="807281" custScaleY="360938" custLinFactX="258010" custLinFactY="55926" custLinFactNeighborX="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7B4B6-239C-4475-97A6-05B50B5B0DEE}" type="pres">
      <dgm:prSet presAssocID="{873CB093-4919-4204-984C-9019D21B305F}" presName="Name25" presStyleLbl="parChTrans1D1" presStyleIdx="6" presStyleCnt="10"/>
      <dgm:spPr/>
      <dgm:t>
        <a:bodyPr/>
        <a:lstStyle/>
        <a:p>
          <a:endParaRPr lang="ru-RU"/>
        </a:p>
      </dgm:t>
    </dgm:pt>
    <dgm:pt modelId="{671DF754-79E9-4849-A8E4-0B3CF0D32EEF}" type="pres">
      <dgm:prSet presAssocID="{F21DF8CB-5F07-40BA-813C-A2FC19669F42}" presName="node" presStyleCnt="0"/>
      <dgm:spPr/>
      <dgm:t>
        <a:bodyPr/>
        <a:lstStyle/>
        <a:p>
          <a:endParaRPr lang="ru-RU"/>
        </a:p>
      </dgm:t>
    </dgm:pt>
    <dgm:pt modelId="{FD99FAA3-C1A8-4026-9BF3-C44B017FFEE3}" type="pres">
      <dgm:prSet presAssocID="{F21DF8CB-5F07-40BA-813C-A2FC19669F42}" presName="parentNode" presStyleLbl="node1" presStyleIdx="7" presStyleCnt="11" custScaleX="526233" custScaleY="298071" custLinFactX="100000" custLinFactY="-100000" custLinFactNeighborX="122054" custLinFactNeighborY="-1442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B782-14EE-4D4B-8587-05BD6325C680}" type="pres">
      <dgm:prSet presAssocID="{F21DF8CB-5F07-40BA-813C-A2FC19669F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7" presStyleCnt="10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8" presStyleCnt="11" custScaleX="767777" custScaleY="487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8" presStyleCnt="10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9" presStyleCnt="11" custScaleX="428267" custScaleY="325002" custLinFactX="-200000" custLinFactY="-100000" custLinFactNeighborX="-208533" custLinFactNeighborY="-164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  <dgm:pt modelId="{87F96A55-AC5A-4BAB-8A5A-5B7DADF2F0E3}" type="pres">
      <dgm:prSet presAssocID="{B30DE704-1C24-4220-BF4C-21117DA8D9A4}" presName="Name25" presStyleLbl="parChTrans1D1" presStyleIdx="9" presStyleCnt="10"/>
      <dgm:spPr/>
      <dgm:t>
        <a:bodyPr/>
        <a:lstStyle/>
        <a:p>
          <a:endParaRPr lang="ru-RU"/>
        </a:p>
      </dgm:t>
    </dgm:pt>
    <dgm:pt modelId="{F2B242F4-F1E1-4AB9-94E3-A203334392C8}" type="pres">
      <dgm:prSet presAssocID="{8DD8C3DB-9223-4EF3-B2BF-4FB703B73117}" presName="node" presStyleCnt="0"/>
      <dgm:spPr/>
    </dgm:pt>
    <dgm:pt modelId="{22D1663C-4B83-4FAA-80B0-E5A04A0C0F16}" type="pres">
      <dgm:prSet presAssocID="{8DD8C3DB-9223-4EF3-B2BF-4FB703B73117}" presName="parentNode" presStyleLbl="node1" presStyleIdx="10" presStyleCnt="11" custScaleX="475175" custScaleY="379472" custLinFactX="-300000" custLinFactY="-66633" custLinFactNeighborX="-3202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228C3-0459-4AAA-989F-3FA9F821EB95}" type="pres">
      <dgm:prSet presAssocID="{8DD8C3DB-9223-4EF3-B2BF-4FB703B7311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5B2CCC3-EF6B-4A83-B9CC-78D1A1BD0F5A}" srcId="{61230914-E411-496F-8FF9-20F1836C95CC}" destId="{F21DF8CB-5F07-40BA-813C-A2FC19669F42}" srcOrd="6" destOrd="0" parTransId="{873CB093-4919-4204-984C-9019D21B305F}" sibTransId="{AB322C78-FE39-4787-8F17-CA1C31C0D5B5}"/>
    <dgm:cxn modelId="{BDD1B5E9-3AAE-49A6-B755-CCE06E66C9D3}" type="presOf" srcId="{ED540CC3-7609-4CE3-B988-3303F8314054}" destId="{926359AF-7FCE-47A8-A4A2-867C9926BA9A}" srcOrd="0" destOrd="0" presId="urn:microsoft.com/office/officeart/2005/8/layout/radial2"/>
    <dgm:cxn modelId="{9D6F6798-2C93-4B2D-98AF-8E23A172B9C5}" type="presOf" srcId="{177E52B5-BCD9-4ADE-8576-B28C03A0AB9E}" destId="{1E80E229-5CC5-4013-A97A-A5072F2DB0B7}" srcOrd="0" destOrd="0" presId="urn:microsoft.com/office/officeart/2005/8/layout/radial2"/>
    <dgm:cxn modelId="{74CB2A9C-F79C-475F-AC22-F5E6DEC7C719}" type="presOf" srcId="{0E019FB5-439C-4B38-A23D-DA100B86E997}" destId="{2B05C3DE-A3BE-4A97-9B99-8C391FDBFBEE}" srcOrd="0" destOrd="0" presId="urn:microsoft.com/office/officeart/2005/8/layout/radial2"/>
    <dgm:cxn modelId="{6875A82F-9D05-49E0-B41B-83685ECBB35F}" srcId="{61230914-E411-496F-8FF9-20F1836C95CC}" destId="{4742ECFC-42DA-49EA-B76A-3982838904A1}" srcOrd="8" destOrd="0" parTransId="{BA568947-F2B3-46F0-A188-75CC8F331763}" sibTransId="{F66A293C-7E5E-41DF-AC19-FEBEFD98872C}"/>
    <dgm:cxn modelId="{509F9326-8F44-48EA-954D-19D72411206A}" type="presOf" srcId="{3430469C-5B45-461C-866D-58495B6FB768}" destId="{914F2795-3886-40C5-923D-662828696E54}" srcOrd="0" destOrd="0" presId="urn:microsoft.com/office/officeart/2005/8/layout/radial2"/>
    <dgm:cxn modelId="{6D54FB1B-8A3C-4283-AD65-5E9BA1041A57}" type="presOf" srcId="{9747C16B-5A0E-4F01-8F15-B107E19254FC}" destId="{2E62FA2E-99B9-41C6-B04F-C8F40ED9EF95}" srcOrd="0" destOrd="0" presId="urn:microsoft.com/office/officeart/2005/8/layout/radial2"/>
    <dgm:cxn modelId="{BE022008-A383-46D9-975E-E5BA2AB96578}" type="presOf" srcId="{F21DF8CB-5F07-40BA-813C-A2FC19669F42}" destId="{FD99FAA3-C1A8-4026-9BF3-C44B017FFEE3}" srcOrd="0" destOrd="0" presId="urn:microsoft.com/office/officeart/2005/8/layout/radial2"/>
    <dgm:cxn modelId="{274D33F1-A193-49DC-AFD4-1246E750323D}" srcId="{61230914-E411-496F-8FF9-20F1836C95CC}" destId="{0E019FB5-439C-4B38-A23D-DA100B86E997}" srcOrd="3" destOrd="0" parTransId="{42A06D5D-24DE-46FC-B291-36ACC78F29A4}" sibTransId="{4C43BE77-F843-4343-AF1A-73F8147C15B9}"/>
    <dgm:cxn modelId="{A29C23D6-370E-4EF5-B8E2-252A6C9D2ACE}" type="presOf" srcId="{BA568947-F2B3-46F0-A188-75CC8F331763}" destId="{21DE704B-54BD-4A74-8961-1222F18D39D5}" srcOrd="0" destOrd="0" presId="urn:microsoft.com/office/officeart/2005/8/layout/radial2"/>
    <dgm:cxn modelId="{9613FB89-E5A9-43CC-91E2-5F548CA6A639}" type="presOf" srcId="{42A06D5D-24DE-46FC-B291-36ACC78F29A4}" destId="{780418A7-920D-49D0-984B-81E7C2C1F533}" srcOrd="0" destOrd="0" presId="urn:microsoft.com/office/officeart/2005/8/layout/radial2"/>
    <dgm:cxn modelId="{40F18B4E-C365-4E23-A424-958DA3F27219}" srcId="{61230914-E411-496F-8FF9-20F1836C95CC}" destId="{8DD8C3DB-9223-4EF3-B2BF-4FB703B73117}" srcOrd="9" destOrd="0" parTransId="{B30DE704-1C24-4220-BF4C-21117DA8D9A4}" sibTransId="{28FD8D2B-ECE9-42B6-9F0C-A9C875A75053}"/>
    <dgm:cxn modelId="{8EF930F8-1FB2-494A-8DE4-42CB566216B2}" type="presOf" srcId="{B1EFA201-F789-4599-9DB0-477AB4902ECD}" destId="{217D8D54-1A76-41BE-A06A-CE665989668E}" srcOrd="0" destOrd="0" presId="urn:microsoft.com/office/officeart/2005/8/layout/radial2"/>
    <dgm:cxn modelId="{5738D310-4B07-4EE7-B165-99813CBA03B5}" type="presOf" srcId="{575A2D70-1B91-4758-BA8F-3CF425C8FF8C}" destId="{38679AB5-E0F1-40D2-B5FE-1BF9C8A55EAD}" srcOrd="0" destOrd="0" presId="urn:microsoft.com/office/officeart/2005/8/layout/radial2"/>
    <dgm:cxn modelId="{6066A0E2-D690-41D2-8F56-321EE89E93EF}" type="presOf" srcId="{8DD8C3DB-9223-4EF3-B2BF-4FB703B73117}" destId="{22D1663C-4B83-4FAA-80B0-E5A04A0C0F16}" srcOrd="0" destOrd="0" presId="urn:microsoft.com/office/officeart/2005/8/layout/radial2"/>
    <dgm:cxn modelId="{8650B9B3-0406-4ACF-ADBA-933CA472A707}" srcId="{61230914-E411-496F-8FF9-20F1836C95CC}" destId="{620FB3FB-1FA8-42C7-8FBF-78BFDE65D5F0}" srcOrd="7" destOrd="0" parTransId="{C6A2650D-4592-450F-B12C-205BBA6DC16B}" sibTransId="{B95ACB76-2121-4A52-887F-C25BE76497C4}"/>
    <dgm:cxn modelId="{F6E6C4F1-3D9F-409D-B1C4-4DE1A05887A9}" srcId="{61230914-E411-496F-8FF9-20F1836C95CC}" destId="{01346AEA-7245-4334-8B22-FBEE0259D948}" srcOrd="5" destOrd="0" parTransId="{B1EFA201-F789-4599-9DB0-477AB4902ECD}" sibTransId="{56ADA7DC-90D7-4A8B-A4B2-1DDEC85F4CCE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93A373FE-6D31-4E6D-9A0D-14580E315F34}" type="presOf" srcId="{873CB093-4919-4204-984C-9019D21B305F}" destId="{55A7B4B6-239C-4475-97A6-05B50B5B0DEE}" srcOrd="0" destOrd="0" presId="urn:microsoft.com/office/officeart/2005/8/layout/radial2"/>
    <dgm:cxn modelId="{BFFB6C32-F97B-4774-9B59-10006B11E8F3}" type="presOf" srcId="{4742ECFC-42DA-49EA-B76A-3982838904A1}" destId="{6FC95440-AED4-47D0-A870-9B2006FFCAB4}" srcOrd="0" destOrd="0" presId="urn:microsoft.com/office/officeart/2005/8/layout/radial2"/>
    <dgm:cxn modelId="{F55A00E5-D150-4A47-A4CE-847FA5008D1F}" type="presOf" srcId="{01346AEA-7245-4334-8B22-FBEE0259D948}" destId="{33CAB849-1A6D-4304-842C-36E06967567F}" srcOrd="0" destOrd="0" presId="urn:microsoft.com/office/officeart/2005/8/layout/radial2"/>
    <dgm:cxn modelId="{ADD4C38D-DCF4-402A-BC4B-6802D94A9E93}" type="presOf" srcId="{09321470-69F7-4A57-87BF-D382AAE46F15}" destId="{7B67D409-41C8-4462-B703-15295BDE973B}" srcOrd="0" destOrd="0" presId="urn:microsoft.com/office/officeart/2005/8/layout/radial2"/>
    <dgm:cxn modelId="{31388932-03BB-4AC6-A4B2-8E2956D58009}" type="presOf" srcId="{C6A2650D-4592-450F-B12C-205BBA6DC16B}" destId="{24160CFB-9785-4F36-8FCF-3BE5E7FAF334}" srcOrd="0" destOrd="0" presId="urn:microsoft.com/office/officeart/2005/8/layout/radial2"/>
    <dgm:cxn modelId="{50FE9613-86ED-413F-B55B-038EDFB54208}" type="presOf" srcId="{B30DE704-1C24-4220-BF4C-21117DA8D9A4}" destId="{87F96A55-AC5A-4BAB-8A5A-5B7DADF2F0E3}" srcOrd="0" destOrd="0" presId="urn:microsoft.com/office/officeart/2005/8/layout/radial2"/>
    <dgm:cxn modelId="{243B0031-1F8D-4C21-977D-DDE14D6136EB}" type="presOf" srcId="{620FB3FB-1FA8-42C7-8FBF-78BFDE65D5F0}" destId="{70F5BD76-5989-4032-94B3-558D2DDF0016}" srcOrd="0" destOrd="0" presId="urn:microsoft.com/office/officeart/2005/8/layout/radial2"/>
    <dgm:cxn modelId="{FB2FF7FB-E76C-4AB3-8D7D-07D1CCC4938E}" type="presOf" srcId="{E8B94620-084C-45CE-B89C-A748BC747FC4}" destId="{5189A856-7412-4D7F-9E18-5AF80C3BFD13}" srcOrd="0" destOrd="0" presId="urn:microsoft.com/office/officeart/2005/8/layout/radial2"/>
    <dgm:cxn modelId="{9D18BF58-DC3E-403B-95BD-E9E612F870EC}" srcId="{61230914-E411-496F-8FF9-20F1836C95CC}" destId="{3430469C-5B45-461C-866D-58495B6FB768}" srcOrd="2" destOrd="0" parTransId="{E8B94620-084C-45CE-B89C-A748BC747FC4}" sibTransId="{DAEC5282-92D2-4595-87CC-BBD9814DFC53}"/>
    <dgm:cxn modelId="{6136D46B-9106-4C3F-9930-D6E1759B20C6}" type="presOf" srcId="{61230914-E411-496F-8FF9-20F1836C95CC}" destId="{517435A2-9728-4C97-A0CA-EBF3CCBC97B9}" srcOrd="0" destOrd="0" presId="urn:microsoft.com/office/officeart/2005/8/layout/radial2"/>
    <dgm:cxn modelId="{93D07FEA-5560-485F-A786-47AE2FFF03B0}" type="presOf" srcId="{88F48A50-D5AF-4B10-9843-ED9B35349155}" destId="{B7B82133-1255-4D7C-9773-CDD7AC565850}" srcOrd="0" destOrd="0" presId="urn:microsoft.com/office/officeart/2005/8/layout/radial2"/>
    <dgm:cxn modelId="{F4D6DAE2-03ED-44A5-AB15-30203A2604BC}" srcId="{61230914-E411-496F-8FF9-20F1836C95CC}" destId="{177E52B5-BCD9-4ADE-8576-B28C03A0AB9E}" srcOrd="4" destOrd="0" parTransId="{ED540CC3-7609-4CE3-B988-3303F8314054}" sibTransId="{AABC196E-0946-480C-98FC-24B9B12E7E44}"/>
    <dgm:cxn modelId="{C5BE5FD1-4073-4AF7-B6C4-4ED91D345CCE}" type="presParOf" srcId="{517435A2-9728-4C97-A0CA-EBF3CCBC97B9}" destId="{3890A4CB-85FF-4F05-8C2A-97F650C50960}" srcOrd="0" destOrd="0" presId="urn:microsoft.com/office/officeart/2005/8/layout/radial2"/>
    <dgm:cxn modelId="{A6B6B9CA-5777-45D0-ACF1-453030E4022B}" type="presParOf" srcId="{3890A4CB-85FF-4F05-8C2A-97F650C50960}" destId="{1F70D46B-10A1-4CE4-846A-A1D410163204}" srcOrd="0" destOrd="0" presId="urn:microsoft.com/office/officeart/2005/8/layout/radial2"/>
    <dgm:cxn modelId="{8D06C512-F4F0-4E86-A119-2E4961ED3628}" type="presParOf" srcId="{1F70D46B-10A1-4CE4-846A-A1D410163204}" destId="{D43D0A7A-A69D-4377-9419-126878B6DF65}" srcOrd="0" destOrd="0" presId="urn:microsoft.com/office/officeart/2005/8/layout/radial2"/>
    <dgm:cxn modelId="{D3D67D07-B102-4C3D-A3AF-748236FB25EC}" type="presParOf" srcId="{1F70D46B-10A1-4CE4-846A-A1D410163204}" destId="{604AB985-1F49-46AA-A08C-C88FE1AF056C}" srcOrd="1" destOrd="0" presId="urn:microsoft.com/office/officeart/2005/8/layout/radial2"/>
    <dgm:cxn modelId="{1D271ACE-E4F9-4B54-BEB5-76FA3E44AD63}" type="presParOf" srcId="{3890A4CB-85FF-4F05-8C2A-97F650C50960}" destId="{B7B82133-1255-4D7C-9773-CDD7AC565850}" srcOrd="1" destOrd="0" presId="urn:microsoft.com/office/officeart/2005/8/layout/radial2"/>
    <dgm:cxn modelId="{1F1C279F-8D53-46C0-BDB9-54ADF8125ED2}" type="presParOf" srcId="{3890A4CB-85FF-4F05-8C2A-97F650C50960}" destId="{09B93B01-6E1E-4897-955B-1881155796B6}" srcOrd="2" destOrd="0" presId="urn:microsoft.com/office/officeart/2005/8/layout/radial2"/>
    <dgm:cxn modelId="{CC16C6C2-6FAE-447F-92B9-ED924DE74B8D}" type="presParOf" srcId="{09B93B01-6E1E-4897-955B-1881155796B6}" destId="{38679AB5-E0F1-40D2-B5FE-1BF9C8A55EAD}" srcOrd="0" destOrd="0" presId="urn:microsoft.com/office/officeart/2005/8/layout/radial2"/>
    <dgm:cxn modelId="{E90E0DE1-041C-48F0-B4E0-8EC6556F7A7B}" type="presParOf" srcId="{09B93B01-6E1E-4897-955B-1881155796B6}" destId="{355589E8-269A-446E-826B-D0CEA345C5CD}" srcOrd="1" destOrd="0" presId="urn:microsoft.com/office/officeart/2005/8/layout/radial2"/>
    <dgm:cxn modelId="{8ABE74B8-04FF-4C00-A27A-9A1ED760329D}" type="presParOf" srcId="{3890A4CB-85FF-4F05-8C2A-97F650C50960}" destId="{7B67D409-41C8-4462-B703-15295BDE973B}" srcOrd="3" destOrd="0" presId="urn:microsoft.com/office/officeart/2005/8/layout/radial2"/>
    <dgm:cxn modelId="{A35018B9-3B8E-4108-B1E6-A4EE9458A8F7}" type="presParOf" srcId="{3890A4CB-85FF-4F05-8C2A-97F650C50960}" destId="{F586470D-EF85-49EE-B17C-778F327944AB}" srcOrd="4" destOrd="0" presId="urn:microsoft.com/office/officeart/2005/8/layout/radial2"/>
    <dgm:cxn modelId="{318F4997-CC65-4B27-B2BC-9E6B6F894A38}" type="presParOf" srcId="{F586470D-EF85-49EE-B17C-778F327944AB}" destId="{2E62FA2E-99B9-41C6-B04F-C8F40ED9EF95}" srcOrd="0" destOrd="0" presId="urn:microsoft.com/office/officeart/2005/8/layout/radial2"/>
    <dgm:cxn modelId="{9370D523-E7E8-47F9-AAFA-1E8FCFA442F8}" type="presParOf" srcId="{F586470D-EF85-49EE-B17C-778F327944AB}" destId="{2F967FC5-8322-4AC3-9AD1-B6D008376512}" srcOrd="1" destOrd="0" presId="urn:microsoft.com/office/officeart/2005/8/layout/radial2"/>
    <dgm:cxn modelId="{D66F769B-4432-420C-B923-CAA5DD3B61E4}" type="presParOf" srcId="{3890A4CB-85FF-4F05-8C2A-97F650C50960}" destId="{5189A856-7412-4D7F-9E18-5AF80C3BFD13}" srcOrd="5" destOrd="0" presId="urn:microsoft.com/office/officeart/2005/8/layout/radial2"/>
    <dgm:cxn modelId="{C6A38EAC-62EC-477F-BD02-2C347B243CBF}" type="presParOf" srcId="{3890A4CB-85FF-4F05-8C2A-97F650C50960}" destId="{4E8DD8B3-1D8E-462C-842F-23EBF929FD02}" srcOrd="6" destOrd="0" presId="urn:microsoft.com/office/officeart/2005/8/layout/radial2"/>
    <dgm:cxn modelId="{A86B1C3C-B8D8-4D99-BE59-AAD9C7B8B15D}" type="presParOf" srcId="{4E8DD8B3-1D8E-462C-842F-23EBF929FD02}" destId="{914F2795-3886-40C5-923D-662828696E54}" srcOrd="0" destOrd="0" presId="urn:microsoft.com/office/officeart/2005/8/layout/radial2"/>
    <dgm:cxn modelId="{E7D97F75-E14C-427A-B09E-9F6DED64B431}" type="presParOf" srcId="{4E8DD8B3-1D8E-462C-842F-23EBF929FD02}" destId="{980C84AB-C262-4866-95BD-31605E8CEE04}" srcOrd="1" destOrd="0" presId="urn:microsoft.com/office/officeart/2005/8/layout/radial2"/>
    <dgm:cxn modelId="{ACC9B6BC-D8F4-411B-A9D7-21BD4E32803D}" type="presParOf" srcId="{3890A4CB-85FF-4F05-8C2A-97F650C50960}" destId="{780418A7-920D-49D0-984B-81E7C2C1F533}" srcOrd="7" destOrd="0" presId="urn:microsoft.com/office/officeart/2005/8/layout/radial2"/>
    <dgm:cxn modelId="{57CD7E4E-61ED-4BA3-8976-148B2578676C}" type="presParOf" srcId="{3890A4CB-85FF-4F05-8C2A-97F650C50960}" destId="{850773E5-7A1B-458F-86F8-DB6CC37ABFF1}" srcOrd="8" destOrd="0" presId="urn:microsoft.com/office/officeart/2005/8/layout/radial2"/>
    <dgm:cxn modelId="{3C64BDA3-5D19-4DC1-AC93-FF74423E0E33}" type="presParOf" srcId="{850773E5-7A1B-458F-86F8-DB6CC37ABFF1}" destId="{2B05C3DE-A3BE-4A97-9B99-8C391FDBFBEE}" srcOrd="0" destOrd="0" presId="urn:microsoft.com/office/officeart/2005/8/layout/radial2"/>
    <dgm:cxn modelId="{C7562869-E254-43CD-9CDA-8482CD4E5B12}" type="presParOf" srcId="{850773E5-7A1B-458F-86F8-DB6CC37ABFF1}" destId="{55E3D1E2-FA68-4D38-B45A-3FB72BFD2484}" srcOrd="1" destOrd="0" presId="urn:microsoft.com/office/officeart/2005/8/layout/radial2"/>
    <dgm:cxn modelId="{15C436B8-DE0E-4771-A968-DD656E29BB3A}" type="presParOf" srcId="{3890A4CB-85FF-4F05-8C2A-97F650C50960}" destId="{926359AF-7FCE-47A8-A4A2-867C9926BA9A}" srcOrd="9" destOrd="0" presId="urn:microsoft.com/office/officeart/2005/8/layout/radial2"/>
    <dgm:cxn modelId="{52DC6545-7F28-4364-AAEA-81713E4C358C}" type="presParOf" srcId="{3890A4CB-85FF-4F05-8C2A-97F650C50960}" destId="{271AD231-2C1A-420B-9DC7-2180E57C0953}" srcOrd="10" destOrd="0" presId="urn:microsoft.com/office/officeart/2005/8/layout/radial2"/>
    <dgm:cxn modelId="{C2BFD641-DE9F-4C3C-9ECA-3360ACB75B0B}" type="presParOf" srcId="{271AD231-2C1A-420B-9DC7-2180E57C0953}" destId="{1E80E229-5CC5-4013-A97A-A5072F2DB0B7}" srcOrd="0" destOrd="0" presId="urn:microsoft.com/office/officeart/2005/8/layout/radial2"/>
    <dgm:cxn modelId="{8AE0ED86-3A75-4839-8F0E-D05DC1D7D2DF}" type="presParOf" srcId="{271AD231-2C1A-420B-9DC7-2180E57C0953}" destId="{F8513A5A-5201-47E3-A8EE-343BA9B9AD69}" srcOrd="1" destOrd="0" presId="urn:microsoft.com/office/officeart/2005/8/layout/radial2"/>
    <dgm:cxn modelId="{AA4526E7-5841-47D7-9656-45C57A8E4FEE}" type="presParOf" srcId="{3890A4CB-85FF-4F05-8C2A-97F650C50960}" destId="{217D8D54-1A76-41BE-A06A-CE665989668E}" srcOrd="11" destOrd="0" presId="urn:microsoft.com/office/officeart/2005/8/layout/radial2"/>
    <dgm:cxn modelId="{119D8E7A-9EC5-499C-A70E-A424BB2E62E4}" type="presParOf" srcId="{3890A4CB-85FF-4F05-8C2A-97F650C50960}" destId="{8CC17502-C6E8-4394-A9C5-BBD50CDA0FC2}" srcOrd="12" destOrd="0" presId="urn:microsoft.com/office/officeart/2005/8/layout/radial2"/>
    <dgm:cxn modelId="{30F164A1-C3BD-47DA-9E47-2F5AB152C666}" type="presParOf" srcId="{8CC17502-C6E8-4394-A9C5-BBD50CDA0FC2}" destId="{33CAB849-1A6D-4304-842C-36E06967567F}" srcOrd="0" destOrd="0" presId="urn:microsoft.com/office/officeart/2005/8/layout/radial2"/>
    <dgm:cxn modelId="{EC8B8030-AFAC-4CE5-98E1-76A96C6B3E1D}" type="presParOf" srcId="{8CC17502-C6E8-4394-A9C5-BBD50CDA0FC2}" destId="{56FB0C8A-12DE-4DD2-9A5E-C11DA5A6D98E}" srcOrd="1" destOrd="0" presId="urn:microsoft.com/office/officeart/2005/8/layout/radial2"/>
    <dgm:cxn modelId="{2A2E04A4-47FC-4EB8-8DAB-19D79751770F}" type="presParOf" srcId="{3890A4CB-85FF-4F05-8C2A-97F650C50960}" destId="{55A7B4B6-239C-4475-97A6-05B50B5B0DEE}" srcOrd="13" destOrd="0" presId="urn:microsoft.com/office/officeart/2005/8/layout/radial2"/>
    <dgm:cxn modelId="{74381F63-C21C-4CDD-86CA-75C7D32C503E}" type="presParOf" srcId="{3890A4CB-85FF-4F05-8C2A-97F650C50960}" destId="{671DF754-79E9-4849-A8E4-0B3CF0D32EEF}" srcOrd="14" destOrd="0" presId="urn:microsoft.com/office/officeart/2005/8/layout/radial2"/>
    <dgm:cxn modelId="{A2C9AACC-B86C-4361-9B97-5F150EEF6F23}" type="presParOf" srcId="{671DF754-79E9-4849-A8E4-0B3CF0D32EEF}" destId="{FD99FAA3-C1A8-4026-9BF3-C44B017FFEE3}" srcOrd="0" destOrd="0" presId="urn:microsoft.com/office/officeart/2005/8/layout/radial2"/>
    <dgm:cxn modelId="{306BA9A2-1B04-4828-8651-E595C4CB0D0E}" type="presParOf" srcId="{671DF754-79E9-4849-A8E4-0B3CF0D32EEF}" destId="{7536B782-14EE-4D4B-8587-05BD6325C680}" srcOrd="1" destOrd="0" presId="urn:microsoft.com/office/officeart/2005/8/layout/radial2"/>
    <dgm:cxn modelId="{194ADE9E-F427-45E8-B8CA-9D8CF6882031}" type="presParOf" srcId="{3890A4CB-85FF-4F05-8C2A-97F650C50960}" destId="{24160CFB-9785-4F36-8FCF-3BE5E7FAF334}" srcOrd="15" destOrd="0" presId="urn:microsoft.com/office/officeart/2005/8/layout/radial2"/>
    <dgm:cxn modelId="{FD556040-9DB1-41A8-BF11-83C551295F02}" type="presParOf" srcId="{3890A4CB-85FF-4F05-8C2A-97F650C50960}" destId="{9C37B37E-0B08-41BF-8B41-5AB3B8695ACB}" srcOrd="16" destOrd="0" presId="urn:microsoft.com/office/officeart/2005/8/layout/radial2"/>
    <dgm:cxn modelId="{AA203464-BE9D-45BF-9236-198AEDEF3606}" type="presParOf" srcId="{9C37B37E-0B08-41BF-8B41-5AB3B8695ACB}" destId="{70F5BD76-5989-4032-94B3-558D2DDF0016}" srcOrd="0" destOrd="0" presId="urn:microsoft.com/office/officeart/2005/8/layout/radial2"/>
    <dgm:cxn modelId="{B68887FB-0B63-4222-9B04-E7521833EDDB}" type="presParOf" srcId="{9C37B37E-0B08-41BF-8B41-5AB3B8695ACB}" destId="{7F442250-5913-4924-9E9C-F5A1A3A4C59C}" srcOrd="1" destOrd="0" presId="urn:microsoft.com/office/officeart/2005/8/layout/radial2"/>
    <dgm:cxn modelId="{93F509C8-D83F-4D41-B055-BBC49D1C0A47}" type="presParOf" srcId="{3890A4CB-85FF-4F05-8C2A-97F650C50960}" destId="{21DE704B-54BD-4A74-8961-1222F18D39D5}" srcOrd="17" destOrd="0" presId="urn:microsoft.com/office/officeart/2005/8/layout/radial2"/>
    <dgm:cxn modelId="{64E2ABC8-B7CA-496E-8C90-36CBA2D8BF0A}" type="presParOf" srcId="{3890A4CB-85FF-4F05-8C2A-97F650C50960}" destId="{6B10B437-283F-4A40-8C3A-A2BAB757EBAA}" srcOrd="18" destOrd="0" presId="urn:microsoft.com/office/officeart/2005/8/layout/radial2"/>
    <dgm:cxn modelId="{C6AA6426-6FC4-41B1-B95B-43C506BD0E29}" type="presParOf" srcId="{6B10B437-283F-4A40-8C3A-A2BAB757EBAA}" destId="{6FC95440-AED4-47D0-A870-9B2006FFCAB4}" srcOrd="0" destOrd="0" presId="urn:microsoft.com/office/officeart/2005/8/layout/radial2"/>
    <dgm:cxn modelId="{566FB145-EFDB-42A4-9BB8-F3D2E77101A3}" type="presParOf" srcId="{6B10B437-283F-4A40-8C3A-A2BAB757EBAA}" destId="{8ED5CADE-8F15-42CD-8B38-60BA5A50D4A6}" srcOrd="1" destOrd="0" presId="urn:microsoft.com/office/officeart/2005/8/layout/radial2"/>
    <dgm:cxn modelId="{32B58B69-9244-4F6B-A37E-090B86BA8914}" type="presParOf" srcId="{3890A4CB-85FF-4F05-8C2A-97F650C50960}" destId="{87F96A55-AC5A-4BAB-8A5A-5B7DADF2F0E3}" srcOrd="19" destOrd="0" presId="urn:microsoft.com/office/officeart/2005/8/layout/radial2"/>
    <dgm:cxn modelId="{AAD2E204-1D6A-4E96-97A3-59B2E428E233}" type="presParOf" srcId="{3890A4CB-85FF-4F05-8C2A-97F650C50960}" destId="{F2B242F4-F1E1-4AB9-94E3-A203334392C8}" srcOrd="20" destOrd="0" presId="urn:microsoft.com/office/officeart/2005/8/layout/radial2"/>
    <dgm:cxn modelId="{3EA65C81-4340-4D3E-A39C-E655E605CAA3}" type="presParOf" srcId="{F2B242F4-F1E1-4AB9-94E3-A203334392C8}" destId="{22D1663C-4B83-4FAA-80B0-E5A04A0C0F16}" srcOrd="0" destOrd="0" presId="urn:microsoft.com/office/officeart/2005/8/layout/radial2"/>
    <dgm:cxn modelId="{FD1D3B94-2679-47F7-9235-18951AFF8736}" type="presParOf" srcId="{F2B242F4-F1E1-4AB9-94E3-A203334392C8}" destId="{746228C3-0459-4AAA-989F-3FA9F821EB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96A55-AC5A-4BAB-8A5A-5B7DADF2F0E3}">
      <dsp:nvSpPr>
        <dsp:cNvPr id="0" name=""/>
        <dsp:cNvSpPr/>
      </dsp:nvSpPr>
      <dsp:spPr>
        <a:xfrm rot="6567077">
          <a:off x="1118445" y="3657525"/>
          <a:ext cx="875317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875317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E704B-54BD-4A74-8961-1222F18D39D5}">
      <dsp:nvSpPr>
        <dsp:cNvPr id="0" name=""/>
        <dsp:cNvSpPr/>
      </dsp:nvSpPr>
      <dsp:spPr>
        <a:xfrm rot="3289343">
          <a:off x="1980932" y="3262316"/>
          <a:ext cx="42747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42747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1777972">
          <a:off x="1975625" y="3485634"/>
          <a:ext cx="1448972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1448972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B4B6-239C-4475-97A6-05B50B5B0DEE}">
      <dsp:nvSpPr>
        <dsp:cNvPr id="0" name=""/>
        <dsp:cNvSpPr/>
      </dsp:nvSpPr>
      <dsp:spPr>
        <a:xfrm rot="21482340">
          <a:off x="2069605" y="2917927"/>
          <a:ext cx="2644363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2644363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629474">
          <a:off x="2038640" y="3368641"/>
          <a:ext cx="3797241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3797241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0903640">
          <a:off x="2028280" y="2502314"/>
          <a:ext cx="4118164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4118164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281746">
          <a:off x="1910856" y="2040831"/>
          <a:ext cx="4393005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4393005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A856-7412-4D7F-9E18-5AF80C3BFD13}">
      <dsp:nvSpPr>
        <dsp:cNvPr id="0" name=""/>
        <dsp:cNvSpPr/>
      </dsp:nvSpPr>
      <dsp:spPr>
        <a:xfrm rot="20213247">
          <a:off x="2014053" y="2580791"/>
          <a:ext cx="1403521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1403521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19022689">
          <a:off x="1796791" y="2023581"/>
          <a:ext cx="2040847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2040847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5739105">
          <a:off x="1207331" y="2215884"/>
          <a:ext cx="977296" cy="14853"/>
        </a:xfrm>
        <a:custGeom>
          <a:avLst/>
          <a:gdLst/>
          <a:ahLst/>
          <a:cxnLst/>
          <a:rect l="0" t="0" r="0" b="0"/>
          <a:pathLst>
            <a:path>
              <a:moveTo>
                <a:pt x="0" y="7426"/>
              </a:moveTo>
              <a:lnTo>
                <a:pt x="977296" y="742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797173" y="1801630"/>
          <a:ext cx="1673540" cy="16003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0" y="-90569"/>
          <a:ext cx="3014964" cy="1832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узагальнення й систематизації знань першокласників на початку навчального року?  </a:t>
          </a:r>
          <a:endParaRPr lang="ru-RU" sz="1800" kern="1200" spc="-70" baseline="0" dirty="0"/>
        </a:p>
      </dsp:txBody>
      <dsp:txXfrm>
        <a:off x="0" y="-90569"/>
        <a:ext cx="3014964" cy="1832681"/>
      </dsp:txXfrm>
    </dsp:sp>
    <dsp:sp modelId="{2E62FA2E-99B9-41C6-B04F-C8F40ED9EF95}">
      <dsp:nvSpPr>
        <dsp:cNvPr id="0" name=""/>
        <dsp:cNvSpPr/>
      </dsp:nvSpPr>
      <dsp:spPr>
        <a:xfrm>
          <a:off x="2823673" y="0"/>
          <a:ext cx="2823499" cy="1421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15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-150" baseline="0" dirty="0"/>
        </a:p>
      </dsp:txBody>
      <dsp:txXfrm>
        <a:off x="2823673" y="0"/>
        <a:ext cx="2823499" cy="1421160"/>
      </dsp:txXfrm>
    </dsp:sp>
    <dsp:sp modelId="{914F2795-3886-40C5-923D-662828696E54}">
      <dsp:nvSpPr>
        <dsp:cNvPr id="0" name=""/>
        <dsp:cNvSpPr/>
      </dsp:nvSpPr>
      <dsp:spPr>
        <a:xfrm>
          <a:off x="3007860" y="1289870"/>
          <a:ext cx="2647278" cy="12175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Чому виділено саме такий зміст навчання теми? </a:t>
          </a:r>
          <a:endParaRPr lang="ru-RU" sz="1800" kern="1200" spc="-70" baseline="0" dirty="0"/>
        </a:p>
      </dsp:txBody>
      <dsp:txXfrm>
        <a:off x="3007860" y="1289870"/>
        <a:ext cx="2647278" cy="1217560"/>
      </dsp:txXfrm>
    </dsp:sp>
    <dsp:sp modelId="{2B05C3DE-A3BE-4A97-9B99-8C391FDBFBEE}">
      <dsp:nvSpPr>
        <dsp:cNvPr id="0" name=""/>
        <dsp:cNvSpPr/>
      </dsp:nvSpPr>
      <dsp:spPr>
        <a:xfrm>
          <a:off x="5922604" y="43843"/>
          <a:ext cx="2555288" cy="15132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922604" y="43843"/>
        <a:ext cx="2555288" cy="1513267"/>
      </dsp:txXfrm>
    </dsp:sp>
    <dsp:sp modelId="{1E80E229-5CC5-4013-A97A-A5072F2DB0B7}">
      <dsp:nvSpPr>
        <dsp:cNvPr id="0" name=""/>
        <dsp:cNvSpPr/>
      </dsp:nvSpPr>
      <dsp:spPr>
        <a:xfrm>
          <a:off x="6014725" y="1281867"/>
          <a:ext cx="2367871" cy="11777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014725" y="1281867"/>
        <a:ext cx="2367871" cy="1177754"/>
      </dsp:txXfrm>
    </dsp:sp>
    <dsp:sp modelId="{33CAB849-1A6D-4304-842C-36E06967567F}">
      <dsp:nvSpPr>
        <dsp:cNvPr id="0" name=""/>
        <dsp:cNvSpPr/>
      </dsp:nvSpPr>
      <dsp:spPr>
        <a:xfrm>
          <a:off x="5660711" y="3201615"/>
          <a:ext cx="3769072" cy="1685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660711" y="3201615"/>
        <a:ext cx="3769072" cy="1685164"/>
      </dsp:txXfrm>
    </dsp:sp>
    <dsp:sp modelId="{FD99FAA3-C1A8-4026-9BF3-C44B017FFEE3}">
      <dsp:nvSpPr>
        <dsp:cNvPr id="0" name=""/>
        <dsp:cNvSpPr/>
      </dsp:nvSpPr>
      <dsp:spPr>
        <a:xfrm>
          <a:off x="4710956" y="2142302"/>
          <a:ext cx="2456901" cy="1391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 забезпечено наступність між </a:t>
          </a:r>
          <a:r>
            <a:rPr lang="uk-UA" sz="1800" kern="1200" dirty="0" err="1" smtClean="0"/>
            <a:t>дошкіллям</a:t>
          </a:r>
          <a:r>
            <a:rPr lang="uk-UA" sz="1800" kern="1200" dirty="0" smtClean="0"/>
            <a:t> і початковою школою?</a:t>
          </a:r>
          <a:endParaRPr lang="ru-RU" sz="1800" kern="1200" spc="-70" baseline="0" dirty="0"/>
        </a:p>
      </dsp:txBody>
      <dsp:txXfrm>
        <a:off x="4710956" y="2142302"/>
        <a:ext cx="2456901" cy="1391648"/>
      </dsp:txXfrm>
    </dsp:sp>
    <dsp:sp modelId="{70F5BD76-5989-4032-94B3-558D2DDF0016}">
      <dsp:nvSpPr>
        <dsp:cNvPr id="0" name=""/>
        <dsp:cNvSpPr/>
      </dsp:nvSpPr>
      <dsp:spPr>
        <a:xfrm>
          <a:off x="2872290" y="3472867"/>
          <a:ext cx="3584634" cy="2275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Завдання якого підручника більшою мірою спрямовані на реалізацію Державних вимог до рівня навчальних досягнень учнів?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72290" y="3472867"/>
        <a:ext cx="3584634" cy="2275349"/>
      </dsp:txXfrm>
    </dsp:sp>
    <dsp:sp modelId="{6FC95440-AED4-47D0-A870-9B2006FFCAB4}">
      <dsp:nvSpPr>
        <dsp:cNvPr id="0" name=""/>
        <dsp:cNvSpPr/>
      </dsp:nvSpPr>
      <dsp:spPr>
        <a:xfrm>
          <a:off x="1486401" y="3197524"/>
          <a:ext cx="1999513" cy="151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Що варто враховувати, добираючи методи навчання до уроків з теми?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486401" y="3197524"/>
        <a:ext cx="1999513" cy="1517384"/>
      </dsp:txXfrm>
    </dsp:sp>
    <dsp:sp modelId="{22D1663C-4B83-4FAA-80B0-E5A04A0C0F16}">
      <dsp:nvSpPr>
        <dsp:cNvPr id="0" name=""/>
        <dsp:cNvSpPr/>
      </dsp:nvSpPr>
      <dsp:spPr>
        <a:xfrm>
          <a:off x="0" y="4044371"/>
          <a:ext cx="2218519" cy="17716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Які навчальні технології переважно застосовуються на уроках з теми?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4044371"/>
        <a:ext cx="2218519" cy="1771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A04E-443D-462F-A95B-E8BDD1C9C6B7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8C97-619F-4159-B2C4-332B92C15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C4FD22-A53B-41EA-9529-655A36775B5D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A996B3-E020-4A06-959A-939DBE905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500" fill="hold"/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96A55-AC5A-4BAB-8A5A-5B7DADF2F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1663C-4B83-4FAA-80B0-E5A04A0C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f46bdac99bce25ec81aee33a16998b18a7626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5526</TotalTime>
  <Words>137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3.   Методика актуалізації та систематизації знань першокласників на початку навчального року</dc:title>
  <dc:creator>Admin</dc:creator>
  <cp:lastModifiedBy>Marinochka</cp:lastModifiedBy>
  <cp:revision>218</cp:revision>
  <dcterms:created xsi:type="dcterms:W3CDTF">2013-02-03T08:00:45Z</dcterms:created>
  <dcterms:modified xsi:type="dcterms:W3CDTF">2016-03-31T22:37:58Z</dcterms:modified>
</cp:coreProperties>
</file>