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389" r:id="rId3"/>
    <p:sldId id="390" r:id="rId4"/>
    <p:sldId id="391" r:id="rId5"/>
    <p:sldId id="559" r:id="rId6"/>
    <p:sldId id="558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1" autoAdjust="0"/>
    <p:restoredTop sz="91935" autoAdjust="0"/>
  </p:normalViewPr>
  <p:slideViewPr>
    <p:cSldViewPr>
      <p:cViewPr>
        <p:scale>
          <a:sx n="62" d="100"/>
          <a:sy n="62" d="100"/>
        </p:scale>
        <p:origin x="-12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88;&#1103;&#1076;&#1086;&#1082;%20&#1074;&#1080;&#1074;&#1095;&#1077;&#1085;&#1085;&#1103;%20&#1090;&#1077;&#1084;&#1080;%20&#1079;&#1072;%20&#1095;&#1080;&#1085;&#1085;&#1080;&#1084;&#1080;%20&#1087;&#1110;&#1076;&#1088;&#1091;&#1095;&#1085;&#1080;&#1082;&#1072;&#1084;&#1080;.pptx" TargetMode="External"/><Relationship Id="rId7" Type="http://schemas.openxmlformats.org/officeDocument/2006/relationships/hyperlink" Target="&#1051;&#1110;&#1095;&#1073;&#1072;%20&#1087;&#1088;&#1077;&#1076;&#1084;&#1077;&#1090;&#1110;&#1074;.%20&#1052;&#1085;&#1086;&#1078;&#1080;&#1085;&#1072;.pptx" TargetMode="External"/><Relationship Id="rId2" Type="http://schemas.openxmlformats.org/officeDocument/2006/relationships/hyperlink" Target="&#1053;&#1072;&#1086;&#1095;&#1085;&#1110;%20&#1087;&#1086;&#1089;&#1110;&#1073;&#1085;&#1080;&#1082;&#1080;%20&#1110;%20&#1076;&#1080;&#1076;&#1072;&#1082;&#1090;&#1080;&#1095;&#1085;&#1080;&#1081;%20&#1084;&#1072;&#1090;&#1077;&#1088;&#1110;&#1072;&#1083;.pptx" TargetMode="External"/><Relationship Id="rId1" Type="http://schemas.openxmlformats.org/officeDocument/2006/relationships/hyperlink" Target="&#1047;&#1084;&#1110;&#1089;&#1090;%20&#1085;&#1072;&#1074;&#1095;&#1072;&#1085;&#1085;&#1103;%20&#1090;&#1077;&#1084;&#1080;%20&#1079;&#1072;%20&#1085;&#1086;&#1074;&#1086;&#1102;%20&#1087;&#1088;&#1086;&#1075;&#1088;&#1072;&#1084;&#1086;&#1102;%20(2011%20&#1088;&#1110;&#1082;).pptx" TargetMode="External"/><Relationship Id="rId6" Type="http://schemas.openxmlformats.org/officeDocument/2006/relationships/hyperlink" Target="&#1054;&#1079;&#1085;&#1072;&#1082;&#1080;%20&#1087;&#1088;&#1077;&#1076;&#1084;&#1077;&#1090;&#1110;&#1074;.pptx" TargetMode="External"/><Relationship Id="rId5" Type="http://schemas.openxmlformats.org/officeDocument/2006/relationships/hyperlink" Target="&#1042;&#1079;&#1072;&#1108;&#1084;&#1085;&#1077;%20&#1088;&#1086;&#1079;&#1084;&#1110;&#1097;&#1077;&#1085;&#1085;&#1103;%20&#1087;&#1088;&#1077;&#1076;&#1084;&#1077;&#1090;&#1110;&#1074;%20&#1074;%20&#1087;&#1088;&#1086;&#1089;&#1090;&#1086;&#1088;&#1110;.pptx" TargetMode="External"/><Relationship Id="rId4" Type="http://schemas.openxmlformats.org/officeDocument/2006/relationships/hyperlink" Target="&#1043;&#1077;&#1086;&#1084;&#1077;&#1090;&#1088;&#1080;&#1095;&#1085;&#1110;%20&#1092;&#1110;&#1075;&#1091;&#1088;&#1080;.pptx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.gov.ua/education/average" TargetMode="External"/><Relationship Id="rId1" Type="http://schemas.openxmlformats.org/officeDocument/2006/relationships/hyperlink" Target="http://www.mon.gov.ua/education/average/vpevnenyi_standart.doc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88;&#1103;&#1076;&#1086;&#1082;%20&#1074;&#1080;&#1074;&#1095;&#1077;&#1085;&#1085;&#1103;%20&#1090;&#1077;&#1084;&#1080;%20&#1079;&#1072;%20&#1095;&#1080;&#1085;&#1085;&#1080;&#1084;&#1080;%20&#1087;&#1110;&#1076;&#1088;&#1091;&#1095;&#1085;&#1080;&#1082;&#1072;&#1084;&#1080;.pptx" TargetMode="External"/><Relationship Id="rId7" Type="http://schemas.openxmlformats.org/officeDocument/2006/relationships/hyperlink" Target="&#1051;&#1110;&#1095;&#1073;&#1072;%20&#1087;&#1088;&#1077;&#1076;&#1084;&#1077;&#1090;&#1110;&#1074;.%20&#1052;&#1085;&#1086;&#1078;&#1080;&#1085;&#1072;.pptx" TargetMode="External"/><Relationship Id="rId2" Type="http://schemas.openxmlformats.org/officeDocument/2006/relationships/hyperlink" Target="&#1053;&#1072;&#1086;&#1095;&#1085;&#1110;%20&#1087;&#1086;&#1089;&#1110;&#1073;&#1085;&#1080;&#1082;&#1080;%20&#1110;%20&#1076;&#1080;&#1076;&#1072;&#1082;&#1090;&#1080;&#1095;&#1085;&#1080;&#1081;%20&#1084;&#1072;&#1090;&#1077;&#1088;&#1110;&#1072;&#1083;.pptx" TargetMode="External"/><Relationship Id="rId1" Type="http://schemas.openxmlformats.org/officeDocument/2006/relationships/hyperlink" Target="&#1047;&#1084;&#1110;&#1089;&#1090;%20&#1085;&#1072;&#1074;&#1095;&#1072;&#1085;&#1085;&#1103;%20&#1090;&#1077;&#1084;&#1080;%20&#1079;&#1072;%20&#1085;&#1086;&#1074;&#1086;&#1102;%20&#1087;&#1088;&#1086;&#1075;&#1088;&#1072;&#1084;&#1086;&#1102;%20(2011%20&#1088;&#1110;&#1082;).pptx" TargetMode="External"/><Relationship Id="rId6" Type="http://schemas.openxmlformats.org/officeDocument/2006/relationships/hyperlink" Target="&#1054;&#1079;&#1085;&#1072;&#1082;&#1080;%20&#1087;&#1088;&#1077;&#1076;&#1084;&#1077;&#1090;&#1110;&#1074;.pptx" TargetMode="External"/><Relationship Id="rId5" Type="http://schemas.openxmlformats.org/officeDocument/2006/relationships/hyperlink" Target="&#1042;&#1079;&#1072;&#1108;&#1084;&#1085;&#1077;%20&#1088;&#1086;&#1079;&#1084;&#1110;&#1097;&#1077;&#1085;&#1085;&#1103;%20&#1087;&#1088;&#1077;&#1076;&#1084;&#1077;&#1090;&#1110;&#1074;%20&#1074;%20&#1087;&#1088;&#1086;&#1089;&#1090;&#1086;&#1088;&#1110;.pptx" TargetMode="External"/><Relationship Id="rId4" Type="http://schemas.openxmlformats.org/officeDocument/2006/relationships/hyperlink" Target="&#1043;&#1077;&#1086;&#1084;&#1077;&#1090;&#1088;&#1080;&#1095;&#1085;&#1110;%20&#1092;&#1110;&#1075;&#1091;&#1088;&#1080;.pptx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.gov.ua/education/average" TargetMode="External"/><Relationship Id="rId1" Type="http://schemas.openxmlformats.org/officeDocument/2006/relationships/hyperlink" Target="http://www.mon.gov.ua/education/average/vpevnenyi_standart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узагальнення й систематизації знань першокласників на початку навчального року?  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3430469C-5B45-461C-866D-58495B6FB76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Чому виділено саме такий зміст навчання теми? </a:t>
          </a:r>
          <a:endParaRPr lang="ru-RU" sz="1800" spc="-70" baseline="0" dirty="0"/>
        </a:p>
      </dgm:t>
    </dgm:pt>
    <dgm:pt modelId="{E8B94620-084C-45CE-B89C-A748BC747FC4}" type="parTrans" cxnId="{9D18BF58-DC3E-403B-95BD-E9E612F870E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DAEC5282-92D2-4595-87CC-BBD9814DFC53}" type="sibTrans" cxnId="{9D18BF58-DC3E-403B-95BD-E9E612F870E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теми?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-15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-15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177E52B5-BCD9-4ADE-8576-B28C03A0AB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Що є основним засобом навчання теми? </a:t>
          </a:r>
          <a:endParaRPr lang="uk-UA" sz="1800" spc="-70" baseline="0" dirty="0" smtClean="0"/>
        </a:p>
      </dgm:t>
    </dgm:pt>
    <dgm:pt modelId="{ED540CC3-7609-4CE3-B988-3303F8314054}" type="par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AABC196E-0946-480C-98FC-24B9B12E7E44}" type="sib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21DF8CB-5F07-40BA-813C-A2FC19669F42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 забезпечено наступність між </a:t>
          </a:r>
          <a:r>
            <a:rPr lang="uk-UA" sz="1800" dirty="0" err="1" smtClean="0"/>
            <a:t>дошкіллям</a:t>
          </a:r>
          <a:r>
            <a:rPr lang="uk-UA" sz="1800" dirty="0" smtClean="0"/>
            <a:t> і початковою школою?</a:t>
          </a:r>
          <a:endParaRPr lang="ru-RU" sz="1800" spc="-70" baseline="0" dirty="0"/>
        </a:p>
      </dgm:t>
    </dgm:pt>
    <dgm:pt modelId="{873CB093-4919-4204-984C-9019D21B305F}" type="parTrans" cxnId="{65B2CCC3-EF6B-4A83-B9CC-78D1A1BD0F5A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AB322C78-FE39-4787-8F17-CA1C31C0D5B5}" type="sibTrans" cxnId="{65B2CCC3-EF6B-4A83-B9CC-78D1A1BD0F5A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Завдання якого підручника більшою мірою спрямовані на реалізацію Державних вимог до рівня навчальних досягнень учнів?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Що варто враховувати, добираючи методи навчання до уроків з теми? 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8DD8C3DB-9223-4EF3-B2BF-4FB703B7311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mtClean="0"/>
            <a:t>Які навчальні технології переважно застосовуються на уроках з теми?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30DE704-1C24-4220-BF4C-21117DA8D9A4}" type="parTrans" cxnId="{40F18B4E-C365-4E23-A424-958DA3F27219}">
      <dgm:prSet/>
      <dgm:spPr/>
      <dgm:t>
        <a:bodyPr/>
        <a:lstStyle/>
        <a:p>
          <a:endParaRPr lang="ru-RU"/>
        </a:p>
      </dgm:t>
    </dgm:pt>
    <dgm:pt modelId="{28FD8D2B-ECE9-42B6-9F0C-A9C875A75053}" type="sibTrans" cxnId="{40F18B4E-C365-4E23-A424-958DA3F27219}">
      <dgm:prSet/>
      <dgm:spPr/>
      <dgm:t>
        <a:bodyPr/>
        <a:lstStyle/>
        <a:p>
          <a:endParaRPr lang="ru-RU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11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11" custScaleX="215069" custScaleY="205668" custLinFactNeighborX="-21087" custLinFactNeighborY="-485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10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11" custScaleX="645762" custScaleY="392534" custLinFactX="-300000" custLinFactY="22970" custLinFactNeighborX="-36405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10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11" custScaleX="604753" custScaleY="304392" custLinFactNeighborX="-19899" custLinFactNeighborY="-622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9A856-7412-4D7F-9E18-5AF80C3BFD13}" type="pres">
      <dgm:prSet presAssocID="{E8B94620-084C-45CE-B89C-A748BC747FC4}" presName="Name25" presStyleLbl="parChTrans1D1" presStyleIdx="2" presStyleCnt="10"/>
      <dgm:spPr/>
      <dgm:t>
        <a:bodyPr/>
        <a:lstStyle/>
        <a:p>
          <a:endParaRPr lang="ru-RU"/>
        </a:p>
      </dgm:t>
    </dgm:pt>
    <dgm:pt modelId="{4E8DD8B3-1D8E-462C-842F-23EBF929FD02}" type="pres">
      <dgm:prSet presAssocID="{3430469C-5B45-461C-866D-58495B6FB768}" presName="node" presStyleCnt="0"/>
      <dgm:spPr/>
      <dgm:t>
        <a:bodyPr/>
        <a:lstStyle/>
        <a:p>
          <a:endParaRPr lang="ru-RU"/>
        </a:p>
      </dgm:t>
    </dgm:pt>
    <dgm:pt modelId="{914F2795-3886-40C5-923D-662828696E54}" type="pres">
      <dgm:prSet presAssocID="{3430469C-5B45-461C-866D-58495B6FB768}" presName="parentNode" presStyleLbl="node1" presStyleIdx="3" presStyleCnt="11" custScaleX="567009" custScaleY="260784" custLinFactY="17662" custLinFactNeighborX="-7134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C84AB-C262-4866-95BD-31605E8CEE04}" type="pres">
      <dgm:prSet presAssocID="{3430469C-5B45-461C-866D-58495B6FB76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3" presStyleCnt="10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4" presStyleCnt="11" custScaleX="547306" custScaleY="324120" custLinFactX="200000" custLinFactY="-100000" custLinFactNeighborX="293829" custLinFactNeighborY="-152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59AF-7FCE-47A8-A4A2-867C9926BA9A}" type="pres">
      <dgm:prSet presAssocID="{ED540CC3-7609-4CE3-B988-3303F8314054}" presName="Name25" presStyleLbl="parChTrans1D1" presStyleIdx="4" presStyleCnt="10"/>
      <dgm:spPr/>
      <dgm:t>
        <a:bodyPr/>
        <a:lstStyle/>
        <a:p>
          <a:endParaRPr lang="ru-RU"/>
        </a:p>
      </dgm:t>
    </dgm:pt>
    <dgm:pt modelId="{271AD231-2C1A-420B-9DC7-2180E57C0953}" type="pres">
      <dgm:prSet presAssocID="{177E52B5-BCD9-4ADE-8576-B28C03A0AB9E}" presName="node" presStyleCnt="0"/>
      <dgm:spPr/>
      <dgm:t>
        <a:bodyPr/>
        <a:lstStyle/>
        <a:p>
          <a:endParaRPr lang="ru-RU"/>
        </a:p>
      </dgm:t>
    </dgm:pt>
    <dgm:pt modelId="{1E80E229-5CC5-4013-A97A-A5072F2DB0B7}" type="pres">
      <dgm:prSet presAssocID="{177E52B5-BCD9-4ADE-8576-B28C03A0AB9E}" presName="parentNode" presStyleLbl="node1" presStyleIdx="5" presStyleCnt="11" custScaleX="507164" custScaleY="252258" custLinFactX="200000" custLinFactY="-65544" custLinFactNeighborX="26437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13A5A-5201-47E3-A8EE-343BA9B9AD69}" type="pres">
      <dgm:prSet presAssocID="{177E52B5-BCD9-4ADE-8576-B28C03A0AB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5" presStyleCnt="10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6" presStyleCnt="11" custScaleX="807281" custScaleY="360938" custLinFactX="258010" custLinFactY="55926" custLinFactNeighborX="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7B4B6-239C-4475-97A6-05B50B5B0DEE}" type="pres">
      <dgm:prSet presAssocID="{873CB093-4919-4204-984C-9019D21B305F}" presName="Name25" presStyleLbl="parChTrans1D1" presStyleIdx="6" presStyleCnt="10"/>
      <dgm:spPr/>
      <dgm:t>
        <a:bodyPr/>
        <a:lstStyle/>
        <a:p>
          <a:endParaRPr lang="ru-RU"/>
        </a:p>
      </dgm:t>
    </dgm:pt>
    <dgm:pt modelId="{671DF754-79E9-4849-A8E4-0B3CF0D32EEF}" type="pres">
      <dgm:prSet presAssocID="{F21DF8CB-5F07-40BA-813C-A2FC19669F42}" presName="node" presStyleCnt="0"/>
      <dgm:spPr/>
      <dgm:t>
        <a:bodyPr/>
        <a:lstStyle/>
        <a:p>
          <a:endParaRPr lang="ru-RU"/>
        </a:p>
      </dgm:t>
    </dgm:pt>
    <dgm:pt modelId="{FD99FAA3-C1A8-4026-9BF3-C44B017FFEE3}" type="pres">
      <dgm:prSet presAssocID="{F21DF8CB-5F07-40BA-813C-A2FC19669F42}" presName="parentNode" presStyleLbl="node1" presStyleIdx="7" presStyleCnt="11" custScaleX="526233" custScaleY="298071" custLinFactX="100000" custLinFactY="-100000" custLinFactNeighborX="122054" custLinFactNeighborY="-144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6B782-14EE-4D4B-8587-05BD6325C680}" type="pres">
      <dgm:prSet presAssocID="{F21DF8CB-5F07-40BA-813C-A2FC19669F4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7" presStyleCnt="10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8" presStyleCnt="11" custScaleX="767777" custScaleY="4873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8" presStyleCnt="10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9" presStyleCnt="11" custScaleX="428267" custScaleY="325002" custLinFactX="-200000" custLinFactY="-100000" custLinFactNeighborX="-208533" custLinFactNeighborY="-164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  <dgm:pt modelId="{87F96A55-AC5A-4BAB-8A5A-5B7DADF2F0E3}" type="pres">
      <dgm:prSet presAssocID="{B30DE704-1C24-4220-BF4C-21117DA8D9A4}" presName="Name25" presStyleLbl="parChTrans1D1" presStyleIdx="9" presStyleCnt="10"/>
      <dgm:spPr/>
      <dgm:t>
        <a:bodyPr/>
        <a:lstStyle/>
        <a:p>
          <a:endParaRPr lang="ru-RU"/>
        </a:p>
      </dgm:t>
    </dgm:pt>
    <dgm:pt modelId="{F2B242F4-F1E1-4AB9-94E3-A203334392C8}" type="pres">
      <dgm:prSet presAssocID="{8DD8C3DB-9223-4EF3-B2BF-4FB703B73117}" presName="node" presStyleCnt="0"/>
      <dgm:spPr/>
    </dgm:pt>
    <dgm:pt modelId="{22D1663C-4B83-4FAA-80B0-E5A04A0C0F16}" type="pres">
      <dgm:prSet presAssocID="{8DD8C3DB-9223-4EF3-B2BF-4FB703B73117}" presName="parentNode" presStyleLbl="node1" presStyleIdx="10" presStyleCnt="11" custScaleX="475175" custScaleY="379472" custLinFactX="-300000" custLinFactY="-66633" custLinFactNeighborX="-32028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228C3-0459-4AAA-989F-3FA9F821EB95}" type="pres">
      <dgm:prSet presAssocID="{8DD8C3DB-9223-4EF3-B2BF-4FB703B7311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5B2CCC3-EF6B-4A83-B9CC-78D1A1BD0F5A}" srcId="{61230914-E411-496F-8FF9-20F1836C95CC}" destId="{F21DF8CB-5F07-40BA-813C-A2FC19669F42}" srcOrd="6" destOrd="0" parTransId="{873CB093-4919-4204-984C-9019D21B305F}" sibTransId="{AB322C78-FE39-4787-8F17-CA1C31C0D5B5}"/>
    <dgm:cxn modelId="{BDD1B5E9-3AAE-49A6-B755-CCE06E66C9D3}" type="presOf" srcId="{ED540CC3-7609-4CE3-B988-3303F8314054}" destId="{926359AF-7FCE-47A8-A4A2-867C9926BA9A}" srcOrd="0" destOrd="0" presId="urn:microsoft.com/office/officeart/2005/8/layout/radial2"/>
    <dgm:cxn modelId="{9D6F6798-2C93-4B2D-98AF-8E23A172B9C5}" type="presOf" srcId="{177E52B5-BCD9-4ADE-8576-B28C03A0AB9E}" destId="{1E80E229-5CC5-4013-A97A-A5072F2DB0B7}" srcOrd="0" destOrd="0" presId="urn:microsoft.com/office/officeart/2005/8/layout/radial2"/>
    <dgm:cxn modelId="{74CB2A9C-F79C-475F-AC22-F5E6DEC7C719}" type="presOf" srcId="{0E019FB5-439C-4B38-A23D-DA100B86E997}" destId="{2B05C3DE-A3BE-4A97-9B99-8C391FDBFBEE}" srcOrd="0" destOrd="0" presId="urn:microsoft.com/office/officeart/2005/8/layout/radial2"/>
    <dgm:cxn modelId="{6875A82F-9D05-49E0-B41B-83685ECBB35F}" srcId="{61230914-E411-496F-8FF9-20F1836C95CC}" destId="{4742ECFC-42DA-49EA-B76A-3982838904A1}" srcOrd="8" destOrd="0" parTransId="{BA568947-F2B3-46F0-A188-75CC8F331763}" sibTransId="{F66A293C-7E5E-41DF-AC19-FEBEFD98872C}"/>
    <dgm:cxn modelId="{509F9326-8F44-48EA-954D-19D72411206A}" type="presOf" srcId="{3430469C-5B45-461C-866D-58495B6FB768}" destId="{914F2795-3886-40C5-923D-662828696E54}" srcOrd="0" destOrd="0" presId="urn:microsoft.com/office/officeart/2005/8/layout/radial2"/>
    <dgm:cxn modelId="{6D54FB1B-8A3C-4283-AD65-5E9BA1041A57}" type="presOf" srcId="{9747C16B-5A0E-4F01-8F15-B107E19254FC}" destId="{2E62FA2E-99B9-41C6-B04F-C8F40ED9EF95}" srcOrd="0" destOrd="0" presId="urn:microsoft.com/office/officeart/2005/8/layout/radial2"/>
    <dgm:cxn modelId="{BE022008-A383-46D9-975E-E5BA2AB96578}" type="presOf" srcId="{F21DF8CB-5F07-40BA-813C-A2FC19669F42}" destId="{FD99FAA3-C1A8-4026-9BF3-C44B017FFEE3}" srcOrd="0" destOrd="0" presId="urn:microsoft.com/office/officeart/2005/8/layout/radial2"/>
    <dgm:cxn modelId="{274D33F1-A193-49DC-AFD4-1246E750323D}" srcId="{61230914-E411-496F-8FF9-20F1836C95CC}" destId="{0E019FB5-439C-4B38-A23D-DA100B86E997}" srcOrd="3" destOrd="0" parTransId="{42A06D5D-24DE-46FC-B291-36ACC78F29A4}" sibTransId="{4C43BE77-F843-4343-AF1A-73F8147C15B9}"/>
    <dgm:cxn modelId="{A29C23D6-370E-4EF5-B8E2-252A6C9D2ACE}" type="presOf" srcId="{BA568947-F2B3-46F0-A188-75CC8F331763}" destId="{21DE704B-54BD-4A74-8961-1222F18D39D5}" srcOrd="0" destOrd="0" presId="urn:microsoft.com/office/officeart/2005/8/layout/radial2"/>
    <dgm:cxn modelId="{9613FB89-E5A9-43CC-91E2-5F548CA6A639}" type="presOf" srcId="{42A06D5D-24DE-46FC-B291-36ACC78F29A4}" destId="{780418A7-920D-49D0-984B-81E7C2C1F533}" srcOrd="0" destOrd="0" presId="urn:microsoft.com/office/officeart/2005/8/layout/radial2"/>
    <dgm:cxn modelId="{40F18B4E-C365-4E23-A424-958DA3F27219}" srcId="{61230914-E411-496F-8FF9-20F1836C95CC}" destId="{8DD8C3DB-9223-4EF3-B2BF-4FB703B73117}" srcOrd="9" destOrd="0" parTransId="{B30DE704-1C24-4220-BF4C-21117DA8D9A4}" sibTransId="{28FD8D2B-ECE9-42B6-9F0C-A9C875A75053}"/>
    <dgm:cxn modelId="{8EF930F8-1FB2-494A-8DE4-42CB566216B2}" type="presOf" srcId="{B1EFA201-F789-4599-9DB0-477AB4902ECD}" destId="{217D8D54-1A76-41BE-A06A-CE665989668E}" srcOrd="0" destOrd="0" presId="urn:microsoft.com/office/officeart/2005/8/layout/radial2"/>
    <dgm:cxn modelId="{5738D310-4B07-4EE7-B165-99813CBA03B5}" type="presOf" srcId="{575A2D70-1B91-4758-BA8F-3CF425C8FF8C}" destId="{38679AB5-E0F1-40D2-B5FE-1BF9C8A55EAD}" srcOrd="0" destOrd="0" presId="urn:microsoft.com/office/officeart/2005/8/layout/radial2"/>
    <dgm:cxn modelId="{6066A0E2-D690-41D2-8F56-321EE89E93EF}" type="presOf" srcId="{8DD8C3DB-9223-4EF3-B2BF-4FB703B73117}" destId="{22D1663C-4B83-4FAA-80B0-E5A04A0C0F16}" srcOrd="0" destOrd="0" presId="urn:microsoft.com/office/officeart/2005/8/layout/radial2"/>
    <dgm:cxn modelId="{8650B9B3-0406-4ACF-ADBA-933CA472A707}" srcId="{61230914-E411-496F-8FF9-20F1836C95CC}" destId="{620FB3FB-1FA8-42C7-8FBF-78BFDE65D5F0}" srcOrd="7" destOrd="0" parTransId="{C6A2650D-4592-450F-B12C-205BBA6DC16B}" sibTransId="{B95ACB76-2121-4A52-887F-C25BE76497C4}"/>
    <dgm:cxn modelId="{F6E6C4F1-3D9F-409D-B1C4-4DE1A05887A9}" srcId="{61230914-E411-496F-8FF9-20F1836C95CC}" destId="{01346AEA-7245-4334-8B22-FBEE0259D948}" srcOrd="5" destOrd="0" parTransId="{B1EFA201-F789-4599-9DB0-477AB4902ECD}" sibTransId="{56ADA7DC-90D7-4A8B-A4B2-1DDEC85F4CCE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93A373FE-6D31-4E6D-9A0D-14580E315F34}" type="presOf" srcId="{873CB093-4919-4204-984C-9019D21B305F}" destId="{55A7B4B6-239C-4475-97A6-05B50B5B0DEE}" srcOrd="0" destOrd="0" presId="urn:microsoft.com/office/officeart/2005/8/layout/radial2"/>
    <dgm:cxn modelId="{BFFB6C32-F97B-4774-9B59-10006B11E8F3}" type="presOf" srcId="{4742ECFC-42DA-49EA-B76A-3982838904A1}" destId="{6FC95440-AED4-47D0-A870-9B2006FFCAB4}" srcOrd="0" destOrd="0" presId="urn:microsoft.com/office/officeart/2005/8/layout/radial2"/>
    <dgm:cxn modelId="{F55A00E5-D150-4A47-A4CE-847FA5008D1F}" type="presOf" srcId="{01346AEA-7245-4334-8B22-FBEE0259D948}" destId="{33CAB849-1A6D-4304-842C-36E06967567F}" srcOrd="0" destOrd="0" presId="urn:microsoft.com/office/officeart/2005/8/layout/radial2"/>
    <dgm:cxn modelId="{ADD4C38D-DCF4-402A-BC4B-6802D94A9E93}" type="presOf" srcId="{09321470-69F7-4A57-87BF-D382AAE46F15}" destId="{7B67D409-41C8-4462-B703-15295BDE973B}" srcOrd="0" destOrd="0" presId="urn:microsoft.com/office/officeart/2005/8/layout/radial2"/>
    <dgm:cxn modelId="{31388932-03BB-4AC6-A4B2-8E2956D58009}" type="presOf" srcId="{C6A2650D-4592-450F-B12C-205BBA6DC16B}" destId="{24160CFB-9785-4F36-8FCF-3BE5E7FAF334}" srcOrd="0" destOrd="0" presId="urn:microsoft.com/office/officeart/2005/8/layout/radial2"/>
    <dgm:cxn modelId="{50FE9613-86ED-413F-B55B-038EDFB54208}" type="presOf" srcId="{B30DE704-1C24-4220-BF4C-21117DA8D9A4}" destId="{87F96A55-AC5A-4BAB-8A5A-5B7DADF2F0E3}" srcOrd="0" destOrd="0" presId="urn:microsoft.com/office/officeart/2005/8/layout/radial2"/>
    <dgm:cxn modelId="{243B0031-1F8D-4C21-977D-DDE14D6136EB}" type="presOf" srcId="{620FB3FB-1FA8-42C7-8FBF-78BFDE65D5F0}" destId="{70F5BD76-5989-4032-94B3-558D2DDF0016}" srcOrd="0" destOrd="0" presId="urn:microsoft.com/office/officeart/2005/8/layout/radial2"/>
    <dgm:cxn modelId="{FB2FF7FB-E76C-4AB3-8D7D-07D1CCC4938E}" type="presOf" srcId="{E8B94620-084C-45CE-B89C-A748BC747FC4}" destId="{5189A856-7412-4D7F-9E18-5AF80C3BFD13}" srcOrd="0" destOrd="0" presId="urn:microsoft.com/office/officeart/2005/8/layout/radial2"/>
    <dgm:cxn modelId="{9D18BF58-DC3E-403B-95BD-E9E612F870EC}" srcId="{61230914-E411-496F-8FF9-20F1836C95CC}" destId="{3430469C-5B45-461C-866D-58495B6FB768}" srcOrd="2" destOrd="0" parTransId="{E8B94620-084C-45CE-B89C-A748BC747FC4}" sibTransId="{DAEC5282-92D2-4595-87CC-BBD9814DFC53}"/>
    <dgm:cxn modelId="{6136D46B-9106-4C3F-9930-D6E1759B20C6}" type="presOf" srcId="{61230914-E411-496F-8FF9-20F1836C95CC}" destId="{517435A2-9728-4C97-A0CA-EBF3CCBC97B9}" srcOrd="0" destOrd="0" presId="urn:microsoft.com/office/officeart/2005/8/layout/radial2"/>
    <dgm:cxn modelId="{93D07FEA-5560-485F-A786-47AE2FFF03B0}" type="presOf" srcId="{88F48A50-D5AF-4B10-9843-ED9B35349155}" destId="{B7B82133-1255-4D7C-9773-CDD7AC565850}" srcOrd="0" destOrd="0" presId="urn:microsoft.com/office/officeart/2005/8/layout/radial2"/>
    <dgm:cxn modelId="{F4D6DAE2-03ED-44A5-AB15-30203A2604BC}" srcId="{61230914-E411-496F-8FF9-20F1836C95CC}" destId="{177E52B5-BCD9-4ADE-8576-B28C03A0AB9E}" srcOrd="4" destOrd="0" parTransId="{ED540CC3-7609-4CE3-B988-3303F8314054}" sibTransId="{AABC196E-0946-480C-98FC-24B9B12E7E44}"/>
    <dgm:cxn modelId="{C5BE5FD1-4073-4AF7-B6C4-4ED91D345CCE}" type="presParOf" srcId="{517435A2-9728-4C97-A0CA-EBF3CCBC97B9}" destId="{3890A4CB-85FF-4F05-8C2A-97F650C50960}" srcOrd="0" destOrd="0" presId="urn:microsoft.com/office/officeart/2005/8/layout/radial2"/>
    <dgm:cxn modelId="{A6B6B9CA-5777-45D0-ACF1-453030E4022B}" type="presParOf" srcId="{3890A4CB-85FF-4F05-8C2A-97F650C50960}" destId="{1F70D46B-10A1-4CE4-846A-A1D410163204}" srcOrd="0" destOrd="0" presId="urn:microsoft.com/office/officeart/2005/8/layout/radial2"/>
    <dgm:cxn modelId="{8D06C512-F4F0-4E86-A119-2E4961ED3628}" type="presParOf" srcId="{1F70D46B-10A1-4CE4-846A-A1D410163204}" destId="{D43D0A7A-A69D-4377-9419-126878B6DF65}" srcOrd="0" destOrd="0" presId="urn:microsoft.com/office/officeart/2005/8/layout/radial2"/>
    <dgm:cxn modelId="{D3D67D07-B102-4C3D-A3AF-748236FB25EC}" type="presParOf" srcId="{1F70D46B-10A1-4CE4-846A-A1D410163204}" destId="{604AB985-1F49-46AA-A08C-C88FE1AF056C}" srcOrd="1" destOrd="0" presId="urn:microsoft.com/office/officeart/2005/8/layout/radial2"/>
    <dgm:cxn modelId="{1D271ACE-E4F9-4B54-BEB5-76FA3E44AD63}" type="presParOf" srcId="{3890A4CB-85FF-4F05-8C2A-97F650C50960}" destId="{B7B82133-1255-4D7C-9773-CDD7AC565850}" srcOrd="1" destOrd="0" presId="urn:microsoft.com/office/officeart/2005/8/layout/radial2"/>
    <dgm:cxn modelId="{1F1C279F-8D53-46C0-BDB9-54ADF8125ED2}" type="presParOf" srcId="{3890A4CB-85FF-4F05-8C2A-97F650C50960}" destId="{09B93B01-6E1E-4897-955B-1881155796B6}" srcOrd="2" destOrd="0" presId="urn:microsoft.com/office/officeart/2005/8/layout/radial2"/>
    <dgm:cxn modelId="{CC16C6C2-6FAE-447F-92B9-ED924DE74B8D}" type="presParOf" srcId="{09B93B01-6E1E-4897-955B-1881155796B6}" destId="{38679AB5-E0F1-40D2-B5FE-1BF9C8A55EAD}" srcOrd="0" destOrd="0" presId="urn:microsoft.com/office/officeart/2005/8/layout/radial2"/>
    <dgm:cxn modelId="{E90E0DE1-041C-48F0-B4E0-8EC6556F7A7B}" type="presParOf" srcId="{09B93B01-6E1E-4897-955B-1881155796B6}" destId="{355589E8-269A-446E-826B-D0CEA345C5CD}" srcOrd="1" destOrd="0" presId="urn:microsoft.com/office/officeart/2005/8/layout/radial2"/>
    <dgm:cxn modelId="{8ABE74B8-04FF-4C00-A27A-9A1ED760329D}" type="presParOf" srcId="{3890A4CB-85FF-4F05-8C2A-97F650C50960}" destId="{7B67D409-41C8-4462-B703-15295BDE973B}" srcOrd="3" destOrd="0" presId="urn:microsoft.com/office/officeart/2005/8/layout/radial2"/>
    <dgm:cxn modelId="{A35018B9-3B8E-4108-B1E6-A4EE9458A8F7}" type="presParOf" srcId="{3890A4CB-85FF-4F05-8C2A-97F650C50960}" destId="{F586470D-EF85-49EE-B17C-778F327944AB}" srcOrd="4" destOrd="0" presId="urn:microsoft.com/office/officeart/2005/8/layout/radial2"/>
    <dgm:cxn modelId="{318F4997-CC65-4B27-B2BC-9E6B6F894A38}" type="presParOf" srcId="{F586470D-EF85-49EE-B17C-778F327944AB}" destId="{2E62FA2E-99B9-41C6-B04F-C8F40ED9EF95}" srcOrd="0" destOrd="0" presId="urn:microsoft.com/office/officeart/2005/8/layout/radial2"/>
    <dgm:cxn modelId="{9370D523-E7E8-47F9-AAFA-1E8FCFA442F8}" type="presParOf" srcId="{F586470D-EF85-49EE-B17C-778F327944AB}" destId="{2F967FC5-8322-4AC3-9AD1-B6D008376512}" srcOrd="1" destOrd="0" presId="urn:microsoft.com/office/officeart/2005/8/layout/radial2"/>
    <dgm:cxn modelId="{D66F769B-4432-420C-B923-CAA5DD3B61E4}" type="presParOf" srcId="{3890A4CB-85FF-4F05-8C2A-97F650C50960}" destId="{5189A856-7412-4D7F-9E18-5AF80C3BFD13}" srcOrd="5" destOrd="0" presId="urn:microsoft.com/office/officeart/2005/8/layout/radial2"/>
    <dgm:cxn modelId="{C6A38EAC-62EC-477F-BD02-2C347B243CBF}" type="presParOf" srcId="{3890A4CB-85FF-4F05-8C2A-97F650C50960}" destId="{4E8DD8B3-1D8E-462C-842F-23EBF929FD02}" srcOrd="6" destOrd="0" presId="urn:microsoft.com/office/officeart/2005/8/layout/radial2"/>
    <dgm:cxn modelId="{A86B1C3C-B8D8-4D99-BE59-AAD9C7B8B15D}" type="presParOf" srcId="{4E8DD8B3-1D8E-462C-842F-23EBF929FD02}" destId="{914F2795-3886-40C5-923D-662828696E54}" srcOrd="0" destOrd="0" presId="urn:microsoft.com/office/officeart/2005/8/layout/radial2"/>
    <dgm:cxn modelId="{E7D97F75-E14C-427A-B09E-9F6DED64B431}" type="presParOf" srcId="{4E8DD8B3-1D8E-462C-842F-23EBF929FD02}" destId="{980C84AB-C262-4866-95BD-31605E8CEE04}" srcOrd="1" destOrd="0" presId="urn:microsoft.com/office/officeart/2005/8/layout/radial2"/>
    <dgm:cxn modelId="{ACC9B6BC-D8F4-411B-A9D7-21BD4E32803D}" type="presParOf" srcId="{3890A4CB-85FF-4F05-8C2A-97F650C50960}" destId="{780418A7-920D-49D0-984B-81E7C2C1F533}" srcOrd="7" destOrd="0" presId="urn:microsoft.com/office/officeart/2005/8/layout/radial2"/>
    <dgm:cxn modelId="{57CD7E4E-61ED-4BA3-8976-148B2578676C}" type="presParOf" srcId="{3890A4CB-85FF-4F05-8C2A-97F650C50960}" destId="{850773E5-7A1B-458F-86F8-DB6CC37ABFF1}" srcOrd="8" destOrd="0" presId="urn:microsoft.com/office/officeart/2005/8/layout/radial2"/>
    <dgm:cxn modelId="{3C64BDA3-5D19-4DC1-AC93-FF74423E0E33}" type="presParOf" srcId="{850773E5-7A1B-458F-86F8-DB6CC37ABFF1}" destId="{2B05C3DE-A3BE-4A97-9B99-8C391FDBFBEE}" srcOrd="0" destOrd="0" presId="urn:microsoft.com/office/officeart/2005/8/layout/radial2"/>
    <dgm:cxn modelId="{C7562869-E254-43CD-9CDA-8482CD4E5B12}" type="presParOf" srcId="{850773E5-7A1B-458F-86F8-DB6CC37ABFF1}" destId="{55E3D1E2-FA68-4D38-B45A-3FB72BFD2484}" srcOrd="1" destOrd="0" presId="urn:microsoft.com/office/officeart/2005/8/layout/radial2"/>
    <dgm:cxn modelId="{15C436B8-DE0E-4771-A968-DD656E29BB3A}" type="presParOf" srcId="{3890A4CB-85FF-4F05-8C2A-97F650C50960}" destId="{926359AF-7FCE-47A8-A4A2-867C9926BA9A}" srcOrd="9" destOrd="0" presId="urn:microsoft.com/office/officeart/2005/8/layout/radial2"/>
    <dgm:cxn modelId="{52DC6545-7F28-4364-AAEA-81713E4C358C}" type="presParOf" srcId="{3890A4CB-85FF-4F05-8C2A-97F650C50960}" destId="{271AD231-2C1A-420B-9DC7-2180E57C0953}" srcOrd="10" destOrd="0" presId="urn:microsoft.com/office/officeart/2005/8/layout/radial2"/>
    <dgm:cxn modelId="{C2BFD641-DE9F-4C3C-9ECA-3360ACB75B0B}" type="presParOf" srcId="{271AD231-2C1A-420B-9DC7-2180E57C0953}" destId="{1E80E229-5CC5-4013-A97A-A5072F2DB0B7}" srcOrd="0" destOrd="0" presId="urn:microsoft.com/office/officeart/2005/8/layout/radial2"/>
    <dgm:cxn modelId="{8AE0ED86-3A75-4839-8F0E-D05DC1D7D2DF}" type="presParOf" srcId="{271AD231-2C1A-420B-9DC7-2180E57C0953}" destId="{F8513A5A-5201-47E3-A8EE-343BA9B9AD69}" srcOrd="1" destOrd="0" presId="urn:microsoft.com/office/officeart/2005/8/layout/radial2"/>
    <dgm:cxn modelId="{AA4526E7-5841-47D7-9656-45C57A8E4FEE}" type="presParOf" srcId="{3890A4CB-85FF-4F05-8C2A-97F650C50960}" destId="{217D8D54-1A76-41BE-A06A-CE665989668E}" srcOrd="11" destOrd="0" presId="urn:microsoft.com/office/officeart/2005/8/layout/radial2"/>
    <dgm:cxn modelId="{119D8E7A-9EC5-499C-A70E-A424BB2E62E4}" type="presParOf" srcId="{3890A4CB-85FF-4F05-8C2A-97F650C50960}" destId="{8CC17502-C6E8-4394-A9C5-BBD50CDA0FC2}" srcOrd="12" destOrd="0" presId="urn:microsoft.com/office/officeart/2005/8/layout/radial2"/>
    <dgm:cxn modelId="{30F164A1-C3BD-47DA-9E47-2F5AB152C666}" type="presParOf" srcId="{8CC17502-C6E8-4394-A9C5-BBD50CDA0FC2}" destId="{33CAB849-1A6D-4304-842C-36E06967567F}" srcOrd="0" destOrd="0" presId="urn:microsoft.com/office/officeart/2005/8/layout/radial2"/>
    <dgm:cxn modelId="{EC8B8030-AFAC-4CE5-98E1-76A96C6B3E1D}" type="presParOf" srcId="{8CC17502-C6E8-4394-A9C5-BBD50CDA0FC2}" destId="{56FB0C8A-12DE-4DD2-9A5E-C11DA5A6D98E}" srcOrd="1" destOrd="0" presId="urn:microsoft.com/office/officeart/2005/8/layout/radial2"/>
    <dgm:cxn modelId="{2A2E04A4-47FC-4EB8-8DAB-19D79751770F}" type="presParOf" srcId="{3890A4CB-85FF-4F05-8C2A-97F650C50960}" destId="{55A7B4B6-239C-4475-97A6-05B50B5B0DEE}" srcOrd="13" destOrd="0" presId="urn:microsoft.com/office/officeart/2005/8/layout/radial2"/>
    <dgm:cxn modelId="{74381F63-C21C-4CDD-86CA-75C7D32C503E}" type="presParOf" srcId="{3890A4CB-85FF-4F05-8C2A-97F650C50960}" destId="{671DF754-79E9-4849-A8E4-0B3CF0D32EEF}" srcOrd="14" destOrd="0" presId="urn:microsoft.com/office/officeart/2005/8/layout/radial2"/>
    <dgm:cxn modelId="{A2C9AACC-B86C-4361-9B97-5F150EEF6F23}" type="presParOf" srcId="{671DF754-79E9-4849-A8E4-0B3CF0D32EEF}" destId="{FD99FAA3-C1A8-4026-9BF3-C44B017FFEE3}" srcOrd="0" destOrd="0" presId="urn:microsoft.com/office/officeart/2005/8/layout/radial2"/>
    <dgm:cxn modelId="{306BA9A2-1B04-4828-8651-E595C4CB0D0E}" type="presParOf" srcId="{671DF754-79E9-4849-A8E4-0B3CF0D32EEF}" destId="{7536B782-14EE-4D4B-8587-05BD6325C680}" srcOrd="1" destOrd="0" presId="urn:microsoft.com/office/officeart/2005/8/layout/radial2"/>
    <dgm:cxn modelId="{194ADE9E-F427-45E8-B8CA-9D8CF6882031}" type="presParOf" srcId="{3890A4CB-85FF-4F05-8C2A-97F650C50960}" destId="{24160CFB-9785-4F36-8FCF-3BE5E7FAF334}" srcOrd="15" destOrd="0" presId="urn:microsoft.com/office/officeart/2005/8/layout/radial2"/>
    <dgm:cxn modelId="{FD556040-9DB1-41A8-BF11-83C551295F02}" type="presParOf" srcId="{3890A4CB-85FF-4F05-8C2A-97F650C50960}" destId="{9C37B37E-0B08-41BF-8B41-5AB3B8695ACB}" srcOrd="16" destOrd="0" presId="urn:microsoft.com/office/officeart/2005/8/layout/radial2"/>
    <dgm:cxn modelId="{AA203464-BE9D-45BF-9236-198AEDEF3606}" type="presParOf" srcId="{9C37B37E-0B08-41BF-8B41-5AB3B8695ACB}" destId="{70F5BD76-5989-4032-94B3-558D2DDF0016}" srcOrd="0" destOrd="0" presId="urn:microsoft.com/office/officeart/2005/8/layout/radial2"/>
    <dgm:cxn modelId="{B68887FB-0B63-4222-9B04-E7521833EDDB}" type="presParOf" srcId="{9C37B37E-0B08-41BF-8B41-5AB3B8695ACB}" destId="{7F442250-5913-4924-9E9C-F5A1A3A4C59C}" srcOrd="1" destOrd="0" presId="urn:microsoft.com/office/officeart/2005/8/layout/radial2"/>
    <dgm:cxn modelId="{93F509C8-D83F-4D41-B055-BBC49D1C0A47}" type="presParOf" srcId="{3890A4CB-85FF-4F05-8C2A-97F650C50960}" destId="{21DE704B-54BD-4A74-8961-1222F18D39D5}" srcOrd="17" destOrd="0" presId="urn:microsoft.com/office/officeart/2005/8/layout/radial2"/>
    <dgm:cxn modelId="{64E2ABC8-B7CA-496E-8C90-36CBA2D8BF0A}" type="presParOf" srcId="{3890A4CB-85FF-4F05-8C2A-97F650C50960}" destId="{6B10B437-283F-4A40-8C3A-A2BAB757EBAA}" srcOrd="18" destOrd="0" presId="urn:microsoft.com/office/officeart/2005/8/layout/radial2"/>
    <dgm:cxn modelId="{C6AA6426-6FC4-41B1-B95B-43C506BD0E29}" type="presParOf" srcId="{6B10B437-283F-4A40-8C3A-A2BAB757EBAA}" destId="{6FC95440-AED4-47D0-A870-9B2006FFCAB4}" srcOrd="0" destOrd="0" presId="urn:microsoft.com/office/officeart/2005/8/layout/radial2"/>
    <dgm:cxn modelId="{566FB145-EFDB-42A4-9BB8-F3D2E77101A3}" type="presParOf" srcId="{6B10B437-283F-4A40-8C3A-A2BAB757EBAA}" destId="{8ED5CADE-8F15-42CD-8B38-60BA5A50D4A6}" srcOrd="1" destOrd="0" presId="urn:microsoft.com/office/officeart/2005/8/layout/radial2"/>
    <dgm:cxn modelId="{32B58B69-9244-4F6B-A37E-090B86BA8914}" type="presParOf" srcId="{3890A4CB-85FF-4F05-8C2A-97F650C50960}" destId="{87F96A55-AC5A-4BAB-8A5A-5B7DADF2F0E3}" srcOrd="19" destOrd="0" presId="urn:microsoft.com/office/officeart/2005/8/layout/radial2"/>
    <dgm:cxn modelId="{AAD2E204-1D6A-4E96-97A3-59B2E428E233}" type="presParOf" srcId="{3890A4CB-85FF-4F05-8C2A-97F650C50960}" destId="{F2B242F4-F1E1-4AB9-94E3-A203334392C8}" srcOrd="20" destOrd="0" presId="urn:microsoft.com/office/officeart/2005/8/layout/radial2"/>
    <dgm:cxn modelId="{3EA65C81-4340-4D3E-A39C-E655E605CAA3}" type="presParOf" srcId="{F2B242F4-F1E1-4AB9-94E3-A203334392C8}" destId="{22D1663C-4B83-4FAA-80B0-E5A04A0C0F16}" srcOrd="0" destOrd="0" presId="urn:microsoft.com/office/officeart/2005/8/layout/radial2"/>
    <dgm:cxn modelId="{FD1D3B94-2679-47F7-9235-18951AFF8736}" type="presParOf" srcId="{F2B242F4-F1E1-4AB9-94E3-A203334392C8}" destId="{746228C3-0459-4AAA-989F-3FA9F821EB9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6B25E-5D6B-4ECF-AF9D-EAA929C9A4C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1073F86-7009-4DE1-9468-C44F86B0C0B5}">
      <dgm:prSet phldrT="[Текст]" custT="1"/>
      <dgm:spPr/>
      <dgm:t>
        <a:bodyPr/>
        <a:lstStyle/>
        <a:p>
          <a:r>
            <a:rPr lang="ru-RU" sz="2400" b="1" dirty="0" smtClean="0"/>
            <a:t>1.</a:t>
          </a:r>
          <a:endParaRPr lang="ru-RU" sz="2400" b="1" dirty="0"/>
        </a:p>
      </dgm:t>
    </dgm:pt>
    <dgm:pt modelId="{D5762AD9-4156-4502-8A94-21B7A2B99B61}" type="parTrans" cxnId="{7E91330F-6A99-4092-9B3F-B4524ABBF642}">
      <dgm:prSet/>
      <dgm:spPr/>
      <dgm:t>
        <a:bodyPr/>
        <a:lstStyle/>
        <a:p>
          <a:endParaRPr lang="ru-RU" sz="2400"/>
        </a:p>
      </dgm:t>
    </dgm:pt>
    <dgm:pt modelId="{53EC38A5-AF2B-440B-8149-73E1ABB6F054}" type="sibTrans" cxnId="{7E91330F-6A99-4092-9B3F-B4524ABBF642}">
      <dgm:prSet/>
      <dgm:spPr/>
      <dgm:t>
        <a:bodyPr/>
        <a:lstStyle/>
        <a:p>
          <a:endParaRPr lang="ru-RU" sz="2400"/>
        </a:p>
      </dgm:t>
    </dgm:pt>
    <dgm:pt modelId="{9711E13B-5E58-4D83-AB7A-5ED98B0319BA}">
      <dgm:prSet phldrT="[Текст]" custT="1"/>
      <dgm:spPr/>
      <dgm:t>
        <a:bodyPr/>
        <a:lstStyle/>
        <a:p>
          <a:pPr algn="just"/>
          <a:r>
            <a:rPr lang="uk-UA" sz="2400" dirty="0" smtClean="0">
              <a:hlinkClick xmlns:r="http://schemas.openxmlformats.org/officeDocument/2006/relationships" r:id="rId1" action="ppaction://hlinkpres?slideindex=1&amp;slidetitle="/>
            </a:rPr>
            <a:t>Зміст навчання теми за новою програмою (2011 рік).</a:t>
          </a:r>
          <a:endParaRPr lang="ru-RU" sz="2400" dirty="0"/>
        </a:p>
      </dgm:t>
    </dgm:pt>
    <dgm:pt modelId="{3E95E6EF-0A17-4C58-BCAF-488ADB984354}" type="parTrans" cxnId="{ACAAEE6A-0AA2-4D41-BCA4-BFB929E144D8}">
      <dgm:prSet/>
      <dgm:spPr/>
      <dgm:t>
        <a:bodyPr/>
        <a:lstStyle/>
        <a:p>
          <a:endParaRPr lang="ru-RU" sz="2400"/>
        </a:p>
      </dgm:t>
    </dgm:pt>
    <dgm:pt modelId="{B43AF418-642F-4A0B-86DB-CDF38AB3E7D0}" type="sibTrans" cxnId="{ACAAEE6A-0AA2-4D41-BCA4-BFB929E144D8}">
      <dgm:prSet/>
      <dgm:spPr/>
      <dgm:t>
        <a:bodyPr/>
        <a:lstStyle/>
        <a:p>
          <a:endParaRPr lang="ru-RU" sz="2400"/>
        </a:p>
      </dgm:t>
    </dgm:pt>
    <dgm:pt modelId="{E3E52D60-FB37-44C2-A7ED-F8F42776443E}">
      <dgm:prSet phldrT="[Текст]" custT="1"/>
      <dgm:spPr/>
      <dgm:t>
        <a:bodyPr/>
        <a:lstStyle/>
        <a:p>
          <a:r>
            <a:rPr lang="ru-RU" sz="2400" b="1" dirty="0" smtClean="0"/>
            <a:t>2.</a:t>
          </a:r>
          <a:endParaRPr lang="ru-RU" sz="2400" b="1" dirty="0"/>
        </a:p>
      </dgm:t>
    </dgm:pt>
    <dgm:pt modelId="{9624D9D2-43CC-450A-B34F-4B79F35E0161}" type="parTrans" cxnId="{66B7275F-63B4-48DC-B840-5E0F191C44BC}">
      <dgm:prSet/>
      <dgm:spPr/>
      <dgm:t>
        <a:bodyPr/>
        <a:lstStyle/>
        <a:p>
          <a:endParaRPr lang="ru-RU" sz="2400"/>
        </a:p>
      </dgm:t>
    </dgm:pt>
    <dgm:pt modelId="{4F278DB9-3D1F-4D2E-A6F3-A5505CD7A737}" type="sibTrans" cxnId="{66B7275F-63B4-48DC-B840-5E0F191C44BC}">
      <dgm:prSet/>
      <dgm:spPr/>
      <dgm:t>
        <a:bodyPr/>
        <a:lstStyle/>
        <a:p>
          <a:endParaRPr lang="ru-RU" sz="2400"/>
        </a:p>
      </dgm:t>
    </dgm:pt>
    <dgm:pt modelId="{5DD621EF-41CF-448F-A782-480EA2260C24}">
      <dgm:prSet phldrT="[Текст]" custT="1"/>
      <dgm:spPr/>
      <dgm:t>
        <a:bodyPr/>
        <a:lstStyle/>
        <a:p>
          <a:pPr algn="just"/>
          <a:r>
            <a:rPr lang="uk-UA" sz="2400" dirty="0" smtClean="0">
              <a:hlinkClick xmlns:r="http://schemas.openxmlformats.org/officeDocument/2006/relationships" r:id="rId2" action="ppaction://hlinkpres?slideindex=1&amp;slidetitle="/>
            </a:rPr>
            <a:t>Наочні посібники і дидактичний матеріал.</a:t>
          </a:r>
          <a:endParaRPr lang="ru-RU" sz="2400" dirty="0"/>
        </a:p>
      </dgm:t>
    </dgm:pt>
    <dgm:pt modelId="{E0C0D43F-C44D-426A-8C35-296858CF4F2F}" type="parTrans" cxnId="{AAB58167-0097-44E7-9303-4010A37FFE43}">
      <dgm:prSet/>
      <dgm:spPr/>
      <dgm:t>
        <a:bodyPr/>
        <a:lstStyle/>
        <a:p>
          <a:endParaRPr lang="ru-RU" sz="2400"/>
        </a:p>
      </dgm:t>
    </dgm:pt>
    <dgm:pt modelId="{A1693F32-1355-47E1-8F4E-01C36DFA33A8}" type="sibTrans" cxnId="{AAB58167-0097-44E7-9303-4010A37FFE43}">
      <dgm:prSet/>
      <dgm:spPr/>
      <dgm:t>
        <a:bodyPr/>
        <a:lstStyle/>
        <a:p>
          <a:endParaRPr lang="ru-RU" sz="2400"/>
        </a:p>
      </dgm:t>
    </dgm:pt>
    <dgm:pt modelId="{88CEB21B-123D-46DA-BA10-8582436E326B}">
      <dgm:prSet phldrT="[Текст]" custT="1"/>
      <dgm:spPr/>
      <dgm:t>
        <a:bodyPr/>
        <a:lstStyle/>
        <a:p>
          <a:r>
            <a:rPr lang="ru-RU" sz="2400" b="1" dirty="0" smtClean="0"/>
            <a:t>3.</a:t>
          </a:r>
          <a:endParaRPr lang="ru-RU" sz="2400" b="1" dirty="0"/>
        </a:p>
      </dgm:t>
    </dgm:pt>
    <dgm:pt modelId="{797CE7AC-2098-4C2E-B6D3-A8C528EFF380}" type="parTrans" cxnId="{7A69F53C-9A6F-430C-ACCA-A90D52826186}">
      <dgm:prSet/>
      <dgm:spPr/>
      <dgm:t>
        <a:bodyPr/>
        <a:lstStyle/>
        <a:p>
          <a:endParaRPr lang="ru-RU" sz="2400"/>
        </a:p>
      </dgm:t>
    </dgm:pt>
    <dgm:pt modelId="{57AA0317-81F2-457E-B33A-490F10243563}" type="sibTrans" cxnId="{7A69F53C-9A6F-430C-ACCA-A90D52826186}">
      <dgm:prSet/>
      <dgm:spPr/>
      <dgm:t>
        <a:bodyPr/>
        <a:lstStyle/>
        <a:p>
          <a:endParaRPr lang="ru-RU" sz="2400"/>
        </a:p>
      </dgm:t>
    </dgm:pt>
    <dgm:pt modelId="{B07CEAE8-CA2B-4C89-88AE-4FB330A7AEEA}">
      <dgm:prSet phldrT="[Текст]" custT="1"/>
      <dgm:spPr/>
      <dgm:t>
        <a:bodyPr/>
        <a:lstStyle/>
        <a:p>
          <a:pPr algn="just"/>
          <a:r>
            <a:rPr lang="uk-UA" sz="2400" dirty="0" smtClean="0">
              <a:hlinkClick xmlns:r="http://schemas.openxmlformats.org/officeDocument/2006/relationships" r:id="rId3" action="ppaction://hlinkpres?slideindex=1&amp;slidetitle="/>
            </a:rPr>
            <a:t>Порядок вивчення теми за чинними підручниками.</a:t>
          </a:r>
          <a:endParaRPr lang="ru-RU" sz="2400" dirty="0"/>
        </a:p>
      </dgm:t>
    </dgm:pt>
    <dgm:pt modelId="{F2C299B9-7D2C-46FD-BFB8-F26912D17E97}" type="parTrans" cxnId="{6507F9B4-4687-43BB-A864-A63EE8398A0B}">
      <dgm:prSet/>
      <dgm:spPr/>
      <dgm:t>
        <a:bodyPr/>
        <a:lstStyle/>
        <a:p>
          <a:endParaRPr lang="ru-RU" sz="2400"/>
        </a:p>
      </dgm:t>
    </dgm:pt>
    <dgm:pt modelId="{4D5CC2CF-7511-4A00-85AD-8BA9376D3A11}" type="sibTrans" cxnId="{6507F9B4-4687-43BB-A864-A63EE8398A0B}">
      <dgm:prSet/>
      <dgm:spPr/>
      <dgm:t>
        <a:bodyPr/>
        <a:lstStyle/>
        <a:p>
          <a:endParaRPr lang="ru-RU" sz="2400"/>
        </a:p>
      </dgm:t>
    </dgm:pt>
    <dgm:pt modelId="{9EAC05D9-FF2D-4BB4-9A16-8BAB2090DB2C}">
      <dgm:prSet phldrT="[Текст]" custT="1"/>
      <dgm:spPr/>
      <dgm:t>
        <a:bodyPr/>
        <a:lstStyle/>
        <a:p>
          <a:r>
            <a:rPr lang="ru-RU" sz="2400" b="1" dirty="0" smtClean="0"/>
            <a:t>4.</a:t>
          </a:r>
          <a:endParaRPr lang="ru-RU" sz="2400" b="1" dirty="0"/>
        </a:p>
      </dgm:t>
    </dgm:pt>
    <dgm:pt modelId="{FCA4D730-EBD9-4F2E-AE5D-8CF9BA871015}" type="parTrans" cxnId="{09ED4682-0696-4685-9B57-1993A822928E}">
      <dgm:prSet/>
      <dgm:spPr/>
      <dgm:t>
        <a:bodyPr/>
        <a:lstStyle/>
        <a:p>
          <a:endParaRPr lang="ru-RU" sz="2400"/>
        </a:p>
      </dgm:t>
    </dgm:pt>
    <dgm:pt modelId="{B118BB03-4168-4DF3-8F53-0360F8DCDA92}" type="sibTrans" cxnId="{09ED4682-0696-4685-9B57-1993A822928E}">
      <dgm:prSet/>
      <dgm:spPr/>
      <dgm:t>
        <a:bodyPr/>
        <a:lstStyle/>
        <a:p>
          <a:endParaRPr lang="ru-RU" sz="2400"/>
        </a:p>
      </dgm:t>
    </dgm:pt>
    <dgm:pt modelId="{5B4450A5-B5D9-46F4-8CB8-CE7CC0BA5859}">
      <dgm:prSet phldrT="[Текст]" custT="1"/>
      <dgm:spPr/>
      <dgm:t>
        <a:bodyPr/>
        <a:lstStyle/>
        <a:p>
          <a:pPr algn="just"/>
          <a:r>
            <a:rPr lang="uk-UA" sz="2400" dirty="0" smtClean="0"/>
            <a:t>Методика навчання окремих питань теми:</a:t>
          </a:r>
          <a:endParaRPr lang="ru-RU" sz="2400" dirty="0"/>
        </a:p>
      </dgm:t>
    </dgm:pt>
    <dgm:pt modelId="{896B1CAD-43A6-421C-8E9B-4D4C2A213B3B}" type="parTrans" cxnId="{70C82FFA-127E-4E29-B21F-79FA60AD7BAB}">
      <dgm:prSet/>
      <dgm:spPr/>
      <dgm:t>
        <a:bodyPr/>
        <a:lstStyle/>
        <a:p>
          <a:endParaRPr lang="ru-RU" sz="2400"/>
        </a:p>
      </dgm:t>
    </dgm:pt>
    <dgm:pt modelId="{CA984C9D-0719-4319-A308-3250C879502B}" type="sibTrans" cxnId="{70C82FFA-127E-4E29-B21F-79FA60AD7BAB}">
      <dgm:prSet/>
      <dgm:spPr/>
      <dgm:t>
        <a:bodyPr/>
        <a:lstStyle/>
        <a:p>
          <a:endParaRPr lang="ru-RU" sz="2400"/>
        </a:p>
      </dgm:t>
    </dgm:pt>
    <dgm:pt modelId="{A5C651E8-C66F-468A-90AA-0FEAEBDC3640}">
      <dgm:prSet custT="1"/>
      <dgm:spPr/>
      <dgm:t>
        <a:bodyPr/>
        <a:lstStyle/>
        <a:p>
          <a:r>
            <a:rPr lang="uk-UA" sz="2400" b="1" dirty="0" smtClean="0"/>
            <a:t>-</a:t>
          </a:r>
        </a:p>
      </dgm:t>
    </dgm:pt>
    <dgm:pt modelId="{8E1DD43C-D8F7-46C4-A6AF-00D55F707AC7}" type="parTrans" cxnId="{8A8D8FC5-C97E-4B25-AD33-7951EB3ECA99}">
      <dgm:prSet/>
      <dgm:spPr/>
      <dgm:t>
        <a:bodyPr/>
        <a:lstStyle/>
        <a:p>
          <a:endParaRPr lang="ru-RU" sz="2400"/>
        </a:p>
      </dgm:t>
    </dgm:pt>
    <dgm:pt modelId="{59659ACE-BD4F-4027-A2B7-1F3014BF97F1}" type="sibTrans" cxnId="{8A8D8FC5-C97E-4B25-AD33-7951EB3ECA99}">
      <dgm:prSet/>
      <dgm:spPr/>
      <dgm:t>
        <a:bodyPr/>
        <a:lstStyle/>
        <a:p>
          <a:endParaRPr lang="ru-RU" sz="2400"/>
        </a:p>
      </dgm:t>
    </dgm:pt>
    <dgm:pt modelId="{8CD09BF1-6B31-478E-8300-2C99193F576C}">
      <dgm:prSet custT="1"/>
      <dgm:spPr/>
      <dgm:t>
        <a:bodyPr/>
        <a:lstStyle/>
        <a:p>
          <a:pPr algn="just"/>
          <a:r>
            <a:rPr lang="uk-UA" sz="2400" dirty="0" smtClean="0">
              <a:hlinkClick xmlns:r="http://schemas.openxmlformats.org/officeDocument/2006/relationships" r:id="rId4" action="ppaction://hlinkpres?slideindex=1&amp;slidetitle="/>
            </a:rPr>
            <a:t>Геометричні фігури.</a:t>
          </a:r>
          <a:endParaRPr lang="uk-UA" sz="2400" dirty="0" smtClean="0"/>
        </a:p>
      </dgm:t>
    </dgm:pt>
    <dgm:pt modelId="{01FB5A89-3CE1-4FC3-AD72-94E6A0DC23C5}" type="sibTrans" cxnId="{AF781B5A-8A7F-407F-B1BE-AA0710C9C86A}">
      <dgm:prSet/>
      <dgm:spPr/>
      <dgm:t>
        <a:bodyPr/>
        <a:lstStyle/>
        <a:p>
          <a:endParaRPr lang="ru-RU" sz="2400"/>
        </a:p>
      </dgm:t>
    </dgm:pt>
    <dgm:pt modelId="{8DAF0B44-8812-446D-8B7C-8179DBBC0A5D}" type="parTrans" cxnId="{AF781B5A-8A7F-407F-B1BE-AA0710C9C86A}">
      <dgm:prSet/>
      <dgm:spPr/>
      <dgm:t>
        <a:bodyPr/>
        <a:lstStyle/>
        <a:p>
          <a:endParaRPr lang="ru-RU" sz="2400"/>
        </a:p>
      </dgm:t>
    </dgm:pt>
    <dgm:pt modelId="{30979618-10E9-4DF0-9BD2-C6FEAA185775}">
      <dgm:prSet custT="1"/>
      <dgm:spPr/>
      <dgm:t>
        <a:bodyPr/>
        <a:lstStyle/>
        <a:p>
          <a:pPr algn="ctr"/>
          <a:r>
            <a:rPr lang="uk-UA" sz="2400" b="1" dirty="0" smtClean="0"/>
            <a:t>-</a:t>
          </a:r>
        </a:p>
      </dgm:t>
    </dgm:pt>
    <dgm:pt modelId="{C9C27B8A-BB43-46E9-B43B-361DD00E8724}" type="parTrans" cxnId="{B0A68967-DE3C-4680-9417-30EADD7FD90B}">
      <dgm:prSet/>
      <dgm:spPr/>
      <dgm:t>
        <a:bodyPr/>
        <a:lstStyle/>
        <a:p>
          <a:endParaRPr lang="ru-RU" sz="2400"/>
        </a:p>
      </dgm:t>
    </dgm:pt>
    <dgm:pt modelId="{85FFE335-537A-4E8C-A01E-5DCBE835B658}" type="sibTrans" cxnId="{B0A68967-DE3C-4680-9417-30EADD7FD90B}">
      <dgm:prSet/>
      <dgm:spPr/>
      <dgm:t>
        <a:bodyPr/>
        <a:lstStyle/>
        <a:p>
          <a:endParaRPr lang="ru-RU" sz="2400"/>
        </a:p>
      </dgm:t>
    </dgm:pt>
    <dgm:pt modelId="{9D8B6351-20C0-431F-94F2-F743EAC73230}">
      <dgm:prSet custT="1"/>
      <dgm:spPr/>
      <dgm:t>
        <a:bodyPr/>
        <a:lstStyle/>
        <a:p>
          <a:pPr algn="just"/>
          <a:r>
            <a:rPr lang="uk-UA" sz="2400" dirty="0" smtClean="0">
              <a:hlinkClick xmlns:r="http://schemas.openxmlformats.org/officeDocument/2006/relationships" r:id="rId5" action="ppaction://hlinkpres?slideindex=1&amp;slidetitle="/>
            </a:rPr>
            <a:t>Взаємне розміщення предметів в просторі.</a:t>
          </a:r>
          <a:endParaRPr lang="uk-UA" sz="2400" dirty="0" smtClean="0"/>
        </a:p>
      </dgm:t>
    </dgm:pt>
    <dgm:pt modelId="{8F72CB8B-4EF1-4D36-8613-F69C786F79C6}" type="sibTrans" cxnId="{AD5C7392-651C-435A-B9E8-33F3047300F5}">
      <dgm:prSet/>
      <dgm:spPr/>
      <dgm:t>
        <a:bodyPr/>
        <a:lstStyle/>
        <a:p>
          <a:endParaRPr lang="ru-RU" sz="2400"/>
        </a:p>
      </dgm:t>
    </dgm:pt>
    <dgm:pt modelId="{8B748584-B956-4ADF-BD86-AA7056EFD8C9}" type="parTrans" cxnId="{AD5C7392-651C-435A-B9E8-33F3047300F5}">
      <dgm:prSet/>
      <dgm:spPr/>
      <dgm:t>
        <a:bodyPr/>
        <a:lstStyle/>
        <a:p>
          <a:endParaRPr lang="ru-RU" sz="2400"/>
        </a:p>
      </dgm:t>
    </dgm:pt>
    <dgm:pt modelId="{F5ADAB2A-9434-45CD-B5AC-9EED1AF1CD10}">
      <dgm:prSet custT="1"/>
      <dgm:spPr/>
      <dgm:t>
        <a:bodyPr/>
        <a:lstStyle/>
        <a:p>
          <a:pPr algn="ctr"/>
          <a:r>
            <a:rPr lang="uk-UA" sz="2400" b="1" dirty="0" smtClean="0"/>
            <a:t>-</a:t>
          </a:r>
        </a:p>
      </dgm:t>
    </dgm:pt>
    <dgm:pt modelId="{7B6E5CC1-1BA5-45C6-BA79-6122801594E6}" type="parTrans" cxnId="{7FD9D8CD-FB12-47B8-81C8-5D29906CC23A}">
      <dgm:prSet/>
      <dgm:spPr/>
      <dgm:t>
        <a:bodyPr/>
        <a:lstStyle/>
        <a:p>
          <a:endParaRPr lang="ru-RU" sz="2400"/>
        </a:p>
      </dgm:t>
    </dgm:pt>
    <dgm:pt modelId="{2E97CC21-3D8F-43B7-9F66-50744F70B6AD}" type="sibTrans" cxnId="{7FD9D8CD-FB12-47B8-81C8-5D29906CC23A}">
      <dgm:prSet/>
      <dgm:spPr/>
      <dgm:t>
        <a:bodyPr/>
        <a:lstStyle/>
        <a:p>
          <a:endParaRPr lang="ru-RU" sz="2400"/>
        </a:p>
      </dgm:t>
    </dgm:pt>
    <dgm:pt modelId="{485591E0-8AA9-4BCF-B873-DD24D7E45450}">
      <dgm:prSet custT="1"/>
      <dgm:spPr/>
      <dgm:t>
        <a:bodyPr/>
        <a:lstStyle/>
        <a:p>
          <a:pPr algn="just"/>
          <a:r>
            <a:rPr lang="uk-UA" sz="2400" dirty="0" smtClean="0">
              <a:hlinkClick xmlns:r="http://schemas.openxmlformats.org/officeDocument/2006/relationships" r:id="rId6" action="ppaction://hlinkpres?slideindex=1&amp;slidetitle="/>
            </a:rPr>
            <a:t>Ознаки предметів.</a:t>
          </a:r>
          <a:endParaRPr lang="uk-UA" sz="2400" dirty="0" smtClean="0"/>
        </a:p>
      </dgm:t>
    </dgm:pt>
    <dgm:pt modelId="{8C2159DF-518B-45D1-A090-BEF989BE19FB}" type="sibTrans" cxnId="{1B0B422F-4580-4EEA-8DEA-79B24A1C46AE}">
      <dgm:prSet/>
      <dgm:spPr/>
      <dgm:t>
        <a:bodyPr/>
        <a:lstStyle/>
        <a:p>
          <a:endParaRPr lang="ru-RU" sz="2400"/>
        </a:p>
      </dgm:t>
    </dgm:pt>
    <dgm:pt modelId="{315E8312-392E-428E-A88E-8269603B72D3}" type="parTrans" cxnId="{1B0B422F-4580-4EEA-8DEA-79B24A1C46AE}">
      <dgm:prSet/>
      <dgm:spPr/>
      <dgm:t>
        <a:bodyPr/>
        <a:lstStyle/>
        <a:p>
          <a:endParaRPr lang="ru-RU" sz="2400"/>
        </a:p>
      </dgm:t>
    </dgm:pt>
    <dgm:pt modelId="{E7C26439-C950-4CC1-81C0-70C9986967C8}">
      <dgm:prSet custT="1"/>
      <dgm:spPr/>
      <dgm:t>
        <a:bodyPr/>
        <a:lstStyle/>
        <a:p>
          <a:pPr algn="just"/>
          <a:r>
            <a:rPr lang="uk-UA" sz="2400" dirty="0" smtClean="0">
              <a:hlinkClick xmlns:r="http://schemas.openxmlformats.org/officeDocument/2006/relationships" r:id="rId7" action="ppaction://hlinkpres?slideindex=1&amp;slidetitle="/>
            </a:rPr>
            <a:t>Лічба предметів. Множина.</a:t>
          </a:r>
          <a:endParaRPr lang="uk-UA" sz="2400" dirty="0" smtClean="0"/>
        </a:p>
      </dgm:t>
    </dgm:pt>
    <dgm:pt modelId="{5F235612-9FE0-40C8-B000-34CD8C6491B2}" type="parTrans" cxnId="{093875FB-88B3-423D-91B8-0F791315D193}">
      <dgm:prSet/>
      <dgm:spPr/>
      <dgm:t>
        <a:bodyPr/>
        <a:lstStyle/>
        <a:p>
          <a:endParaRPr lang="ru-RU" sz="2400"/>
        </a:p>
      </dgm:t>
    </dgm:pt>
    <dgm:pt modelId="{AA0C9296-2052-4EF2-966A-252FB0850BA1}" type="sibTrans" cxnId="{093875FB-88B3-423D-91B8-0F791315D193}">
      <dgm:prSet/>
      <dgm:spPr/>
      <dgm:t>
        <a:bodyPr/>
        <a:lstStyle/>
        <a:p>
          <a:endParaRPr lang="ru-RU" sz="2400"/>
        </a:p>
      </dgm:t>
    </dgm:pt>
    <dgm:pt modelId="{2FB9EE4A-C6AE-427B-A6C3-C5E2CE567254}">
      <dgm:prSet custT="1"/>
      <dgm:spPr/>
      <dgm:t>
        <a:bodyPr/>
        <a:lstStyle/>
        <a:p>
          <a:pPr algn="ctr"/>
          <a:r>
            <a:rPr lang="uk-UA" sz="2400" b="1" dirty="0" smtClean="0"/>
            <a:t>-</a:t>
          </a:r>
        </a:p>
      </dgm:t>
    </dgm:pt>
    <dgm:pt modelId="{30C75F0B-F930-4BA0-9558-7DF9BE08AD27}" type="parTrans" cxnId="{681D3CF0-0327-40D1-9155-1C20366FB963}">
      <dgm:prSet/>
      <dgm:spPr/>
      <dgm:t>
        <a:bodyPr/>
        <a:lstStyle/>
        <a:p>
          <a:endParaRPr lang="ru-RU" sz="2400"/>
        </a:p>
      </dgm:t>
    </dgm:pt>
    <dgm:pt modelId="{92F23AC6-65B1-4CE8-8733-242265E0D0CA}" type="sibTrans" cxnId="{681D3CF0-0327-40D1-9155-1C20366FB963}">
      <dgm:prSet/>
      <dgm:spPr/>
      <dgm:t>
        <a:bodyPr/>
        <a:lstStyle/>
        <a:p>
          <a:endParaRPr lang="ru-RU" sz="2400"/>
        </a:p>
      </dgm:t>
    </dgm:pt>
    <dgm:pt modelId="{6A598DE4-5F9A-442C-A71C-CB888B6D895A}" type="pres">
      <dgm:prSet presAssocID="{16F6B25E-5D6B-4ECF-AF9D-EAA929C9A4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3365DA-E47B-4A51-B535-CB716DC72B4E}" type="pres">
      <dgm:prSet presAssocID="{B1073F86-7009-4DE1-9468-C44F86B0C0B5}" presName="linNode" presStyleCnt="0"/>
      <dgm:spPr/>
    </dgm:pt>
    <dgm:pt modelId="{6C2BB375-6319-4214-89A9-B3927C2E39A5}" type="pres">
      <dgm:prSet presAssocID="{B1073F86-7009-4DE1-9468-C44F86B0C0B5}" presName="parentText" presStyleLbl="node1" presStyleIdx="0" presStyleCnt="8" custScaleX="29526" custLinFactNeighborX="-5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EE1D4-D5A0-4711-BBAC-1E9C01BF728D}" type="pres">
      <dgm:prSet presAssocID="{B1073F86-7009-4DE1-9468-C44F86B0C0B5}" presName="descendantText" presStyleLbl="alignAccFollowNode1" presStyleIdx="0" presStyleCnt="8" custScaleX="139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A4B2F-B42C-4443-A939-1945FACDD907}" type="pres">
      <dgm:prSet presAssocID="{53EC38A5-AF2B-440B-8149-73E1ABB6F054}" presName="sp" presStyleCnt="0"/>
      <dgm:spPr/>
    </dgm:pt>
    <dgm:pt modelId="{6D457BDF-9C01-4558-88A9-4058CBE569F6}" type="pres">
      <dgm:prSet presAssocID="{E3E52D60-FB37-44C2-A7ED-F8F42776443E}" presName="linNode" presStyleCnt="0"/>
      <dgm:spPr/>
    </dgm:pt>
    <dgm:pt modelId="{3C94D313-2FA7-4078-BBC5-95F9E5421374}" type="pres">
      <dgm:prSet presAssocID="{E3E52D60-FB37-44C2-A7ED-F8F42776443E}" presName="parentText" presStyleLbl="node1" presStyleIdx="1" presStyleCnt="8" custScaleX="29526" custLinFactNeighborX="-5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11F85-0A28-4509-8A5F-C41B4F08211B}" type="pres">
      <dgm:prSet presAssocID="{E3E52D60-FB37-44C2-A7ED-F8F42776443E}" presName="descendantText" presStyleLbl="alignAccFollowNode1" presStyleIdx="1" presStyleCnt="8" custScaleX="139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C8C25-837C-457E-A42D-CB10A814ADB2}" type="pres">
      <dgm:prSet presAssocID="{4F278DB9-3D1F-4D2E-A6F3-A5505CD7A737}" presName="sp" presStyleCnt="0"/>
      <dgm:spPr/>
    </dgm:pt>
    <dgm:pt modelId="{6F3FC283-4FCF-44D8-9130-34E27DE7C9E1}" type="pres">
      <dgm:prSet presAssocID="{88CEB21B-123D-46DA-BA10-8582436E326B}" presName="linNode" presStyleCnt="0"/>
      <dgm:spPr/>
    </dgm:pt>
    <dgm:pt modelId="{EC90DE02-CD50-420C-BA04-50643584EDD2}" type="pres">
      <dgm:prSet presAssocID="{88CEB21B-123D-46DA-BA10-8582436E326B}" presName="parentText" presStyleLbl="node1" presStyleIdx="2" presStyleCnt="8" custScaleX="29526" custLinFactNeighborX="-5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509D2-0D36-4BF8-BB60-F5512EEE45E2}" type="pres">
      <dgm:prSet presAssocID="{88CEB21B-123D-46DA-BA10-8582436E326B}" presName="descendantText" presStyleLbl="alignAccFollowNode1" presStyleIdx="2" presStyleCnt="8" custScaleX="139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DB1A0-F6C6-4A51-9893-E123E1AAFC51}" type="pres">
      <dgm:prSet presAssocID="{57AA0317-81F2-457E-B33A-490F10243563}" presName="sp" presStyleCnt="0"/>
      <dgm:spPr/>
    </dgm:pt>
    <dgm:pt modelId="{4ECC84BF-04C5-4518-A8F0-4DE3400C4B33}" type="pres">
      <dgm:prSet presAssocID="{9EAC05D9-FF2D-4BB4-9A16-8BAB2090DB2C}" presName="linNode" presStyleCnt="0"/>
      <dgm:spPr/>
    </dgm:pt>
    <dgm:pt modelId="{75B573CE-C075-413A-8674-BBB152F3F85B}" type="pres">
      <dgm:prSet presAssocID="{9EAC05D9-FF2D-4BB4-9A16-8BAB2090DB2C}" presName="parentText" presStyleLbl="node1" presStyleIdx="3" presStyleCnt="8" custScaleX="29526" custLinFactNeighborX="-5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27FF2-3CA3-4746-AA39-77C4E2F36E4D}" type="pres">
      <dgm:prSet presAssocID="{9EAC05D9-FF2D-4BB4-9A16-8BAB2090DB2C}" presName="descendantText" presStyleLbl="alignAccFollowNode1" presStyleIdx="3" presStyleCnt="8" custScaleX="139553" custScaleY="100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18872-32B4-4552-BEC2-F866B40C1B6A}" type="pres">
      <dgm:prSet presAssocID="{B118BB03-4168-4DF3-8F53-0360F8DCDA92}" presName="sp" presStyleCnt="0"/>
      <dgm:spPr/>
    </dgm:pt>
    <dgm:pt modelId="{2C148333-BA78-4EDE-B5F4-39D1EC75D87E}" type="pres">
      <dgm:prSet presAssocID="{A5C651E8-C66F-468A-90AA-0FEAEBDC3640}" presName="linNode" presStyleCnt="0"/>
      <dgm:spPr/>
    </dgm:pt>
    <dgm:pt modelId="{7C08314F-2955-4195-9CB9-FD09367BF161}" type="pres">
      <dgm:prSet presAssocID="{A5C651E8-C66F-468A-90AA-0FEAEBDC3640}" presName="parentText" presStyleLbl="node1" presStyleIdx="4" presStyleCnt="8" custScaleX="29526" custLinFactNeighborX="-5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24923-25DE-4B1F-9EC6-FAEB41D5E090}" type="pres">
      <dgm:prSet presAssocID="{A5C651E8-C66F-468A-90AA-0FEAEBDC3640}" presName="descendantText" presStyleLbl="alignAccFollowNode1" presStyleIdx="4" presStyleCnt="8" custScaleX="139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72593-7F6C-40C3-AB12-698C6E8A9E94}" type="pres">
      <dgm:prSet presAssocID="{59659ACE-BD4F-4027-A2B7-1F3014BF97F1}" presName="sp" presStyleCnt="0"/>
      <dgm:spPr/>
    </dgm:pt>
    <dgm:pt modelId="{C55C5DE8-4C33-4452-8285-FBC1CD66E960}" type="pres">
      <dgm:prSet presAssocID="{30979618-10E9-4DF0-9BD2-C6FEAA185775}" presName="linNode" presStyleCnt="0"/>
      <dgm:spPr/>
    </dgm:pt>
    <dgm:pt modelId="{D28BBEE6-5CD2-4450-B9C1-DE6E9355D536}" type="pres">
      <dgm:prSet presAssocID="{30979618-10E9-4DF0-9BD2-C6FEAA185775}" presName="parentText" presStyleLbl="node1" presStyleIdx="5" presStyleCnt="8" custScaleX="48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12C42-86AE-49B4-9A1C-154A1959E140}" type="pres">
      <dgm:prSet presAssocID="{30979618-10E9-4DF0-9BD2-C6FEAA185775}" presName="descendantText" presStyleLbl="alignAccFollowNode1" presStyleIdx="5" presStyleCnt="8" custScaleX="237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2B9EC-D34C-4FBE-88B9-9C22D96AC77F}" type="pres">
      <dgm:prSet presAssocID="{85FFE335-537A-4E8C-A01E-5DCBE835B658}" presName="sp" presStyleCnt="0"/>
      <dgm:spPr/>
    </dgm:pt>
    <dgm:pt modelId="{B85D502E-0A49-43D5-942F-14604A3A5896}" type="pres">
      <dgm:prSet presAssocID="{F5ADAB2A-9434-45CD-B5AC-9EED1AF1CD10}" presName="linNode" presStyleCnt="0"/>
      <dgm:spPr/>
    </dgm:pt>
    <dgm:pt modelId="{5F39C7BD-BD59-447F-ABA9-26E913413CB1}" type="pres">
      <dgm:prSet presAssocID="{F5ADAB2A-9434-45CD-B5AC-9EED1AF1CD10}" presName="parentText" presStyleLbl="node1" presStyleIdx="6" presStyleCnt="8" custScaleX="282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264F2-1556-40BB-9B4E-6D7D2A4C5889}" type="pres">
      <dgm:prSet presAssocID="{F5ADAB2A-9434-45CD-B5AC-9EED1AF1CD10}" presName="descendantText" presStyleLbl="alignAccFollowNode1" presStyleIdx="6" presStyleCnt="8" custScaleX="139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D7C3A-89F7-40A9-81F7-C489D0C65951}" type="pres">
      <dgm:prSet presAssocID="{2E97CC21-3D8F-43B7-9F66-50744F70B6AD}" presName="sp" presStyleCnt="0"/>
      <dgm:spPr/>
    </dgm:pt>
    <dgm:pt modelId="{22ABF911-5F83-4CC2-9A5E-721041F9F0EF}" type="pres">
      <dgm:prSet presAssocID="{2FB9EE4A-C6AE-427B-A6C3-C5E2CE567254}" presName="linNode" presStyleCnt="0"/>
      <dgm:spPr/>
    </dgm:pt>
    <dgm:pt modelId="{F61B0A9D-F1B1-455F-8E53-CEF643C27848}" type="pres">
      <dgm:prSet presAssocID="{2FB9EE4A-C6AE-427B-A6C3-C5E2CE567254}" presName="parentText" presStyleLbl="node1" presStyleIdx="7" presStyleCnt="8" custScaleX="282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169E9-7B8D-4E3B-83B8-43D98B6B1DCF}" type="pres">
      <dgm:prSet presAssocID="{2FB9EE4A-C6AE-427B-A6C3-C5E2CE567254}" presName="descendantText" presStyleLbl="alignAccFollowNode1" presStyleIdx="7" presStyleCnt="8" custScaleX="139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5679A3-8AE2-47D3-B59B-A731D20A0676}" type="presOf" srcId="{88CEB21B-123D-46DA-BA10-8582436E326B}" destId="{EC90DE02-CD50-420C-BA04-50643584EDD2}" srcOrd="0" destOrd="0" presId="urn:microsoft.com/office/officeart/2005/8/layout/vList5"/>
    <dgm:cxn modelId="{0BF93D77-BB94-4125-A863-1DDCB254C675}" type="presOf" srcId="{5B4450A5-B5D9-46F4-8CB8-CE7CC0BA5859}" destId="{58027FF2-3CA3-4746-AA39-77C4E2F36E4D}" srcOrd="0" destOrd="0" presId="urn:microsoft.com/office/officeart/2005/8/layout/vList5"/>
    <dgm:cxn modelId="{0E274805-342C-4415-A445-58DA3974D5DF}" type="presOf" srcId="{9EAC05D9-FF2D-4BB4-9A16-8BAB2090DB2C}" destId="{75B573CE-C075-413A-8674-BBB152F3F85B}" srcOrd="0" destOrd="0" presId="urn:microsoft.com/office/officeart/2005/8/layout/vList5"/>
    <dgm:cxn modelId="{31E7E5FB-2627-4F57-A1D7-50B0492F0AA5}" type="presOf" srcId="{5DD621EF-41CF-448F-A782-480EA2260C24}" destId="{4D911F85-0A28-4509-8A5F-C41B4F08211B}" srcOrd="0" destOrd="0" presId="urn:microsoft.com/office/officeart/2005/8/layout/vList5"/>
    <dgm:cxn modelId="{9B86D820-A2AF-4521-A5A4-6961BDA20455}" type="presOf" srcId="{E7C26439-C950-4CC1-81C0-70C9986967C8}" destId="{F59169E9-7B8D-4E3B-83B8-43D98B6B1DCF}" srcOrd="0" destOrd="0" presId="urn:microsoft.com/office/officeart/2005/8/layout/vList5"/>
    <dgm:cxn modelId="{AD5C7392-651C-435A-B9E8-33F3047300F5}" srcId="{30979618-10E9-4DF0-9BD2-C6FEAA185775}" destId="{9D8B6351-20C0-431F-94F2-F743EAC73230}" srcOrd="0" destOrd="0" parTransId="{8B748584-B956-4ADF-BD86-AA7056EFD8C9}" sibTransId="{8F72CB8B-4EF1-4D36-8613-F69C786F79C6}"/>
    <dgm:cxn modelId="{6507F9B4-4687-43BB-A864-A63EE8398A0B}" srcId="{88CEB21B-123D-46DA-BA10-8582436E326B}" destId="{B07CEAE8-CA2B-4C89-88AE-4FB330A7AEEA}" srcOrd="0" destOrd="0" parTransId="{F2C299B9-7D2C-46FD-BFB8-F26912D17E97}" sibTransId="{4D5CC2CF-7511-4A00-85AD-8BA9376D3A11}"/>
    <dgm:cxn modelId="{264108A4-2BA3-4E72-A946-2C87D4542A16}" type="presOf" srcId="{9D8B6351-20C0-431F-94F2-F743EAC73230}" destId="{D5412C42-86AE-49B4-9A1C-154A1959E140}" srcOrd="0" destOrd="0" presId="urn:microsoft.com/office/officeart/2005/8/layout/vList5"/>
    <dgm:cxn modelId="{AAB58167-0097-44E7-9303-4010A37FFE43}" srcId="{E3E52D60-FB37-44C2-A7ED-F8F42776443E}" destId="{5DD621EF-41CF-448F-A782-480EA2260C24}" srcOrd="0" destOrd="0" parTransId="{E0C0D43F-C44D-426A-8C35-296858CF4F2F}" sibTransId="{A1693F32-1355-47E1-8F4E-01C36DFA33A8}"/>
    <dgm:cxn modelId="{59B0369C-BB81-4BCB-B663-06F36BDC7E5A}" type="presOf" srcId="{8CD09BF1-6B31-478E-8300-2C99193F576C}" destId="{8BC24923-25DE-4B1F-9EC6-FAEB41D5E090}" srcOrd="0" destOrd="0" presId="urn:microsoft.com/office/officeart/2005/8/layout/vList5"/>
    <dgm:cxn modelId="{70C82FFA-127E-4E29-B21F-79FA60AD7BAB}" srcId="{9EAC05D9-FF2D-4BB4-9A16-8BAB2090DB2C}" destId="{5B4450A5-B5D9-46F4-8CB8-CE7CC0BA5859}" srcOrd="0" destOrd="0" parTransId="{896B1CAD-43A6-421C-8E9B-4D4C2A213B3B}" sibTransId="{CA984C9D-0719-4319-A308-3250C879502B}"/>
    <dgm:cxn modelId="{F0C43F16-E0F6-4238-A4BE-F1BA6D47FFC1}" type="presOf" srcId="{F5ADAB2A-9434-45CD-B5AC-9EED1AF1CD10}" destId="{5F39C7BD-BD59-447F-ABA9-26E913413CB1}" srcOrd="0" destOrd="0" presId="urn:microsoft.com/office/officeart/2005/8/layout/vList5"/>
    <dgm:cxn modelId="{681D3CF0-0327-40D1-9155-1C20366FB963}" srcId="{16F6B25E-5D6B-4ECF-AF9D-EAA929C9A4C8}" destId="{2FB9EE4A-C6AE-427B-A6C3-C5E2CE567254}" srcOrd="7" destOrd="0" parTransId="{30C75F0B-F930-4BA0-9558-7DF9BE08AD27}" sibTransId="{92F23AC6-65B1-4CE8-8733-242265E0D0CA}"/>
    <dgm:cxn modelId="{18E64426-AB22-4F4A-8DBE-255472AC90B4}" type="presOf" srcId="{B1073F86-7009-4DE1-9468-C44F86B0C0B5}" destId="{6C2BB375-6319-4214-89A9-B3927C2E39A5}" srcOrd="0" destOrd="0" presId="urn:microsoft.com/office/officeart/2005/8/layout/vList5"/>
    <dgm:cxn modelId="{B0A68967-DE3C-4680-9417-30EADD7FD90B}" srcId="{16F6B25E-5D6B-4ECF-AF9D-EAA929C9A4C8}" destId="{30979618-10E9-4DF0-9BD2-C6FEAA185775}" srcOrd="5" destOrd="0" parTransId="{C9C27B8A-BB43-46E9-B43B-361DD00E8724}" sibTransId="{85FFE335-537A-4E8C-A01E-5DCBE835B658}"/>
    <dgm:cxn modelId="{093875FB-88B3-423D-91B8-0F791315D193}" srcId="{2FB9EE4A-C6AE-427B-A6C3-C5E2CE567254}" destId="{E7C26439-C950-4CC1-81C0-70C9986967C8}" srcOrd="0" destOrd="0" parTransId="{5F235612-9FE0-40C8-B000-34CD8C6491B2}" sibTransId="{AA0C9296-2052-4EF2-966A-252FB0850BA1}"/>
    <dgm:cxn modelId="{9E87CB48-A8C6-4359-97F0-0925B4C97C08}" type="presOf" srcId="{9711E13B-5E58-4D83-AB7A-5ED98B0319BA}" destId="{A94EE1D4-D5A0-4711-BBAC-1E9C01BF728D}" srcOrd="0" destOrd="0" presId="urn:microsoft.com/office/officeart/2005/8/layout/vList5"/>
    <dgm:cxn modelId="{7FD9D8CD-FB12-47B8-81C8-5D29906CC23A}" srcId="{16F6B25E-5D6B-4ECF-AF9D-EAA929C9A4C8}" destId="{F5ADAB2A-9434-45CD-B5AC-9EED1AF1CD10}" srcOrd="6" destOrd="0" parTransId="{7B6E5CC1-1BA5-45C6-BA79-6122801594E6}" sibTransId="{2E97CC21-3D8F-43B7-9F66-50744F70B6AD}"/>
    <dgm:cxn modelId="{D20F8BE4-1958-49F7-902F-034BF2C87439}" type="presOf" srcId="{30979618-10E9-4DF0-9BD2-C6FEAA185775}" destId="{D28BBEE6-5CD2-4450-B9C1-DE6E9355D536}" srcOrd="0" destOrd="0" presId="urn:microsoft.com/office/officeart/2005/8/layout/vList5"/>
    <dgm:cxn modelId="{CC197397-47C6-48E7-93B8-E93BD9C9BA1C}" type="presOf" srcId="{E3E52D60-FB37-44C2-A7ED-F8F42776443E}" destId="{3C94D313-2FA7-4078-BBC5-95F9E5421374}" srcOrd="0" destOrd="0" presId="urn:microsoft.com/office/officeart/2005/8/layout/vList5"/>
    <dgm:cxn modelId="{864D1E1D-E9E4-4102-86E6-A5CBBEAC8BD8}" type="presOf" srcId="{16F6B25E-5D6B-4ECF-AF9D-EAA929C9A4C8}" destId="{6A598DE4-5F9A-442C-A71C-CB888B6D895A}" srcOrd="0" destOrd="0" presId="urn:microsoft.com/office/officeart/2005/8/layout/vList5"/>
    <dgm:cxn modelId="{7E91330F-6A99-4092-9B3F-B4524ABBF642}" srcId="{16F6B25E-5D6B-4ECF-AF9D-EAA929C9A4C8}" destId="{B1073F86-7009-4DE1-9468-C44F86B0C0B5}" srcOrd="0" destOrd="0" parTransId="{D5762AD9-4156-4502-8A94-21B7A2B99B61}" sibTransId="{53EC38A5-AF2B-440B-8149-73E1ABB6F054}"/>
    <dgm:cxn modelId="{66B7275F-63B4-48DC-B840-5E0F191C44BC}" srcId="{16F6B25E-5D6B-4ECF-AF9D-EAA929C9A4C8}" destId="{E3E52D60-FB37-44C2-A7ED-F8F42776443E}" srcOrd="1" destOrd="0" parTransId="{9624D9D2-43CC-450A-B34F-4B79F35E0161}" sibTransId="{4F278DB9-3D1F-4D2E-A6F3-A5505CD7A737}"/>
    <dgm:cxn modelId="{8A8D8FC5-C97E-4B25-AD33-7951EB3ECA99}" srcId="{16F6B25E-5D6B-4ECF-AF9D-EAA929C9A4C8}" destId="{A5C651E8-C66F-468A-90AA-0FEAEBDC3640}" srcOrd="4" destOrd="0" parTransId="{8E1DD43C-D8F7-46C4-A6AF-00D55F707AC7}" sibTransId="{59659ACE-BD4F-4027-A2B7-1F3014BF97F1}"/>
    <dgm:cxn modelId="{09F08180-C905-46F5-B2F6-98DB9DF30394}" type="presOf" srcId="{2FB9EE4A-C6AE-427B-A6C3-C5E2CE567254}" destId="{F61B0A9D-F1B1-455F-8E53-CEF643C27848}" srcOrd="0" destOrd="0" presId="urn:microsoft.com/office/officeart/2005/8/layout/vList5"/>
    <dgm:cxn modelId="{7A69F53C-9A6F-430C-ACCA-A90D52826186}" srcId="{16F6B25E-5D6B-4ECF-AF9D-EAA929C9A4C8}" destId="{88CEB21B-123D-46DA-BA10-8582436E326B}" srcOrd="2" destOrd="0" parTransId="{797CE7AC-2098-4C2E-B6D3-A8C528EFF380}" sibTransId="{57AA0317-81F2-457E-B33A-490F10243563}"/>
    <dgm:cxn modelId="{09ED4682-0696-4685-9B57-1993A822928E}" srcId="{16F6B25E-5D6B-4ECF-AF9D-EAA929C9A4C8}" destId="{9EAC05D9-FF2D-4BB4-9A16-8BAB2090DB2C}" srcOrd="3" destOrd="0" parTransId="{FCA4D730-EBD9-4F2E-AE5D-8CF9BA871015}" sibTransId="{B118BB03-4168-4DF3-8F53-0360F8DCDA92}"/>
    <dgm:cxn modelId="{59FC31BA-E9EE-4232-B9B6-2D52182FEE87}" type="presOf" srcId="{B07CEAE8-CA2B-4C89-88AE-4FB330A7AEEA}" destId="{650509D2-0D36-4BF8-BB60-F5512EEE45E2}" srcOrd="0" destOrd="0" presId="urn:microsoft.com/office/officeart/2005/8/layout/vList5"/>
    <dgm:cxn modelId="{FF389480-F392-4D02-B45D-8B768648CE26}" type="presOf" srcId="{A5C651E8-C66F-468A-90AA-0FEAEBDC3640}" destId="{7C08314F-2955-4195-9CB9-FD09367BF161}" srcOrd="0" destOrd="0" presId="urn:microsoft.com/office/officeart/2005/8/layout/vList5"/>
    <dgm:cxn modelId="{ACAAEE6A-0AA2-4D41-BCA4-BFB929E144D8}" srcId="{B1073F86-7009-4DE1-9468-C44F86B0C0B5}" destId="{9711E13B-5E58-4D83-AB7A-5ED98B0319BA}" srcOrd="0" destOrd="0" parTransId="{3E95E6EF-0A17-4C58-BCAF-488ADB984354}" sibTransId="{B43AF418-642F-4A0B-86DB-CDF38AB3E7D0}"/>
    <dgm:cxn modelId="{1B0B422F-4580-4EEA-8DEA-79B24A1C46AE}" srcId="{F5ADAB2A-9434-45CD-B5AC-9EED1AF1CD10}" destId="{485591E0-8AA9-4BCF-B873-DD24D7E45450}" srcOrd="0" destOrd="0" parTransId="{315E8312-392E-428E-A88E-8269603B72D3}" sibTransId="{8C2159DF-518B-45D1-A090-BEF989BE19FB}"/>
    <dgm:cxn modelId="{456722B8-756A-4DE7-955E-48DFB66D9898}" type="presOf" srcId="{485591E0-8AA9-4BCF-B873-DD24D7E45450}" destId="{901264F2-1556-40BB-9B4E-6D7D2A4C5889}" srcOrd="0" destOrd="0" presId="urn:microsoft.com/office/officeart/2005/8/layout/vList5"/>
    <dgm:cxn modelId="{AF781B5A-8A7F-407F-B1BE-AA0710C9C86A}" srcId="{A5C651E8-C66F-468A-90AA-0FEAEBDC3640}" destId="{8CD09BF1-6B31-478E-8300-2C99193F576C}" srcOrd="0" destOrd="0" parTransId="{8DAF0B44-8812-446D-8B7C-8179DBBC0A5D}" sibTransId="{01FB5A89-3CE1-4FC3-AD72-94E6A0DC23C5}"/>
    <dgm:cxn modelId="{44E027F2-9254-4E2F-BB09-2E6AB74DF3BA}" type="presParOf" srcId="{6A598DE4-5F9A-442C-A71C-CB888B6D895A}" destId="{7F3365DA-E47B-4A51-B535-CB716DC72B4E}" srcOrd="0" destOrd="0" presId="urn:microsoft.com/office/officeart/2005/8/layout/vList5"/>
    <dgm:cxn modelId="{39352FCC-8284-42D8-8F66-B0B835773BC6}" type="presParOf" srcId="{7F3365DA-E47B-4A51-B535-CB716DC72B4E}" destId="{6C2BB375-6319-4214-89A9-B3927C2E39A5}" srcOrd="0" destOrd="0" presId="urn:microsoft.com/office/officeart/2005/8/layout/vList5"/>
    <dgm:cxn modelId="{8A0352A7-B1A1-465F-9E43-5C1BB93E3208}" type="presParOf" srcId="{7F3365DA-E47B-4A51-B535-CB716DC72B4E}" destId="{A94EE1D4-D5A0-4711-BBAC-1E9C01BF728D}" srcOrd="1" destOrd="0" presId="urn:microsoft.com/office/officeart/2005/8/layout/vList5"/>
    <dgm:cxn modelId="{90719946-D010-4941-BF52-16A716FBE5DE}" type="presParOf" srcId="{6A598DE4-5F9A-442C-A71C-CB888B6D895A}" destId="{85BA4B2F-B42C-4443-A939-1945FACDD907}" srcOrd="1" destOrd="0" presId="urn:microsoft.com/office/officeart/2005/8/layout/vList5"/>
    <dgm:cxn modelId="{30CD6F20-790D-437D-9709-73B8502AB7DD}" type="presParOf" srcId="{6A598DE4-5F9A-442C-A71C-CB888B6D895A}" destId="{6D457BDF-9C01-4558-88A9-4058CBE569F6}" srcOrd="2" destOrd="0" presId="urn:microsoft.com/office/officeart/2005/8/layout/vList5"/>
    <dgm:cxn modelId="{9B7603CB-487F-436C-A93A-E2437CA4CB26}" type="presParOf" srcId="{6D457BDF-9C01-4558-88A9-4058CBE569F6}" destId="{3C94D313-2FA7-4078-BBC5-95F9E5421374}" srcOrd="0" destOrd="0" presId="urn:microsoft.com/office/officeart/2005/8/layout/vList5"/>
    <dgm:cxn modelId="{959CC216-5E67-44CC-9002-F9EE6BC5B983}" type="presParOf" srcId="{6D457BDF-9C01-4558-88A9-4058CBE569F6}" destId="{4D911F85-0A28-4509-8A5F-C41B4F08211B}" srcOrd="1" destOrd="0" presId="urn:microsoft.com/office/officeart/2005/8/layout/vList5"/>
    <dgm:cxn modelId="{522E346C-0B89-4368-9251-1195E7780ACC}" type="presParOf" srcId="{6A598DE4-5F9A-442C-A71C-CB888B6D895A}" destId="{CEEC8C25-837C-457E-A42D-CB10A814ADB2}" srcOrd="3" destOrd="0" presId="urn:microsoft.com/office/officeart/2005/8/layout/vList5"/>
    <dgm:cxn modelId="{323721CA-0C7D-494E-ABA7-92C5127A48AD}" type="presParOf" srcId="{6A598DE4-5F9A-442C-A71C-CB888B6D895A}" destId="{6F3FC283-4FCF-44D8-9130-34E27DE7C9E1}" srcOrd="4" destOrd="0" presId="urn:microsoft.com/office/officeart/2005/8/layout/vList5"/>
    <dgm:cxn modelId="{8E8AC465-ABB4-45FB-9E2A-05A2E2C2C59F}" type="presParOf" srcId="{6F3FC283-4FCF-44D8-9130-34E27DE7C9E1}" destId="{EC90DE02-CD50-420C-BA04-50643584EDD2}" srcOrd="0" destOrd="0" presId="urn:microsoft.com/office/officeart/2005/8/layout/vList5"/>
    <dgm:cxn modelId="{D52E6956-7A9B-4F66-BE37-6AC7438E9912}" type="presParOf" srcId="{6F3FC283-4FCF-44D8-9130-34E27DE7C9E1}" destId="{650509D2-0D36-4BF8-BB60-F5512EEE45E2}" srcOrd="1" destOrd="0" presId="urn:microsoft.com/office/officeart/2005/8/layout/vList5"/>
    <dgm:cxn modelId="{B5EF8D6E-21EC-4AC0-89F5-B50B9B0699DA}" type="presParOf" srcId="{6A598DE4-5F9A-442C-A71C-CB888B6D895A}" destId="{22ADB1A0-F6C6-4A51-9893-E123E1AAFC51}" srcOrd="5" destOrd="0" presId="urn:microsoft.com/office/officeart/2005/8/layout/vList5"/>
    <dgm:cxn modelId="{2B9B9369-ED14-45F9-A077-84ADDFFA69A6}" type="presParOf" srcId="{6A598DE4-5F9A-442C-A71C-CB888B6D895A}" destId="{4ECC84BF-04C5-4518-A8F0-4DE3400C4B33}" srcOrd="6" destOrd="0" presId="urn:microsoft.com/office/officeart/2005/8/layout/vList5"/>
    <dgm:cxn modelId="{2FEEDB48-B250-4BA6-8660-0E43090FB79E}" type="presParOf" srcId="{4ECC84BF-04C5-4518-A8F0-4DE3400C4B33}" destId="{75B573CE-C075-413A-8674-BBB152F3F85B}" srcOrd="0" destOrd="0" presId="urn:microsoft.com/office/officeart/2005/8/layout/vList5"/>
    <dgm:cxn modelId="{9A50C17E-DB11-4926-9E72-B442327EE0D7}" type="presParOf" srcId="{4ECC84BF-04C5-4518-A8F0-4DE3400C4B33}" destId="{58027FF2-3CA3-4746-AA39-77C4E2F36E4D}" srcOrd="1" destOrd="0" presId="urn:microsoft.com/office/officeart/2005/8/layout/vList5"/>
    <dgm:cxn modelId="{07F4181F-62BB-45A0-834E-50742F44D8CA}" type="presParOf" srcId="{6A598DE4-5F9A-442C-A71C-CB888B6D895A}" destId="{75718872-32B4-4552-BEC2-F866B40C1B6A}" srcOrd="7" destOrd="0" presId="urn:microsoft.com/office/officeart/2005/8/layout/vList5"/>
    <dgm:cxn modelId="{E3B60F8C-377C-4964-8A53-B00B263ADE20}" type="presParOf" srcId="{6A598DE4-5F9A-442C-A71C-CB888B6D895A}" destId="{2C148333-BA78-4EDE-B5F4-39D1EC75D87E}" srcOrd="8" destOrd="0" presId="urn:microsoft.com/office/officeart/2005/8/layout/vList5"/>
    <dgm:cxn modelId="{6005C410-C6E6-4573-BED2-8A4D55D24F9A}" type="presParOf" srcId="{2C148333-BA78-4EDE-B5F4-39D1EC75D87E}" destId="{7C08314F-2955-4195-9CB9-FD09367BF161}" srcOrd="0" destOrd="0" presId="urn:microsoft.com/office/officeart/2005/8/layout/vList5"/>
    <dgm:cxn modelId="{3CF01BF0-72CF-4633-9EA6-56C03A03206C}" type="presParOf" srcId="{2C148333-BA78-4EDE-B5F4-39D1EC75D87E}" destId="{8BC24923-25DE-4B1F-9EC6-FAEB41D5E090}" srcOrd="1" destOrd="0" presId="urn:microsoft.com/office/officeart/2005/8/layout/vList5"/>
    <dgm:cxn modelId="{E7F99BED-9225-44F4-94C2-CD37FA4ECFDB}" type="presParOf" srcId="{6A598DE4-5F9A-442C-A71C-CB888B6D895A}" destId="{39472593-7F6C-40C3-AB12-698C6E8A9E94}" srcOrd="9" destOrd="0" presId="urn:microsoft.com/office/officeart/2005/8/layout/vList5"/>
    <dgm:cxn modelId="{E2F753EA-A56F-4544-880C-5A95BFDCB3A8}" type="presParOf" srcId="{6A598DE4-5F9A-442C-A71C-CB888B6D895A}" destId="{C55C5DE8-4C33-4452-8285-FBC1CD66E960}" srcOrd="10" destOrd="0" presId="urn:microsoft.com/office/officeart/2005/8/layout/vList5"/>
    <dgm:cxn modelId="{0DA6A35E-C334-42EA-AE20-0D3297498C11}" type="presParOf" srcId="{C55C5DE8-4C33-4452-8285-FBC1CD66E960}" destId="{D28BBEE6-5CD2-4450-B9C1-DE6E9355D536}" srcOrd="0" destOrd="0" presId="urn:microsoft.com/office/officeart/2005/8/layout/vList5"/>
    <dgm:cxn modelId="{B4D10FFB-66EA-401A-8179-8900BB7F638A}" type="presParOf" srcId="{C55C5DE8-4C33-4452-8285-FBC1CD66E960}" destId="{D5412C42-86AE-49B4-9A1C-154A1959E140}" srcOrd="1" destOrd="0" presId="urn:microsoft.com/office/officeart/2005/8/layout/vList5"/>
    <dgm:cxn modelId="{E3959B0B-1ACA-4C0B-9731-30216B26CB53}" type="presParOf" srcId="{6A598DE4-5F9A-442C-A71C-CB888B6D895A}" destId="{E1A2B9EC-D34C-4FBE-88B9-9C22D96AC77F}" srcOrd="11" destOrd="0" presId="urn:microsoft.com/office/officeart/2005/8/layout/vList5"/>
    <dgm:cxn modelId="{70BB4E42-7426-4C90-9D1E-A2F41E7D5A10}" type="presParOf" srcId="{6A598DE4-5F9A-442C-A71C-CB888B6D895A}" destId="{B85D502E-0A49-43D5-942F-14604A3A5896}" srcOrd="12" destOrd="0" presId="urn:microsoft.com/office/officeart/2005/8/layout/vList5"/>
    <dgm:cxn modelId="{510C3C55-8C34-48FC-ADED-115650C84027}" type="presParOf" srcId="{B85D502E-0A49-43D5-942F-14604A3A5896}" destId="{5F39C7BD-BD59-447F-ABA9-26E913413CB1}" srcOrd="0" destOrd="0" presId="urn:microsoft.com/office/officeart/2005/8/layout/vList5"/>
    <dgm:cxn modelId="{1FFB9D74-A2C1-4258-A305-CB5D0BCBD151}" type="presParOf" srcId="{B85D502E-0A49-43D5-942F-14604A3A5896}" destId="{901264F2-1556-40BB-9B4E-6D7D2A4C5889}" srcOrd="1" destOrd="0" presId="urn:microsoft.com/office/officeart/2005/8/layout/vList5"/>
    <dgm:cxn modelId="{CC9D6599-36D7-42B1-871F-E456566370F7}" type="presParOf" srcId="{6A598DE4-5F9A-442C-A71C-CB888B6D895A}" destId="{1E7D7C3A-89F7-40A9-81F7-C489D0C65951}" srcOrd="13" destOrd="0" presId="urn:microsoft.com/office/officeart/2005/8/layout/vList5"/>
    <dgm:cxn modelId="{B179DBDE-3154-41CB-A5D5-1AEDF50B2B01}" type="presParOf" srcId="{6A598DE4-5F9A-442C-A71C-CB888B6D895A}" destId="{22ABF911-5F83-4CC2-9A5E-721041F9F0EF}" srcOrd="14" destOrd="0" presId="urn:microsoft.com/office/officeart/2005/8/layout/vList5"/>
    <dgm:cxn modelId="{D1D5B442-B10F-42C4-828D-1774419AA4AD}" type="presParOf" srcId="{22ABF911-5F83-4CC2-9A5E-721041F9F0EF}" destId="{F61B0A9D-F1B1-455F-8E53-CEF643C27848}" srcOrd="0" destOrd="0" presId="urn:microsoft.com/office/officeart/2005/8/layout/vList5"/>
    <dgm:cxn modelId="{3CC3F54B-EFDD-48B6-8B7B-93151A9F9A85}" type="presParOf" srcId="{22ABF911-5F83-4CC2-9A5E-721041F9F0EF}" destId="{F59169E9-7B8D-4E3B-83B8-43D98B6B1D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79A72-2727-424D-B5FE-A91191538121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0185DEC-A004-4FA4-88FD-66C2E3F007A9}">
      <dgm:prSet phldrT="[Текст]"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uk-UA" sz="2400" b="1" noProof="0" dirty="0" smtClean="0"/>
            <a:t>Коваль Л.В., </a:t>
          </a:r>
          <a:r>
            <a:rPr lang="uk-UA" sz="2400" b="1" noProof="0" dirty="0" err="1" smtClean="0"/>
            <a:t>Скворцова</a:t>
          </a:r>
          <a:r>
            <a:rPr lang="uk-UA" sz="2400" b="1" noProof="0" dirty="0" smtClean="0"/>
            <a:t> С.О. </a:t>
          </a:r>
          <a:r>
            <a:rPr lang="uk-UA" sz="2400" noProof="0" dirty="0" smtClean="0"/>
            <a:t>Методика навчання математики: теорія і практика: Підручник для студентів  за спеціальністю 6.010100 </a:t>
          </a:r>
          <a:r>
            <a:rPr lang="uk-UA" sz="2400" noProof="0" dirty="0" err="1" smtClean="0"/>
            <a:t>„Початкове</a:t>
          </a:r>
          <a:r>
            <a:rPr lang="uk-UA" sz="2400" noProof="0" dirty="0" smtClean="0"/>
            <a:t> </a:t>
          </a:r>
          <a:r>
            <a:rPr lang="uk-UA" sz="2400" noProof="0" dirty="0" err="1" smtClean="0"/>
            <a:t>навчання”</a:t>
          </a:r>
          <a:r>
            <a:rPr lang="uk-UA" sz="2400" noProof="0" dirty="0" smtClean="0"/>
            <a:t>, освітньо-кваліфікаційного рівня </a:t>
          </a:r>
          <a:r>
            <a:rPr lang="uk-UA" sz="2400" noProof="0" dirty="0" err="1" smtClean="0"/>
            <a:t>„бакалавр”</a:t>
          </a:r>
          <a:r>
            <a:rPr lang="uk-UA" sz="2400" noProof="0" dirty="0" smtClean="0"/>
            <a:t> – Харків: ЧП «</a:t>
          </a:r>
          <a:r>
            <a:rPr lang="uk-UA" sz="2400" noProof="0" dirty="0" err="1" smtClean="0"/>
            <a:t>Принт-Лідер</a:t>
          </a:r>
          <a:r>
            <a:rPr lang="uk-UA" sz="2400" noProof="0" dirty="0" smtClean="0"/>
            <a:t>»,  2011. – 414 с. – С.118 – 124.</a:t>
          </a:r>
          <a:endParaRPr lang="uk-UA" sz="2400" noProof="0" dirty="0"/>
        </a:p>
      </dgm:t>
    </dgm:pt>
    <dgm:pt modelId="{7A64F6CD-A89D-447D-894E-D75895622BAD}" type="parTrans" cxnId="{C4813B3E-BED6-496A-A2CB-8B9B14B89133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AE6FA960-0A41-418B-B19C-B799CADA261A}" type="sibTrans" cxnId="{C4813B3E-BED6-496A-A2CB-8B9B14B89133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904D20C8-10B8-4171-B597-768FCCA53FB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err="1" smtClean="0"/>
            <a:t>Скворцова</a:t>
          </a:r>
          <a:r>
            <a:rPr lang="uk-UA" sz="2400" b="1" dirty="0" smtClean="0"/>
            <a:t> С.О..</a:t>
          </a:r>
          <a:r>
            <a:rPr lang="ru-RU" sz="2400" dirty="0" smtClean="0"/>
            <a:t> М</a:t>
          </a:r>
          <a:r>
            <a:rPr lang="uk-UA" sz="2400" dirty="0" err="1" smtClean="0"/>
            <a:t>етодика</a:t>
          </a:r>
          <a:r>
            <a:rPr lang="uk-UA" sz="2400" dirty="0" smtClean="0"/>
            <a:t> навчання математики в першому класі: </a:t>
          </a:r>
          <a:r>
            <a:rPr lang="uk-UA" sz="2400" dirty="0" err="1" smtClean="0"/>
            <a:t>Навч</a:t>
          </a:r>
          <a:r>
            <a:rPr lang="uk-UA" sz="2400" dirty="0" smtClean="0"/>
            <a:t>. </a:t>
          </a:r>
          <a:r>
            <a:rPr lang="uk-UA" sz="2400" dirty="0" err="1" smtClean="0"/>
            <a:t>пос</a:t>
          </a:r>
          <a:r>
            <a:rPr lang="uk-UA" sz="2400" dirty="0" smtClean="0"/>
            <a:t>. — Одеса: </a:t>
          </a:r>
          <a:r>
            <a:rPr lang="uk-UA" sz="2400" dirty="0" err="1" smtClean="0"/>
            <a:t>“Фенікс”</a:t>
          </a:r>
          <a:r>
            <a:rPr lang="uk-UA" sz="2400" dirty="0" smtClean="0"/>
            <a:t>, 2011.— 240 с. – С.  23-52.</a:t>
          </a:r>
          <a:r>
            <a:rPr lang="uk-UA" sz="2400" b="1" dirty="0" smtClean="0"/>
            <a:t> Навчальні програми</a:t>
          </a:r>
          <a:r>
            <a:rPr lang="ru-RU" sz="2400" b="1" dirty="0" smtClean="0"/>
            <a:t> </a:t>
          </a:r>
          <a:r>
            <a:rPr lang="ru-RU" sz="2400" dirty="0" smtClean="0"/>
            <a:t>для  </a:t>
          </a:r>
          <a:r>
            <a:rPr lang="ru-RU" sz="2400" dirty="0" err="1" smtClean="0"/>
            <a:t>загальноосвітніх</a:t>
          </a:r>
          <a:r>
            <a:rPr lang="ru-RU" sz="2400" dirty="0" smtClean="0"/>
            <a:t> </a:t>
          </a:r>
          <a:r>
            <a:rPr lang="ru-RU" sz="2400" dirty="0" err="1" smtClean="0"/>
            <a:t>навчальних</a:t>
          </a:r>
          <a:r>
            <a:rPr lang="ru-RU" sz="2400" dirty="0" smtClean="0"/>
            <a:t> </a:t>
          </a:r>
          <a:r>
            <a:rPr lang="ru-RU" sz="2400" dirty="0" err="1" smtClean="0"/>
            <a:t>закладів</a:t>
          </a:r>
          <a:r>
            <a:rPr lang="ru-RU" sz="2400" dirty="0" smtClean="0"/>
            <a:t>. 1 – 4 </a:t>
          </a:r>
          <a:r>
            <a:rPr lang="ru-RU" sz="2400" dirty="0" err="1" smtClean="0"/>
            <a:t>класи</a:t>
          </a:r>
          <a:r>
            <a:rPr lang="ru-RU" sz="2400" dirty="0" smtClean="0"/>
            <a:t>. – К. : </a:t>
          </a:r>
          <a:r>
            <a:rPr lang="ru-RU" sz="2400" dirty="0" err="1" smtClean="0"/>
            <a:t>Видавничий</a:t>
          </a:r>
          <a:r>
            <a:rPr lang="ru-RU" sz="2400" dirty="0" smtClean="0"/>
            <a:t> </a:t>
          </a:r>
          <a:r>
            <a:rPr lang="ru-RU" sz="2400" dirty="0" err="1" smtClean="0"/>
            <a:t>дім</a:t>
          </a:r>
          <a:r>
            <a:rPr lang="ru-RU" sz="2400" dirty="0" smtClean="0"/>
            <a:t> «</a:t>
          </a:r>
          <a:r>
            <a:rPr lang="ru-RU" sz="2400" dirty="0" err="1" smtClean="0"/>
            <a:t>Освіта</a:t>
          </a:r>
          <a:r>
            <a:rPr lang="ru-RU" sz="2400" dirty="0" smtClean="0"/>
            <a:t>», 2011. – 392 с. – С. 138 – 144.</a:t>
          </a:r>
        </a:p>
        <a:p>
          <a:pPr algn="just" defTabSz="1066800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uk-UA" sz="2400" noProof="0" dirty="0"/>
        </a:p>
      </dgm:t>
    </dgm:pt>
    <dgm:pt modelId="{AB13E09B-144B-4E8C-859C-2D69DAE6EC31}" type="parTrans" cxnId="{35602394-AD83-4D69-8485-29B95562C5C3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A724B662-0105-41B3-A843-9B2B02E3932C}" type="sibTrans" cxnId="{35602394-AD83-4D69-8485-29B95562C5C3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A1FDD25E-E824-4031-88BC-0F373555732D}">
      <dgm:prSet phldrT="[Текст]" custT="1"/>
      <dgm:spPr/>
      <dgm:t>
        <a:bodyPr/>
        <a:lstStyle/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400" dirty="0" err="1" smtClean="0"/>
            <a:t>Програма</a:t>
          </a:r>
          <a:r>
            <a:rPr lang="ru-RU" sz="2400" dirty="0" smtClean="0"/>
            <a:t> </a:t>
          </a:r>
          <a:r>
            <a:rPr lang="ru-RU" sz="2400" dirty="0" err="1" smtClean="0"/>
            <a:t>розвитку</a:t>
          </a:r>
          <a:r>
            <a:rPr lang="ru-RU" sz="2400" dirty="0" smtClean="0"/>
            <a:t> </a:t>
          </a:r>
          <a:r>
            <a:rPr lang="ru-RU" sz="2400" dirty="0" err="1" smtClean="0"/>
            <a:t>дітей</a:t>
          </a:r>
          <a:r>
            <a:rPr lang="ru-RU" sz="2400" dirty="0" smtClean="0"/>
            <a:t> старшого </a:t>
          </a:r>
          <a:r>
            <a:rPr lang="ru-RU" sz="2400" dirty="0" err="1" smtClean="0"/>
            <a:t>дошкільного</a:t>
          </a:r>
          <a:r>
            <a:rPr lang="ru-RU" sz="2400" dirty="0" smtClean="0"/>
            <a:t> </a:t>
          </a:r>
          <a:r>
            <a:rPr lang="ru-RU" sz="2400" dirty="0" err="1" smtClean="0"/>
            <a:t>віку</a:t>
          </a:r>
          <a:r>
            <a:rPr lang="ru-RU" sz="2400" dirty="0" smtClean="0"/>
            <a:t> (6-й </a:t>
          </a:r>
          <a:r>
            <a:rPr lang="ru-RU" sz="2400" dirty="0" err="1" smtClean="0"/>
            <a:t>рік</a:t>
          </a:r>
          <a:r>
            <a:rPr lang="ru-RU" sz="2400" dirty="0" smtClean="0"/>
            <a:t> </a:t>
          </a:r>
          <a:r>
            <a:rPr lang="ru-RU" sz="2400" dirty="0" err="1" smtClean="0"/>
            <a:t>життя</a:t>
          </a:r>
          <a:r>
            <a:rPr lang="ru-RU" sz="2400" dirty="0" smtClean="0"/>
            <a:t>) </a:t>
          </a:r>
          <a:r>
            <a:rPr lang="uk-UA" sz="2400" dirty="0" err="1" smtClean="0"/>
            <a:t>„</a:t>
          </a:r>
          <a:r>
            <a:rPr lang="uk-UA" sz="2400" b="1" dirty="0" err="1" smtClean="0"/>
            <a:t>Впевнений</a:t>
          </a:r>
          <a:r>
            <a:rPr lang="uk-UA" sz="2400" b="1" dirty="0" smtClean="0"/>
            <a:t> </a:t>
          </a:r>
          <a:r>
            <a:rPr lang="uk-UA" sz="2400" b="1" dirty="0" err="1" smtClean="0"/>
            <a:t>старт</a:t>
          </a:r>
          <a:r>
            <a:rPr lang="uk-UA" sz="2400" dirty="0" err="1" smtClean="0"/>
            <a:t>”</a:t>
          </a:r>
          <a:r>
            <a:rPr lang="uk-UA" sz="2400" dirty="0" smtClean="0"/>
            <a:t> </a:t>
          </a:r>
          <a:r>
            <a:rPr lang="ru-RU" sz="2400" dirty="0" smtClean="0"/>
            <a:t>– </a:t>
          </a:r>
          <a:r>
            <a:rPr lang="ru-RU" sz="2400" dirty="0" err="1" smtClean="0"/>
            <a:t>Київ</a:t>
          </a:r>
          <a:r>
            <a:rPr lang="ru-RU" sz="2400" dirty="0" smtClean="0"/>
            <a:t>, 2010. – 36 с.  – Режим доступу: </a:t>
          </a:r>
          <a:r>
            <a:rPr lang="ru-RU" sz="2400" u="sng" spc="-150" dirty="0" smtClean="0">
              <a:hlinkClick xmlns:r="http://schemas.openxmlformats.org/officeDocument/2006/relationships" r:id="rId1"/>
            </a:rPr>
            <a:t>http://www.mon.gov.ua/education/average/vpevnenyi_standart.doc</a:t>
          </a:r>
          <a:endParaRPr lang="ru-RU" sz="2400" u="sng" spc="-150" dirty="0" smtClean="0"/>
        </a:p>
        <a:p>
          <a:pPr algn="just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400" b="1" spc="-150" dirty="0" err="1" smtClean="0"/>
            <a:t>Базовий</a:t>
          </a:r>
          <a:r>
            <a:rPr lang="ru-RU" sz="2400" b="1" spc="-150" dirty="0" smtClean="0"/>
            <a:t> </a:t>
          </a:r>
          <a:r>
            <a:rPr lang="ru-RU" sz="2400" b="1" dirty="0" smtClean="0"/>
            <a:t>компонент </a:t>
          </a:r>
          <a:r>
            <a:rPr lang="ru-RU" sz="2400" b="1" dirty="0" err="1" smtClean="0"/>
            <a:t>дошкільної</a:t>
          </a:r>
          <a:r>
            <a:rPr lang="ru-RU" sz="2400" b="1" dirty="0" smtClean="0"/>
            <a:t> </a:t>
          </a:r>
          <a:r>
            <a:rPr lang="ru-RU" sz="2400" b="1" dirty="0" err="1" smtClean="0"/>
            <a:t>освіти</a:t>
          </a:r>
          <a:r>
            <a:rPr lang="ru-RU" sz="2400" b="1" dirty="0" smtClean="0"/>
            <a:t> </a:t>
          </a:r>
          <a:r>
            <a:rPr lang="ru-RU" sz="2400" dirty="0" smtClean="0"/>
            <a:t>в </a:t>
          </a:r>
          <a:r>
            <a:rPr lang="ru-RU" sz="2400" dirty="0" err="1" smtClean="0"/>
            <a:t>Україні</a:t>
          </a:r>
          <a:r>
            <a:rPr lang="ru-RU" sz="2400" u="sng" dirty="0" smtClean="0"/>
            <a:t> </a:t>
          </a:r>
          <a:r>
            <a:rPr lang="ru-RU" sz="2400" dirty="0" smtClean="0"/>
            <a:t>– Режим доступу: </a:t>
          </a:r>
          <a:r>
            <a:rPr lang="ru-RU" sz="2400" u="sng" dirty="0" smtClean="0">
              <a:hlinkClick xmlns:r="http://schemas.openxmlformats.org/officeDocument/2006/relationships" r:id="rId2"/>
            </a:rPr>
            <a:t>http://</a:t>
          </a:r>
          <a:r>
            <a:rPr lang="ru-RU" sz="2400" u="sng" spc="-150" dirty="0" smtClean="0">
              <a:hlinkClick xmlns:r="http://schemas.openxmlformats.org/officeDocument/2006/relationships" r:id="rId2"/>
            </a:rPr>
            <a:t>www.mon.gov.ua/education/average</a:t>
          </a:r>
          <a:endParaRPr lang="uk-UA" sz="2400" b="1" spc="-150" noProof="0" dirty="0" smtClean="0"/>
        </a:p>
      </dgm:t>
    </dgm:pt>
    <dgm:pt modelId="{C702E0CA-6275-47FC-BA78-67A35C06F402}" type="parTrans" cxnId="{89460EDA-9BD4-4293-90B9-DE031DD704FC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3CCF12BB-1C33-46E8-82C6-DC01B0B90D19}" type="sibTrans" cxnId="{89460EDA-9BD4-4293-90B9-DE031DD704FC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B3D0ADA-319A-4940-B395-95DDFC699AD5}" type="pres">
      <dgm:prSet presAssocID="{DD079A72-2727-424D-B5FE-A911915381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B34294-6D5C-4362-AE07-3750C0B6CB94}" type="pres">
      <dgm:prSet presAssocID="{F0185DEC-A004-4FA4-88FD-66C2E3F007A9}" presName="node" presStyleLbl="node1" presStyleIdx="0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4BE53-D7CF-43C4-9E28-06C19846DE34}" type="pres">
      <dgm:prSet presAssocID="{AE6FA960-0A41-418B-B19C-B799CADA261A}" presName="sibTrans" presStyleCnt="0"/>
      <dgm:spPr/>
      <dgm:t>
        <a:bodyPr/>
        <a:lstStyle/>
        <a:p>
          <a:endParaRPr lang="ru-RU"/>
        </a:p>
      </dgm:t>
    </dgm:pt>
    <dgm:pt modelId="{AA690A2A-462F-4842-87AB-27D36FBE8E82}" type="pres">
      <dgm:prSet presAssocID="{904D20C8-10B8-4171-B597-768FCCA53FB4}" presName="node" presStyleLbl="node1" presStyleIdx="1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8EF68-1A81-4AB3-AAA6-287B403EDA26}" type="pres">
      <dgm:prSet presAssocID="{A724B662-0105-41B3-A843-9B2B02E3932C}" presName="sibTrans" presStyleCnt="0"/>
      <dgm:spPr/>
      <dgm:t>
        <a:bodyPr/>
        <a:lstStyle/>
        <a:p>
          <a:endParaRPr lang="ru-RU"/>
        </a:p>
      </dgm:t>
    </dgm:pt>
    <dgm:pt modelId="{4D486EF9-B268-495E-A68E-24F75757F6C9}" type="pres">
      <dgm:prSet presAssocID="{A1FDD25E-E824-4031-88BC-0F373555732D}" presName="node" presStyleLbl="node1" presStyleIdx="2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4559E7-32A9-4247-A0D6-09CAC2066F72}" type="presOf" srcId="{DD079A72-2727-424D-B5FE-A91191538121}" destId="{1B3D0ADA-319A-4940-B395-95DDFC699AD5}" srcOrd="0" destOrd="0" presId="urn:microsoft.com/office/officeart/2005/8/layout/hList6"/>
    <dgm:cxn modelId="{DD40AA0E-D31E-457F-9B71-5D1A1727A1CB}" type="presOf" srcId="{F0185DEC-A004-4FA4-88FD-66C2E3F007A9}" destId="{E6B34294-6D5C-4362-AE07-3750C0B6CB94}" srcOrd="0" destOrd="0" presId="urn:microsoft.com/office/officeart/2005/8/layout/hList6"/>
    <dgm:cxn modelId="{98F918AA-30A7-487A-8801-7392EAC23E17}" type="presOf" srcId="{A1FDD25E-E824-4031-88BC-0F373555732D}" destId="{4D486EF9-B268-495E-A68E-24F75757F6C9}" srcOrd="0" destOrd="0" presId="urn:microsoft.com/office/officeart/2005/8/layout/hList6"/>
    <dgm:cxn modelId="{89460EDA-9BD4-4293-90B9-DE031DD704FC}" srcId="{DD079A72-2727-424D-B5FE-A91191538121}" destId="{A1FDD25E-E824-4031-88BC-0F373555732D}" srcOrd="2" destOrd="0" parTransId="{C702E0CA-6275-47FC-BA78-67A35C06F402}" sibTransId="{3CCF12BB-1C33-46E8-82C6-DC01B0B90D19}"/>
    <dgm:cxn modelId="{35602394-AD83-4D69-8485-29B95562C5C3}" srcId="{DD079A72-2727-424D-B5FE-A91191538121}" destId="{904D20C8-10B8-4171-B597-768FCCA53FB4}" srcOrd="1" destOrd="0" parTransId="{AB13E09B-144B-4E8C-859C-2D69DAE6EC31}" sibTransId="{A724B662-0105-41B3-A843-9B2B02E3932C}"/>
    <dgm:cxn modelId="{3B651422-136F-4D62-B356-C66766D8533C}" type="presOf" srcId="{904D20C8-10B8-4171-B597-768FCCA53FB4}" destId="{AA690A2A-462F-4842-87AB-27D36FBE8E82}" srcOrd="0" destOrd="0" presId="urn:microsoft.com/office/officeart/2005/8/layout/hList6"/>
    <dgm:cxn modelId="{C4813B3E-BED6-496A-A2CB-8B9B14B89133}" srcId="{DD079A72-2727-424D-B5FE-A91191538121}" destId="{F0185DEC-A004-4FA4-88FD-66C2E3F007A9}" srcOrd="0" destOrd="0" parTransId="{7A64F6CD-A89D-447D-894E-D75895622BAD}" sibTransId="{AE6FA960-0A41-418B-B19C-B799CADA261A}"/>
    <dgm:cxn modelId="{C8053B92-E305-47C4-A35B-77EBF29A2D0F}" type="presParOf" srcId="{1B3D0ADA-319A-4940-B395-95DDFC699AD5}" destId="{E6B34294-6D5C-4362-AE07-3750C0B6CB94}" srcOrd="0" destOrd="0" presId="urn:microsoft.com/office/officeart/2005/8/layout/hList6"/>
    <dgm:cxn modelId="{2F9F1C8F-1270-4333-BD85-63AC1D0C32BD}" type="presParOf" srcId="{1B3D0ADA-319A-4940-B395-95DDFC699AD5}" destId="{E8E4BE53-D7CF-43C4-9E28-06C19846DE34}" srcOrd="1" destOrd="0" presId="urn:microsoft.com/office/officeart/2005/8/layout/hList6"/>
    <dgm:cxn modelId="{E55AD469-5DAD-4CDA-A634-06535E4C4B49}" type="presParOf" srcId="{1B3D0ADA-319A-4940-B395-95DDFC699AD5}" destId="{AA690A2A-462F-4842-87AB-27D36FBE8E82}" srcOrd="2" destOrd="0" presId="urn:microsoft.com/office/officeart/2005/8/layout/hList6"/>
    <dgm:cxn modelId="{6E4D0259-DC6A-4B1A-82C3-4AB16E6379C9}" type="presParOf" srcId="{1B3D0ADA-319A-4940-B395-95DDFC699AD5}" destId="{5B68EF68-1A81-4AB3-AAA6-287B403EDA26}" srcOrd="3" destOrd="0" presId="urn:microsoft.com/office/officeart/2005/8/layout/hList6"/>
    <dgm:cxn modelId="{30C14CD0-BB51-4B0F-9553-6D44D6A25E47}" type="presParOf" srcId="{1B3D0ADA-319A-4940-B395-95DDFC699AD5}" destId="{4D486EF9-B268-495E-A68E-24F75757F6C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6B2BF-1C91-4390-887D-59AFDF2F545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2020DB-F149-4227-9BEB-A0D49C73DC9B}">
      <dgm:prSet phldrT="[Текст]" custT="1"/>
      <dgm:spPr/>
      <dgm:t>
        <a:bodyPr/>
        <a:lstStyle/>
        <a:p>
          <a:r>
            <a:rPr lang="uk-UA" sz="2400" dirty="0" smtClean="0"/>
            <a:t>Про що Ви дізналися сьогодні на лекції?</a:t>
          </a:r>
          <a:endParaRPr lang="ru-RU" sz="2400" dirty="0"/>
        </a:p>
      </dgm:t>
    </dgm:pt>
    <dgm:pt modelId="{0100F789-35CF-4756-B3C5-E7094A782C5E}" type="parTrans" cxnId="{B5A177D7-C739-4DE1-9AA5-C85B25A41B14}">
      <dgm:prSet/>
      <dgm:spPr/>
      <dgm:t>
        <a:bodyPr/>
        <a:lstStyle/>
        <a:p>
          <a:endParaRPr lang="ru-RU"/>
        </a:p>
      </dgm:t>
    </dgm:pt>
    <dgm:pt modelId="{546CF1F9-314E-497D-B7BB-BBED518EC40C}" type="sibTrans" cxnId="{B5A177D7-C739-4DE1-9AA5-C85B25A41B14}">
      <dgm:prSet/>
      <dgm:spPr/>
      <dgm:t>
        <a:bodyPr/>
        <a:lstStyle/>
        <a:p>
          <a:endParaRPr lang="ru-RU"/>
        </a:p>
      </dgm:t>
    </dgm:pt>
    <dgm:pt modelId="{889517A7-6441-4483-B2EC-4040F04A8583}">
      <dgm:prSet phldrT="[Текст]" custT="1"/>
      <dgm:spPr/>
      <dgm:t>
        <a:bodyPr/>
        <a:lstStyle/>
        <a:p>
          <a:r>
            <a:rPr lang="uk-UA" sz="2400" dirty="0" smtClean="0"/>
            <a:t>Про що ще Ви хотіли б дізнатися?</a:t>
          </a:r>
          <a:endParaRPr lang="ru-RU" sz="2400" dirty="0"/>
        </a:p>
      </dgm:t>
    </dgm:pt>
    <dgm:pt modelId="{FB4B70D2-484C-4686-B949-B5ED5864749D}" type="parTrans" cxnId="{777DDF51-BCB1-46EC-B137-0FC1F42A69A7}">
      <dgm:prSet/>
      <dgm:spPr/>
      <dgm:t>
        <a:bodyPr/>
        <a:lstStyle/>
        <a:p>
          <a:endParaRPr lang="ru-RU"/>
        </a:p>
      </dgm:t>
    </dgm:pt>
    <dgm:pt modelId="{750A1A6D-6D08-4BE7-8E67-C202BCE8BA1F}" type="sibTrans" cxnId="{777DDF51-BCB1-46EC-B137-0FC1F42A69A7}">
      <dgm:prSet/>
      <dgm:spPr/>
      <dgm:t>
        <a:bodyPr/>
        <a:lstStyle/>
        <a:p>
          <a:endParaRPr lang="ru-RU"/>
        </a:p>
      </dgm:t>
    </dgm:pt>
    <dgm:pt modelId="{4DF7A849-7E3E-424B-AB6C-A90D1143B16A}">
      <dgm:prSet phldrT="[Текст]" custT="1"/>
      <dgm:spPr/>
      <dgm:t>
        <a:bodyPr/>
        <a:lstStyle/>
        <a:p>
          <a:r>
            <a:rPr lang="uk-UA" sz="2400" dirty="0" smtClean="0"/>
            <a:t>Над чим ще слід попрацювати?</a:t>
          </a:r>
          <a:endParaRPr lang="ru-RU" sz="2400" dirty="0"/>
        </a:p>
      </dgm:t>
    </dgm:pt>
    <dgm:pt modelId="{1BEEF930-E46D-4E32-9AA4-C8A5B1DF4448}" type="parTrans" cxnId="{9115437B-E454-4CFD-BC65-D0DA7E4A9531}">
      <dgm:prSet/>
      <dgm:spPr/>
      <dgm:t>
        <a:bodyPr/>
        <a:lstStyle/>
        <a:p>
          <a:endParaRPr lang="ru-RU"/>
        </a:p>
      </dgm:t>
    </dgm:pt>
    <dgm:pt modelId="{4708B393-328E-4305-A917-2D069D5ED2A1}" type="sibTrans" cxnId="{9115437B-E454-4CFD-BC65-D0DA7E4A9531}">
      <dgm:prSet/>
      <dgm:spPr/>
      <dgm:t>
        <a:bodyPr/>
        <a:lstStyle/>
        <a:p>
          <a:endParaRPr lang="ru-RU"/>
        </a:p>
      </dgm:t>
    </dgm:pt>
    <dgm:pt modelId="{1940583F-00E0-4CC2-8478-BF25F75FB3E4}">
      <dgm:prSet phldrT="[Текст]"/>
      <dgm:spPr/>
      <dgm:t>
        <a:bodyPr/>
        <a:lstStyle/>
        <a:p>
          <a:endParaRPr lang="ru-RU" dirty="0"/>
        </a:p>
      </dgm:t>
    </dgm:pt>
    <dgm:pt modelId="{B0A4D07A-848B-4D04-AD20-429488B0BB7F}" type="parTrans" cxnId="{42935CBD-D39E-48F6-BC6F-3C071ED284CA}">
      <dgm:prSet/>
      <dgm:spPr/>
      <dgm:t>
        <a:bodyPr/>
        <a:lstStyle/>
        <a:p>
          <a:endParaRPr lang="ru-RU"/>
        </a:p>
      </dgm:t>
    </dgm:pt>
    <dgm:pt modelId="{603DE7BA-4DDE-4496-BF41-660DA37CF6C8}" type="sibTrans" cxnId="{42935CBD-D39E-48F6-BC6F-3C071ED284CA}">
      <dgm:prSet/>
      <dgm:spPr/>
      <dgm:t>
        <a:bodyPr/>
        <a:lstStyle/>
        <a:p>
          <a:endParaRPr lang="ru-RU"/>
        </a:p>
      </dgm:t>
    </dgm:pt>
    <dgm:pt modelId="{3CED5FFD-AAA2-4F32-9984-2931A9343EF4}">
      <dgm:prSet phldrT="[Текст]" custT="1"/>
      <dgm:spPr/>
      <dgm:t>
        <a:bodyPr/>
        <a:lstStyle/>
        <a:p>
          <a:r>
            <a:rPr lang="uk-UA" sz="2400" dirty="0" smtClean="0"/>
            <a:t>Яка інформація була цікавою найбільшою мірою?</a:t>
          </a:r>
          <a:endParaRPr lang="ru-RU" sz="2400" dirty="0"/>
        </a:p>
      </dgm:t>
    </dgm:pt>
    <dgm:pt modelId="{D8EBD1E8-1167-4034-ADB1-99FFC844B374}" type="parTrans" cxnId="{1CC74ADD-5202-4C5E-920C-3B8C192B5AFA}">
      <dgm:prSet/>
      <dgm:spPr/>
      <dgm:t>
        <a:bodyPr/>
        <a:lstStyle/>
        <a:p>
          <a:endParaRPr lang="ru-RU"/>
        </a:p>
      </dgm:t>
    </dgm:pt>
    <dgm:pt modelId="{91097DE5-36AF-42F3-8E5D-A8D1B8BA983E}" type="sibTrans" cxnId="{1CC74ADD-5202-4C5E-920C-3B8C192B5AFA}">
      <dgm:prSet/>
      <dgm:spPr/>
      <dgm:t>
        <a:bodyPr/>
        <a:lstStyle/>
        <a:p>
          <a:endParaRPr lang="ru-RU"/>
        </a:p>
      </dgm:t>
    </dgm:pt>
    <dgm:pt modelId="{2584DB9A-784B-48F5-B86D-25FAFB3039D7}">
      <dgm:prSet phldrT="[Текст]" custT="1"/>
      <dgm:spPr/>
      <dgm:t>
        <a:bodyPr/>
        <a:lstStyle/>
        <a:p>
          <a:r>
            <a:rPr lang="uk-UA" sz="2400" smtClean="0"/>
            <a:t>У чому Ви добре розібралися?</a:t>
          </a:r>
          <a:endParaRPr lang="ru-RU" sz="2400" dirty="0"/>
        </a:p>
      </dgm:t>
    </dgm:pt>
    <dgm:pt modelId="{BB98B7C0-B7FD-467C-81EE-74217945055C}" type="parTrans" cxnId="{9D24F021-A858-4DA6-925E-91F22F87E65D}">
      <dgm:prSet/>
      <dgm:spPr/>
      <dgm:t>
        <a:bodyPr/>
        <a:lstStyle/>
        <a:p>
          <a:endParaRPr lang="ru-RU"/>
        </a:p>
      </dgm:t>
    </dgm:pt>
    <dgm:pt modelId="{04345C90-4145-4068-9AFF-B9CFBEA77DBF}" type="sibTrans" cxnId="{9D24F021-A858-4DA6-925E-91F22F87E65D}">
      <dgm:prSet/>
      <dgm:spPr/>
      <dgm:t>
        <a:bodyPr/>
        <a:lstStyle/>
        <a:p>
          <a:endParaRPr lang="ru-RU"/>
        </a:p>
      </dgm:t>
    </dgm:pt>
    <dgm:pt modelId="{EE42284D-07CC-4E60-9511-FD7FB20444B5}" type="pres">
      <dgm:prSet presAssocID="{EB66B2BF-1C91-4390-887D-59AFDF2F545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A8F65B-9A00-43C1-A4F9-A68D41146E29}" type="pres">
      <dgm:prSet presAssocID="{EB66B2BF-1C91-4390-887D-59AFDF2F5453}" presName="arrow" presStyleLbl="bgShp" presStyleIdx="0" presStyleCnt="1" custScaleX="108473" custLinFactNeighborX="-425" custLinFactNeighborY="-21442"/>
      <dgm:spPr/>
    </dgm:pt>
    <dgm:pt modelId="{8859FC13-5D8F-46C7-B2AA-092A21968C4B}" type="pres">
      <dgm:prSet presAssocID="{EB66B2BF-1C91-4390-887D-59AFDF2F5453}" presName="arrowDiagram5" presStyleCnt="0"/>
      <dgm:spPr/>
    </dgm:pt>
    <dgm:pt modelId="{DFECD051-241E-4D49-90FE-79495E84D7B0}" type="pres">
      <dgm:prSet presAssocID="{972020DB-F149-4227-9BEB-A0D49C73DC9B}" presName="bullet5a" presStyleLbl="node1" presStyleIdx="0" presStyleCnt="5"/>
      <dgm:spPr/>
    </dgm:pt>
    <dgm:pt modelId="{67B30F68-F664-49D0-B634-4E8BA04DBCF2}" type="pres">
      <dgm:prSet presAssocID="{972020DB-F149-4227-9BEB-A0D49C73DC9B}" presName="textBox5a" presStyleLbl="revTx" presStyleIdx="0" presStyleCnt="5" custScaleX="133571" custLinFactNeighborX="-25084" custLinFactNeighborY="18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C6CA9-E41C-4CBB-BA49-850C00ADEA47}" type="pres">
      <dgm:prSet presAssocID="{3CED5FFD-AAA2-4F32-9984-2931A9343EF4}" presName="bullet5b" presStyleLbl="node1" presStyleIdx="1" presStyleCnt="5"/>
      <dgm:spPr/>
    </dgm:pt>
    <dgm:pt modelId="{F8BFDAFD-525F-436C-B14B-2567CFE67020}" type="pres">
      <dgm:prSet presAssocID="{3CED5FFD-AAA2-4F32-9984-2931A9343EF4}" presName="textBox5b" presStyleLbl="revTx" presStyleIdx="1" presStyleCnt="5" custScaleX="122346" custLinFactNeighborX="10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64851-C59E-4DDB-9091-7A0B9F221FC0}" type="pres">
      <dgm:prSet presAssocID="{889517A7-6441-4483-B2EC-4040F04A8583}" presName="bullet5c" presStyleLbl="node1" presStyleIdx="2" presStyleCnt="5"/>
      <dgm:spPr/>
    </dgm:pt>
    <dgm:pt modelId="{A058D1BA-E84F-4FDE-83D5-6EB0E59373E3}" type="pres">
      <dgm:prSet presAssocID="{889517A7-6441-4483-B2EC-4040F04A858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A9D43-13BA-492F-877E-6840D854D3C9}" type="pres">
      <dgm:prSet presAssocID="{2584DB9A-784B-48F5-B86D-25FAFB3039D7}" presName="bullet5d" presStyleLbl="node1" presStyleIdx="3" presStyleCnt="5"/>
      <dgm:spPr/>
    </dgm:pt>
    <dgm:pt modelId="{EBA3EE16-9FDD-4C0D-A8C9-B38A905D9D21}" type="pres">
      <dgm:prSet presAssocID="{2584DB9A-784B-48F5-B86D-25FAFB3039D7}" presName="textBox5d" presStyleLbl="revTx" presStyleIdx="3" presStyleCnt="5" custScaleX="125856" custScaleY="84049" custLinFactNeighborX="7988" custLinFactNeighborY="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4CAF9-F84A-4BA7-BF8B-1C7B7B03A35E}" type="pres">
      <dgm:prSet presAssocID="{4DF7A849-7E3E-424B-AB6C-A90D1143B16A}" presName="bullet5e" presStyleLbl="node1" presStyleIdx="4" presStyleCnt="5"/>
      <dgm:spPr/>
    </dgm:pt>
    <dgm:pt modelId="{79055F36-FB44-4AFE-89C6-FD47523E4240}" type="pres">
      <dgm:prSet presAssocID="{4DF7A849-7E3E-424B-AB6C-A90D1143B16A}" presName="textBox5e" presStyleLbl="revTx" presStyleIdx="4" presStyleCnt="5" custScaleX="125565" custScaleY="88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74ADD-5202-4C5E-920C-3B8C192B5AFA}" srcId="{EB66B2BF-1C91-4390-887D-59AFDF2F5453}" destId="{3CED5FFD-AAA2-4F32-9984-2931A9343EF4}" srcOrd="1" destOrd="0" parTransId="{D8EBD1E8-1167-4034-ADB1-99FFC844B374}" sibTransId="{91097DE5-36AF-42F3-8E5D-A8D1B8BA983E}"/>
    <dgm:cxn modelId="{9D24F021-A858-4DA6-925E-91F22F87E65D}" srcId="{EB66B2BF-1C91-4390-887D-59AFDF2F5453}" destId="{2584DB9A-784B-48F5-B86D-25FAFB3039D7}" srcOrd="3" destOrd="0" parTransId="{BB98B7C0-B7FD-467C-81EE-74217945055C}" sibTransId="{04345C90-4145-4068-9AFF-B9CFBEA77DBF}"/>
    <dgm:cxn modelId="{42935CBD-D39E-48F6-BC6F-3C071ED284CA}" srcId="{EB66B2BF-1C91-4390-887D-59AFDF2F5453}" destId="{1940583F-00E0-4CC2-8478-BF25F75FB3E4}" srcOrd="5" destOrd="0" parTransId="{B0A4D07A-848B-4D04-AD20-429488B0BB7F}" sibTransId="{603DE7BA-4DDE-4496-BF41-660DA37CF6C8}"/>
    <dgm:cxn modelId="{777DDF51-BCB1-46EC-B137-0FC1F42A69A7}" srcId="{EB66B2BF-1C91-4390-887D-59AFDF2F5453}" destId="{889517A7-6441-4483-B2EC-4040F04A8583}" srcOrd="2" destOrd="0" parTransId="{FB4B70D2-484C-4686-B949-B5ED5864749D}" sibTransId="{750A1A6D-6D08-4BE7-8E67-C202BCE8BA1F}"/>
    <dgm:cxn modelId="{13B49969-EC75-47B8-AF97-2D048A461072}" type="presOf" srcId="{3CED5FFD-AAA2-4F32-9984-2931A9343EF4}" destId="{F8BFDAFD-525F-436C-B14B-2567CFE67020}" srcOrd="0" destOrd="0" presId="urn:microsoft.com/office/officeart/2005/8/layout/arrow2"/>
    <dgm:cxn modelId="{B5A177D7-C739-4DE1-9AA5-C85B25A41B14}" srcId="{EB66B2BF-1C91-4390-887D-59AFDF2F5453}" destId="{972020DB-F149-4227-9BEB-A0D49C73DC9B}" srcOrd="0" destOrd="0" parTransId="{0100F789-35CF-4756-B3C5-E7094A782C5E}" sibTransId="{546CF1F9-314E-497D-B7BB-BBED518EC40C}"/>
    <dgm:cxn modelId="{9115437B-E454-4CFD-BC65-D0DA7E4A9531}" srcId="{EB66B2BF-1C91-4390-887D-59AFDF2F5453}" destId="{4DF7A849-7E3E-424B-AB6C-A90D1143B16A}" srcOrd="4" destOrd="0" parTransId="{1BEEF930-E46D-4E32-9AA4-C8A5B1DF4448}" sibTransId="{4708B393-328E-4305-A917-2D069D5ED2A1}"/>
    <dgm:cxn modelId="{3D0A25C1-DC86-476E-BD5F-98C2FE148623}" type="presOf" srcId="{EB66B2BF-1C91-4390-887D-59AFDF2F5453}" destId="{EE42284D-07CC-4E60-9511-FD7FB20444B5}" srcOrd="0" destOrd="0" presId="urn:microsoft.com/office/officeart/2005/8/layout/arrow2"/>
    <dgm:cxn modelId="{F689DDAD-4DCD-4E17-BF14-A8E3AE603C39}" type="presOf" srcId="{889517A7-6441-4483-B2EC-4040F04A8583}" destId="{A058D1BA-E84F-4FDE-83D5-6EB0E59373E3}" srcOrd="0" destOrd="0" presId="urn:microsoft.com/office/officeart/2005/8/layout/arrow2"/>
    <dgm:cxn modelId="{F250F74B-A600-49FB-98AB-37BA66AFBF73}" type="presOf" srcId="{972020DB-F149-4227-9BEB-A0D49C73DC9B}" destId="{67B30F68-F664-49D0-B634-4E8BA04DBCF2}" srcOrd="0" destOrd="0" presId="urn:microsoft.com/office/officeart/2005/8/layout/arrow2"/>
    <dgm:cxn modelId="{30E80011-11C8-4A2E-956D-8410F670C109}" type="presOf" srcId="{4DF7A849-7E3E-424B-AB6C-A90D1143B16A}" destId="{79055F36-FB44-4AFE-89C6-FD47523E4240}" srcOrd="0" destOrd="0" presId="urn:microsoft.com/office/officeart/2005/8/layout/arrow2"/>
    <dgm:cxn modelId="{52D6C6BB-8FC0-41D6-89AF-72375F742EF1}" type="presOf" srcId="{2584DB9A-784B-48F5-B86D-25FAFB3039D7}" destId="{EBA3EE16-9FDD-4C0D-A8C9-B38A905D9D21}" srcOrd="0" destOrd="0" presId="urn:microsoft.com/office/officeart/2005/8/layout/arrow2"/>
    <dgm:cxn modelId="{72A10B6D-617D-40DD-9EF7-578595EECF2E}" type="presParOf" srcId="{EE42284D-07CC-4E60-9511-FD7FB20444B5}" destId="{AEA8F65B-9A00-43C1-A4F9-A68D41146E29}" srcOrd="0" destOrd="0" presId="urn:microsoft.com/office/officeart/2005/8/layout/arrow2"/>
    <dgm:cxn modelId="{A563F11E-98A7-4FDA-8AFB-4A46B19455A6}" type="presParOf" srcId="{EE42284D-07CC-4E60-9511-FD7FB20444B5}" destId="{8859FC13-5D8F-46C7-B2AA-092A21968C4B}" srcOrd="1" destOrd="0" presId="urn:microsoft.com/office/officeart/2005/8/layout/arrow2"/>
    <dgm:cxn modelId="{ED876927-FE67-4069-96F3-ED3DBED35D81}" type="presParOf" srcId="{8859FC13-5D8F-46C7-B2AA-092A21968C4B}" destId="{DFECD051-241E-4D49-90FE-79495E84D7B0}" srcOrd="0" destOrd="0" presId="urn:microsoft.com/office/officeart/2005/8/layout/arrow2"/>
    <dgm:cxn modelId="{EBEBAADC-0F0A-43E8-9E48-B5D828FC2568}" type="presParOf" srcId="{8859FC13-5D8F-46C7-B2AA-092A21968C4B}" destId="{67B30F68-F664-49D0-B634-4E8BA04DBCF2}" srcOrd="1" destOrd="0" presId="urn:microsoft.com/office/officeart/2005/8/layout/arrow2"/>
    <dgm:cxn modelId="{2387FB5E-6534-48AF-8B92-6A1407B0151D}" type="presParOf" srcId="{8859FC13-5D8F-46C7-B2AA-092A21968C4B}" destId="{BBEC6CA9-E41C-4CBB-BA49-850C00ADEA47}" srcOrd="2" destOrd="0" presId="urn:microsoft.com/office/officeart/2005/8/layout/arrow2"/>
    <dgm:cxn modelId="{CDDCD997-8006-42B6-A808-A799B1C09445}" type="presParOf" srcId="{8859FC13-5D8F-46C7-B2AA-092A21968C4B}" destId="{F8BFDAFD-525F-436C-B14B-2567CFE67020}" srcOrd="3" destOrd="0" presId="urn:microsoft.com/office/officeart/2005/8/layout/arrow2"/>
    <dgm:cxn modelId="{9F4F61F1-4AA9-426E-936F-31491DD8BE97}" type="presParOf" srcId="{8859FC13-5D8F-46C7-B2AA-092A21968C4B}" destId="{00B64851-C59E-4DDB-9091-7A0B9F221FC0}" srcOrd="4" destOrd="0" presId="urn:microsoft.com/office/officeart/2005/8/layout/arrow2"/>
    <dgm:cxn modelId="{F110192E-04AD-47C9-9189-116D50E88575}" type="presParOf" srcId="{8859FC13-5D8F-46C7-B2AA-092A21968C4B}" destId="{A058D1BA-E84F-4FDE-83D5-6EB0E59373E3}" srcOrd="5" destOrd="0" presId="urn:microsoft.com/office/officeart/2005/8/layout/arrow2"/>
    <dgm:cxn modelId="{4EFF2BDD-A31D-4CC1-A04D-0C217D96B5F3}" type="presParOf" srcId="{8859FC13-5D8F-46C7-B2AA-092A21968C4B}" destId="{6A1A9D43-13BA-492F-877E-6840D854D3C9}" srcOrd="6" destOrd="0" presId="urn:microsoft.com/office/officeart/2005/8/layout/arrow2"/>
    <dgm:cxn modelId="{0FC4EF8C-45B4-4F11-A780-0EEACA061797}" type="presParOf" srcId="{8859FC13-5D8F-46C7-B2AA-092A21968C4B}" destId="{EBA3EE16-9FDD-4C0D-A8C9-B38A905D9D21}" srcOrd="7" destOrd="0" presId="urn:microsoft.com/office/officeart/2005/8/layout/arrow2"/>
    <dgm:cxn modelId="{DEE4EF0E-4D44-45A5-9F9C-C23F45666810}" type="presParOf" srcId="{8859FC13-5D8F-46C7-B2AA-092A21968C4B}" destId="{75C4CAF9-F84A-4BA7-BF8B-1C7B7B03A35E}" srcOrd="8" destOrd="0" presId="urn:microsoft.com/office/officeart/2005/8/layout/arrow2"/>
    <dgm:cxn modelId="{6FADB41E-C4D8-4F4F-A336-A984581FFFDE}" type="presParOf" srcId="{8859FC13-5D8F-46C7-B2AA-092A21968C4B}" destId="{79055F36-FB44-4AFE-89C6-FD47523E424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96A55-AC5A-4BAB-8A5A-5B7DADF2F0E3}">
      <dsp:nvSpPr>
        <dsp:cNvPr id="0" name=""/>
        <dsp:cNvSpPr/>
      </dsp:nvSpPr>
      <dsp:spPr>
        <a:xfrm rot="6567077">
          <a:off x="1118445" y="3657525"/>
          <a:ext cx="875317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875317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E704B-54BD-4A74-8961-1222F18D39D5}">
      <dsp:nvSpPr>
        <dsp:cNvPr id="0" name=""/>
        <dsp:cNvSpPr/>
      </dsp:nvSpPr>
      <dsp:spPr>
        <a:xfrm rot="3289343">
          <a:off x="1980932" y="3262316"/>
          <a:ext cx="42747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42747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1777972">
          <a:off x="1975625" y="3485634"/>
          <a:ext cx="1448972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1448972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7B4B6-239C-4475-97A6-05B50B5B0DEE}">
      <dsp:nvSpPr>
        <dsp:cNvPr id="0" name=""/>
        <dsp:cNvSpPr/>
      </dsp:nvSpPr>
      <dsp:spPr>
        <a:xfrm rot="21482340">
          <a:off x="2069605" y="2917927"/>
          <a:ext cx="2644363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2644363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629474">
          <a:off x="2038640" y="3368641"/>
          <a:ext cx="3797241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3797241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9AF-7FCE-47A8-A4A2-867C9926BA9A}">
      <dsp:nvSpPr>
        <dsp:cNvPr id="0" name=""/>
        <dsp:cNvSpPr/>
      </dsp:nvSpPr>
      <dsp:spPr>
        <a:xfrm rot="20903640">
          <a:off x="2028280" y="2502314"/>
          <a:ext cx="4118164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4118164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281746">
          <a:off x="1910856" y="2040831"/>
          <a:ext cx="4393005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4393005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9A856-7412-4D7F-9E18-5AF80C3BFD13}">
      <dsp:nvSpPr>
        <dsp:cNvPr id="0" name=""/>
        <dsp:cNvSpPr/>
      </dsp:nvSpPr>
      <dsp:spPr>
        <a:xfrm rot="20213247">
          <a:off x="2014053" y="2580791"/>
          <a:ext cx="1403521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1403521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19022689">
          <a:off x="1796791" y="2023581"/>
          <a:ext cx="2040847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2040847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5739105">
          <a:off x="1207331" y="2215884"/>
          <a:ext cx="977296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977296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797173" y="1801630"/>
          <a:ext cx="1673540" cy="16003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0" y="-90569"/>
          <a:ext cx="3014964" cy="18326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узагальнення й систематизації знань першокласників на початку навчального року?  </a:t>
          </a:r>
          <a:endParaRPr lang="ru-RU" sz="1800" kern="1200" spc="-70" baseline="0" dirty="0"/>
        </a:p>
      </dsp:txBody>
      <dsp:txXfrm>
        <a:off x="0" y="-90569"/>
        <a:ext cx="3014964" cy="1832681"/>
      </dsp:txXfrm>
    </dsp:sp>
    <dsp:sp modelId="{2E62FA2E-99B9-41C6-B04F-C8F40ED9EF95}">
      <dsp:nvSpPr>
        <dsp:cNvPr id="0" name=""/>
        <dsp:cNvSpPr/>
      </dsp:nvSpPr>
      <dsp:spPr>
        <a:xfrm>
          <a:off x="2823673" y="0"/>
          <a:ext cx="2823499" cy="14211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-15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-150" baseline="0" dirty="0"/>
        </a:p>
      </dsp:txBody>
      <dsp:txXfrm>
        <a:off x="2823673" y="0"/>
        <a:ext cx="2823499" cy="1421160"/>
      </dsp:txXfrm>
    </dsp:sp>
    <dsp:sp modelId="{914F2795-3886-40C5-923D-662828696E54}">
      <dsp:nvSpPr>
        <dsp:cNvPr id="0" name=""/>
        <dsp:cNvSpPr/>
      </dsp:nvSpPr>
      <dsp:spPr>
        <a:xfrm>
          <a:off x="3007860" y="1289870"/>
          <a:ext cx="2647278" cy="12175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Чому виділено саме такий зміст навчання теми? </a:t>
          </a:r>
          <a:endParaRPr lang="ru-RU" sz="1800" kern="1200" spc="-70" baseline="0" dirty="0"/>
        </a:p>
      </dsp:txBody>
      <dsp:txXfrm>
        <a:off x="3007860" y="1289870"/>
        <a:ext cx="2647278" cy="1217560"/>
      </dsp:txXfrm>
    </dsp:sp>
    <dsp:sp modelId="{2B05C3DE-A3BE-4A97-9B99-8C391FDBFBEE}">
      <dsp:nvSpPr>
        <dsp:cNvPr id="0" name=""/>
        <dsp:cNvSpPr/>
      </dsp:nvSpPr>
      <dsp:spPr>
        <a:xfrm>
          <a:off x="5922604" y="43843"/>
          <a:ext cx="2555288" cy="15132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теми? Як вони реалізуються?</a:t>
          </a:r>
          <a:endParaRPr lang="ru-RU" sz="1800" kern="1200" spc="-70" baseline="0" dirty="0"/>
        </a:p>
      </dsp:txBody>
      <dsp:txXfrm>
        <a:off x="5922604" y="43843"/>
        <a:ext cx="2555288" cy="1513267"/>
      </dsp:txXfrm>
    </dsp:sp>
    <dsp:sp modelId="{1E80E229-5CC5-4013-A97A-A5072F2DB0B7}">
      <dsp:nvSpPr>
        <dsp:cNvPr id="0" name=""/>
        <dsp:cNvSpPr/>
      </dsp:nvSpPr>
      <dsp:spPr>
        <a:xfrm>
          <a:off x="6014725" y="1281867"/>
          <a:ext cx="2367871" cy="11777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Що є основним засобом навчання теми? </a:t>
          </a:r>
          <a:endParaRPr lang="uk-UA" sz="1800" kern="1200" spc="-70" baseline="0" dirty="0" smtClean="0"/>
        </a:p>
      </dsp:txBody>
      <dsp:txXfrm>
        <a:off x="6014725" y="1281867"/>
        <a:ext cx="2367871" cy="1177754"/>
      </dsp:txXfrm>
    </dsp:sp>
    <dsp:sp modelId="{33CAB849-1A6D-4304-842C-36E06967567F}">
      <dsp:nvSpPr>
        <dsp:cNvPr id="0" name=""/>
        <dsp:cNvSpPr/>
      </dsp:nvSpPr>
      <dsp:spPr>
        <a:xfrm>
          <a:off x="5660711" y="3201615"/>
          <a:ext cx="3769072" cy="1685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5660711" y="3201615"/>
        <a:ext cx="3769072" cy="1685164"/>
      </dsp:txXfrm>
    </dsp:sp>
    <dsp:sp modelId="{FD99FAA3-C1A8-4026-9BF3-C44B017FFEE3}">
      <dsp:nvSpPr>
        <dsp:cNvPr id="0" name=""/>
        <dsp:cNvSpPr/>
      </dsp:nvSpPr>
      <dsp:spPr>
        <a:xfrm>
          <a:off x="4710956" y="2142302"/>
          <a:ext cx="2456901" cy="13916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 забезпечено наступність між </a:t>
          </a:r>
          <a:r>
            <a:rPr lang="uk-UA" sz="1800" kern="1200" dirty="0" err="1" smtClean="0"/>
            <a:t>дошкіллям</a:t>
          </a:r>
          <a:r>
            <a:rPr lang="uk-UA" sz="1800" kern="1200" dirty="0" smtClean="0"/>
            <a:t> і початковою школою?</a:t>
          </a:r>
          <a:endParaRPr lang="ru-RU" sz="1800" kern="1200" spc="-70" baseline="0" dirty="0"/>
        </a:p>
      </dsp:txBody>
      <dsp:txXfrm>
        <a:off x="4710956" y="2142302"/>
        <a:ext cx="2456901" cy="1391648"/>
      </dsp:txXfrm>
    </dsp:sp>
    <dsp:sp modelId="{70F5BD76-5989-4032-94B3-558D2DDF0016}">
      <dsp:nvSpPr>
        <dsp:cNvPr id="0" name=""/>
        <dsp:cNvSpPr/>
      </dsp:nvSpPr>
      <dsp:spPr>
        <a:xfrm>
          <a:off x="2872290" y="3472867"/>
          <a:ext cx="3584634" cy="2275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Завдання якого підручника більшою мірою спрямовані на реалізацію Державних вимог до рівня навчальних досягнень учнів?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872290" y="3472867"/>
        <a:ext cx="3584634" cy="2275349"/>
      </dsp:txXfrm>
    </dsp:sp>
    <dsp:sp modelId="{6FC95440-AED4-47D0-A870-9B2006FFCAB4}">
      <dsp:nvSpPr>
        <dsp:cNvPr id="0" name=""/>
        <dsp:cNvSpPr/>
      </dsp:nvSpPr>
      <dsp:spPr>
        <a:xfrm>
          <a:off x="1486401" y="3197524"/>
          <a:ext cx="1999513" cy="151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Що варто враховувати, добираючи методи навчання до уроків з теми? 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486401" y="3197524"/>
        <a:ext cx="1999513" cy="1517384"/>
      </dsp:txXfrm>
    </dsp:sp>
    <dsp:sp modelId="{22D1663C-4B83-4FAA-80B0-E5A04A0C0F16}">
      <dsp:nvSpPr>
        <dsp:cNvPr id="0" name=""/>
        <dsp:cNvSpPr/>
      </dsp:nvSpPr>
      <dsp:spPr>
        <a:xfrm>
          <a:off x="0" y="4044371"/>
          <a:ext cx="2218519" cy="17716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Які навчальні технології переважно застосовуються на уроках з теми?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4044371"/>
        <a:ext cx="2218519" cy="17716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4EE1D4-D5A0-4711-BBAC-1E9C01BF728D}">
      <dsp:nvSpPr>
        <dsp:cNvPr id="0" name=""/>
        <dsp:cNvSpPr/>
      </dsp:nvSpPr>
      <dsp:spPr>
        <a:xfrm rot="5400000">
          <a:off x="4718896" y="-3694347"/>
          <a:ext cx="520127" cy="803928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hlinkClick xmlns:r="http://schemas.openxmlformats.org/officeDocument/2006/relationships" r:id="rId1" action="ppaction://hlinkpres?slideindex=1&amp;slidetitle="/>
            </a:rPr>
            <a:t>Зміст навчання теми за новою програмою (2011 рік).</a:t>
          </a:r>
          <a:endParaRPr lang="ru-RU" sz="2400" kern="1200" dirty="0"/>
        </a:p>
      </dsp:txBody>
      <dsp:txXfrm rot="5400000">
        <a:off x="4718896" y="-3694347"/>
        <a:ext cx="520127" cy="8039285"/>
      </dsp:txXfrm>
    </dsp:sp>
    <dsp:sp modelId="{6C2BB375-6319-4214-89A9-B3927C2E39A5}">
      <dsp:nvSpPr>
        <dsp:cNvPr id="0" name=""/>
        <dsp:cNvSpPr/>
      </dsp:nvSpPr>
      <dsp:spPr>
        <a:xfrm>
          <a:off x="0" y="215"/>
          <a:ext cx="956765" cy="650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</a:t>
          </a:r>
          <a:endParaRPr lang="ru-RU" sz="2400" b="1" kern="1200" dirty="0"/>
        </a:p>
      </dsp:txBody>
      <dsp:txXfrm>
        <a:off x="0" y="215"/>
        <a:ext cx="956765" cy="650159"/>
      </dsp:txXfrm>
    </dsp:sp>
    <dsp:sp modelId="{4D911F85-0A28-4509-8A5F-C41B4F08211B}">
      <dsp:nvSpPr>
        <dsp:cNvPr id="0" name=""/>
        <dsp:cNvSpPr/>
      </dsp:nvSpPr>
      <dsp:spPr>
        <a:xfrm rot="5400000">
          <a:off x="4718896" y="-3011679"/>
          <a:ext cx="520127" cy="803928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hlinkClick xmlns:r="http://schemas.openxmlformats.org/officeDocument/2006/relationships" r:id="rId2" action="ppaction://hlinkpres?slideindex=1&amp;slidetitle="/>
            </a:rPr>
            <a:t>Наочні посібники і дидактичний матеріал.</a:t>
          </a:r>
          <a:endParaRPr lang="ru-RU" sz="2400" kern="1200" dirty="0"/>
        </a:p>
      </dsp:txBody>
      <dsp:txXfrm rot="5400000">
        <a:off x="4718896" y="-3011679"/>
        <a:ext cx="520127" cy="8039285"/>
      </dsp:txXfrm>
    </dsp:sp>
    <dsp:sp modelId="{3C94D313-2FA7-4078-BBC5-95F9E5421374}">
      <dsp:nvSpPr>
        <dsp:cNvPr id="0" name=""/>
        <dsp:cNvSpPr/>
      </dsp:nvSpPr>
      <dsp:spPr>
        <a:xfrm>
          <a:off x="0" y="682883"/>
          <a:ext cx="956765" cy="650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2.</a:t>
          </a:r>
          <a:endParaRPr lang="ru-RU" sz="2400" b="1" kern="1200" dirty="0"/>
        </a:p>
      </dsp:txBody>
      <dsp:txXfrm>
        <a:off x="0" y="682883"/>
        <a:ext cx="956765" cy="650159"/>
      </dsp:txXfrm>
    </dsp:sp>
    <dsp:sp modelId="{650509D2-0D36-4BF8-BB60-F5512EEE45E2}">
      <dsp:nvSpPr>
        <dsp:cNvPr id="0" name=""/>
        <dsp:cNvSpPr/>
      </dsp:nvSpPr>
      <dsp:spPr>
        <a:xfrm rot="5400000">
          <a:off x="4718896" y="-2329012"/>
          <a:ext cx="520127" cy="803928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hlinkClick xmlns:r="http://schemas.openxmlformats.org/officeDocument/2006/relationships" r:id="rId3" action="ppaction://hlinkpres?slideindex=1&amp;slidetitle="/>
            </a:rPr>
            <a:t>Порядок вивчення теми за чинними підручниками.</a:t>
          </a:r>
          <a:endParaRPr lang="ru-RU" sz="2400" kern="1200" dirty="0"/>
        </a:p>
      </dsp:txBody>
      <dsp:txXfrm rot="5400000">
        <a:off x="4718896" y="-2329012"/>
        <a:ext cx="520127" cy="8039285"/>
      </dsp:txXfrm>
    </dsp:sp>
    <dsp:sp modelId="{EC90DE02-CD50-420C-BA04-50643584EDD2}">
      <dsp:nvSpPr>
        <dsp:cNvPr id="0" name=""/>
        <dsp:cNvSpPr/>
      </dsp:nvSpPr>
      <dsp:spPr>
        <a:xfrm>
          <a:off x="0" y="1365550"/>
          <a:ext cx="956765" cy="650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3.</a:t>
          </a:r>
          <a:endParaRPr lang="ru-RU" sz="2400" b="1" kern="1200" dirty="0"/>
        </a:p>
      </dsp:txBody>
      <dsp:txXfrm>
        <a:off x="0" y="1365550"/>
        <a:ext cx="956765" cy="650159"/>
      </dsp:txXfrm>
    </dsp:sp>
    <dsp:sp modelId="{58027FF2-3CA3-4746-AA39-77C4E2F36E4D}">
      <dsp:nvSpPr>
        <dsp:cNvPr id="0" name=""/>
        <dsp:cNvSpPr/>
      </dsp:nvSpPr>
      <dsp:spPr>
        <a:xfrm rot="5400000">
          <a:off x="4717752" y="-1646344"/>
          <a:ext cx="522416" cy="803928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Методика навчання окремих питань теми:</a:t>
          </a:r>
          <a:endParaRPr lang="ru-RU" sz="2400" kern="1200" dirty="0"/>
        </a:p>
      </dsp:txBody>
      <dsp:txXfrm rot="5400000">
        <a:off x="4717752" y="-1646344"/>
        <a:ext cx="522416" cy="8039285"/>
      </dsp:txXfrm>
    </dsp:sp>
    <dsp:sp modelId="{75B573CE-C075-413A-8674-BBB152F3F85B}">
      <dsp:nvSpPr>
        <dsp:cNvPr id="0" name=""/>
        <dsp:cNvSpPr/>
      </dsp:nvSpPr>
      <dsp:spPr>
        <a:xfrm>
          <a:off x="0" y="2048218"/>
          <a:ext cx="956765" cy="650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4.</a:t>
          </a:r>
          <a:endParaRPr lang="ru-RU" sz="2400" b="1" kern="1200" dirty="0"/>
        </a:p>
      </dsp:txBody>
      <dsp:txXfrm>
        <a:off x="0" y="2048218"/>
        <a:ext cx="956765" cy="650159"/>
      </dsp:txXfrm>
    </dsp:sp>
    <dsp:sp modelId="{8BC24923-25DE-4B1F-9EC6-FAEB41D5E090}">
      <dsp:nvSpPr>
        <dsp:cNvPr id="0" name=""/>
        <dsp:cNvSpPr/>
      </dsp:nvSpPr>
      <dsp:spPr>
        <a:xfrm rot="5400000">
          <a:off x="4718896" y="-963676"/>
          <a:ext cx="520127" cy="803928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hlinkClick xmlns:r="http://schemas.openxmlformats.org/officeDocument/2006/relationships" r:id="rId4" action="ppaction://hlinkpres?slideindex=1&amp;slidetitle="/>
            </a:rPr>
            <a:t>Геометричні фігури.</a:t>
          </a:r>
          <a:endParaRPr lang="uk-UA" sz="2400" kern="1200" dirty="0" smtClean="0"/>
        </a:p>
      </dsp:txBody>
      <dsp:txXfrm rot="5400000">
        <a:off x="4718896" y="-963676"/>
        <a:ext cx="520127" cy="8039285"/>
      </dsp:txXfrm>
    </dsp:sp>
    <dsp:sp modelId="{7C08314F-2955-4195-9CB9-FD09367BF161}">
      <dsp:nvSpPr>
        <dsp:cNvPr id="0" name=""/>
        <dsp:cNvSpPr/>
      </dsp:nvSpPr>
      <dsp:spPr>
        <a:xfrm>
          <a:off x="0" y="2730885"/>
          <a:ext cx="956765" cy="650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</a:t>
          </a:r>
        </a:p>
      </dsp:txBody>
      <dsp:txXfrm>
        <a:off x="0" y="2730885"/>
        <a:ext cx="956765" cy="650159"/>
      </dsp:txXfrm>
    </dsp:sp>
    <dsp:sp modelId="{D5412C42-86AE-49B4-9A1C-154A1959E140}">
      <dsp:nvSpPr>
        <dsp:cNvPr id="0" name=""/>
        <dsp:cNvSpPr/>
      </dsp:nvSpPr>
      <dsp:spPr>
        <a:xfrm rot="5400000">
          <a:off x="4707676" y="-291947"/>
          <a:ext cx="520127" cy="8061162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hlinkClick xmlns:r="http://schemas.openxmlformats.org/officeDocument/2006/relationships" r:id="rId5" action="ppaction://hlinkpres?slideindex=1&amp;slidetitle="/>
            </a:rPr>
            <a:t>Взаємне розміщення предметів в просторі.</a:t>
          </a:r>
          <a:endParaRPr lang="uk-UA" sz="2400" kern="1200" dirty="0" smtClean="0"/>
        </a:p>
      </dsp:txBody>
      <dsp:txXfrm rot="5400000">
        <a:off x="4707676" y="-291947"/>
        <a:ext cx="520127" cy="8061162"/>
      </dsp:txXfrm>
    </dsp:sp>
    <dsp:sp modelId="{D28BBEE6-5CD2-4450-B9C1-DE6E9355D536}">
      <dsp:nvSpPr>
        <dsp:cNvPr id="0" name=""/>
        <dsp:cNvSpPr/>
      </dsp:nvSpPr>
      <dsp:spPr>
        <a:xfrm>
          <a:off x="2552" y="3413553"/>
          <a:ext cx="934606" cy="650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</a:t>
          </a:r>
        </a:p>
      </dsp:txBody>
      <dsp:txXfrm>
        <a:off x="2552" y="3413553"/>
        <a:ext cx="934606" cy="650159"/>
      </dsp:txXfrm>
    </dsp:sp>
    <dsp:sp modelId="{901264F2-1556-40BB-9B4E-6D7D2A4C5889}">
      <dsp:nvSpPr>
        <dsp:cNvPr id="0" name=""/>
        <dsp:cNvSpPr/>
      </dsp:nvSpPr>
      <dsp:spPr>
        <a:xfrm rot="5400000">
          <a:off x="4664400" y="415714"/>
          <a:ext cx="520127" cy="8011172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hlinkClick xmlns:r="http://schemas.openxmlformats.org/officeDocument/2006/relationships" r:id="rId6" action="ppaction://hlinkpres?slideindex=1&amp;slidetitle="/>
            </a:rPr>
            <a:t>Ознаки предметів.</a:t>
          </a:r>
          <a:endParaRPr lang="uk-UA" sz="2400" kern="1200" dirty="0" smtClean="0"/>
        </a:p>
      </dsp:txBody>
      <dsp:txXfrm rot="5400000">
        <a:off x="4664400" y="415714"/>
        <a:ext cx="520127" cy="8011172"/>
      </dsp:txXfrm>
    </dsp:sp>
    <dsp:sp modelId="{5F39C7BD-BD59-447F-ABA9-26E913413CB1}">
      <dsp:nvSpPr>
        <dsp:cNvPr id="0" name=""/>
        <dsp:cNvSpPr/>
      </dsp:nvSpPr>
      <dsp:spPr>
        <a:xfrm>
          <a:off x="2552" y="4096221"/>
          <a:ext cx="916324" cy="650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</a:t>
          </a:r>
        </a:p>
      </dsp:txBody>
      <dsp:txXfrm>
        <a:off x="2552" y="4096221"/>
        <a:ext cx="916324" cy="650159"/>
      </dsp:txXfrm>
    </dsp:sp>
    <dsp:sp modelId="{F59169E9-7B8D-4E3B-83B8-43D98B6B1DCF}">
      <dsp:nvSpPr>
        <dsp:cNvPr id="0" name=""/>
        <dsp:cNvSpPr/>
      </dsp:nvSpPr>
      <dsp:spPr>
        <a:xfrm rot="5400000">
          <a:off x="4664400" y="1098382"/>
          <a:ext cx="520127" cy="8011172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hlinkClick xmlns:r="http://schemas.openxmlformats.org/officeDocument/2006/relationships" r:id="rId7" action="ppaction://hlinkpres?slideindex=1&amp;slidetitle="/>
            </a:rPr>
            <a:t>Лічба предметів. Множина.</a:t>
          </a:r>
          <a:endParaRPr lang="uk-UA" sz="2400" kern="1200" dirty="0" smtClean="0"/>
        </a:p>
      </dsp:txBody>
      <dsp:txXfrm rot="5400000">
        <a:off x="4664400" y="1098382"/>
        <a:ext cx="520127" cy="8011172"/>
      </dsp:txXfrm>
    </dsp:sp>
    <dsp:sp modelId="{F61B0A9D-F1B1-455F-8E53-CEF643C27848}">
      <dsp:nvSpPr>
        <dsp:cNvPr id="0" name=""/>
        <dsp:cNvSpPr/>
      </dsp:nvSpPr>
      <dsp:spPr>
        <a:xfrm>
          <a:off x="2552" y="4778888"/>
          <a:ext cx="916324" cy="650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-</a:t>
          </a:r>
        </a:p>
      </dsp:txBody>
      <dsp:txXfrm>
        <a:off x="2552" y="4778888"/>
        <a:ext cx="916324" cy="6501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B34294-6D5C-4362-AE07-3750C0B6CB94}">
      <dsp:nvSpPr>
        <dsp:cNvPr id="0" name=""/>
        <dsp:cNvSpPr/>
      </dsp:nvSpPr>
      <dsp:spPr>
        <a:xfrm rot="16200000">
          <a:off x="-1787846" y="1794320"/>
          <a:ext cx="6624735" cy="303609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just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noProof="0" dirty="0" smtClean="0"/>
            <a:t>Коваль Л.В., </a:t>
          </a:r>
          <a:r>
            <a:rPr lang="uk-UA" sz="2400" b="1" kern="1200" noProof="0" dirty="0" err="1" smtClean="0"/>
            <a:t>Скворцова</a:t>
          </a:r>
          <a:r>
            <a:rPr lang="uk-UA" sz="2400" b="1" kern="1200" noProof="0" dirty="0" smtClean="0"/>
            <a:t> С.О. </a:t>
          </a:r>
          <a:r>
            <a:rPr lang="uk-UA" sz="2400" kern="1200" noProof="0" dirty="0" smtClean="0"/>
            <a:t>Методика навчання математики: теорія і практика: Підручник для студентів  за спеціальністю 6.010100 </a:t>
          </a:r>
          <a:r>
            <a:rPr lang="uk-UA" sz="2400" kern="1200" noProof="0" dirty="0" err="1" smtClean="0"/>
            <a:t>„Початкове</a:t>
          </a:r>
          <a:r>
            <a:rPr lang="uk-UA" sz="2400" kern="1200" noProof="0" dirty="0" smtClean="0"/>
            <a:t> </a:t>
          </a:r>
          <a:r>
            <a:rPr lang="uk-UA" sz="2400" kern="1200" noProof="0" dirty="0" err="1" smtClean="0"/>
            <a:t>навчання”</a:t>
          </a:r>
          <a:r>
            <a:rPr lang="uk-UA" sz="2400" kern="1200" noProof="0" dirty="0" smtClean="0"/>
            <a:t>, освітньо-кваліфікаційного рівня </a:t>
          </a:r>
          <a:r>
            <a:rPr lang="uk-UA" sz="2400" kern="1200" noProof="0" dirty="0" err="1" smtClean="0"/>
            <a:t>„бакалавр”</a:t>
          </a:r>
          <a:r>
            <a:rPr lang="uk-UA" sz="2400" kern="1200" noProof="0" dirty="0" smtClean="0"/>
            <a:t> – Харків: ЧП «</a:t>
          </a:r>
          <a:r>
            <a:rPr lang="uk-UA" sz="2400" kern="1200" noProof="0" dirty="0" err="1" smtClean="0"/>
            <a:t>Принт-Лідер</a:t>
          </a:r>
          <a:r>
            <a:rPr lang="uk-UA" sz="2400" kern="1200" noProof="0" dirty="0" smtClean="0"/>
            <a:t>»,  2011. – 414 с. – С.118 – 124.</a:t>
          </a:r>
          <a:endParaRPr lang="uk-UA" sz="2400" kern="1200" noProof="0" dirty="0"/>
        </a:p>
      </dsp:txBody>
      <dsp:txXfrm rot="16200000">
        <a:off x="-1787846" y="1794320"/>
        <a:ext cx="6624735" cy="3036093"/>
      </dsp:txXfrm>
    </dsp:sp>
    <dsp:sp modelId="{AA690A2A-462F-4842-87AB-27D36FBE8E82}">
      <dsp:nvSpPr>
        <dsp:cNvPr id="0" name=""/>
        <dsp:cNvSpPr/>
      </dsp:nvSpPr>
      <dsp:spPr>
        <a:xfrm rot="16200000">
          <a:off x="1259632" y="1794320"/>
          <a:ext cx="6624735" cy="303609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err="1" smtClean="0"/>
            <a:t>Скворцова</a:t>
          </a:r>
          <a:r>
            <a:rPr lang="uk-UA" sz="2400" b="1" kern="1200" dirty="0" smtClean="0"/>
            <a:t> С.О..</a:t>
          </a:r>
          <a:r>
            <a:rPr lang="ru-RU" sz="2400" kern="1200" dirty="0" smtClean="0"/>
            <a:t> М</a:t>
          </a:r>
          <a:r>
            <a:rPr lang="uk-UA" sz="2400" kern="1200" dirty="0" err="1" smtClean="0"/>
            <a:t>етодика</a:t>
          </a:r>
          <a:r>
            <a:rPr lang="uk-UA" sz="2400" kern="1200" dirty="0" smtClean="0"/>
            <a:t> навчання математики в першому класі: </a:t>
          </a:r>
          <a:r>
            <a:rPr lang="uk-UA" sz="2400" kern="1200" dirty="0" err="1" smtClean="0"/>
            <a:t>Навч</a:t>
          </a:r>
          <a:r>
            <a:rPr lang="uk-UA" sz="2400" kern="1200" dirty="0" smtClean="0"/>
            <a:t>. </a:t>
          </a:r>
          <a:r>
            <a:rPr lang="uk-UA" sz="2400" kern="1200" dirty="0" err="1" smtClean="0"/>
            <a:t>пос</a:t>
          </a:r>
          <a:r>
            <a:rPr lang="uk-UA" sz="2400" kern="1200" dirty="0" smtClean="0"/>
            <a:t>. — Одеса: </a:t>
          </a:r>
          <a:r>
            <a:rPr lang="uk-UA" sz="2400" kern="1200" dirty="0" err="1" smtClean="0"/>
            <a:t>“Фенікс”</a:t>
          </a:r>
          <a:r>
            <a:rPr lang="uk-UA" sz="2400" kern="1200" dirty="0" smtClean="0"/>
            <a:t>, 2011.— 240 с. – С.  23-52.</a:t>
          </a:r>
          <a:r>
            <a:rPr lang="uk-UA" sz="2400" b="1" kern="1200" dirty="0" smtClean="0"/>
            <a:t> Навчальні програми</a:t>
          </a:r>
          <a:r>
            <a:rPr lang="ru-RU" sz="2400" b="1" kern="1200" dirty="0" smtClean="0"/>
            <a:t> </a:t>
          </a:r>
          <a:r>
            <a:rPr lang="ru-RU" sz="2400" kern="1200" dirty="0" smtClean="0"/>
            <a:t>для  </a:t>
          </a:r>
          <a:r>
            <a:rPr lang="ru-RU" sz="2400" kern="1200" dirty="0" err="1" smtClean="0"/>
            <a:t>загальноосвітніх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навчальних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закладів</a:t>
          </a:r>
          <a:r>
            <a:rPr lang="ru-RU" sz="2400" kern="1200" dirty="0" smtClean="0"/>
            <a:t>. 1 – 4 </a:t>
          </a:r>
          <a:r>
            <a:rPr lang="ru-RU" sz="2400" kern="1200" dirty="0" err="1" smtClean="0"/>
            <a:t>класи</a:t>
          </a:r>
          <a:r>
            <a:rPr lang="ru-RU" sz="2400" kern="1200" dirty="0" smtClean="0"/>
            <a:t>. – К. : </a:t>
          </a:r>
          <a:r>
            <a:rPr lang="ru-RU" sz="2400" kern="1200" dirty="0" err="1" smtClean="0"/>
            <a:t>Видавничий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дім</a:t>
          </a:r>
          <a:r>
            <a:rPr lang="ru-RU" sz="2400" kern="1200" dirty="0" smtClean="0"/>
            <a:t> «</a:t>
          </a:r>
          <a:r>
            <a:rPr lang="ru-RU" sz="2400" kern="1200" dirty="0" err="1" smtClean="0"/>
            <a:t>Освіта</a:t>
          </a:r>
          <a:r>
            <a:rPr lang="ru-RU" sz="2400" kern="1200" dirty="0" smtClean="0"/>
            <a:t>», 2011. – 392 с. – С. 138 – 144.</a:t>
          </a:r>
        </a:p>
        <a:p>
          <a:pPr lvl="0" algn="just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uk-UA" sz="2400" kern="1200" noProof="0" dirty="0"/>
        </a:p>
      </dsp:txBody>
      <dsp:txXfrm rot="16200000">
        <a:off x="1259632" y="1794320"/>
        <a:ext cx="6624735" cy="3036093"/>
      </dsp:txXfrm>
    </dsp:sp>
    <dsp:sp modelId="{4D486EF9-B268-495E-A68E-24F75757F6C9}">
      <dsp:nvSpPr>
        <dsp:cNvPr id="0" name=""/>
        <dsp:cNvSpPr/>
      </dsp:nvSpPr>
      <dsp:spPr>
        <a:xfrm rot="16200000">
          <a:off x="4307111" y="1794320"/>
          <a:ext cx="6624735" cy="303609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just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err="1" smtClean="0"/>
            <a:t>Програма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розвитку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дітей</a:t>
          </a:r>
          <a:r>
            <a:rPr lang="ru-RU" sz="2400" kern="1200" dirty="0" smtClean="0"/>
            <a:t> старшого </a:t>
          </a:r>
          <a:r>
            <a:rPr lang="ru-RU" sz="2400" kern="1200" dirty="0" err="1" smtClean="0"/>
            <a:t>дошкільного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віку</a:t>
          </a:r>
          <a:r>
            <a:rPr lang="ru-RU" sz="2400" kern="1200" dirty="0" smtClean="0"/>
            <a:t> (6-й </a:t>
          </a:r>
          <a:r>
            <a:rPr lang="ru-RU" sz="2400" kern="1200" dirty="0" err="1" smtClean="0"/>
            <a:t>рік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життя</a:t>
          </a:r>
          <a:r>
            <a:rPr lang="ru-RU" sz="2400" kern="1200" dirty="0" smtClean="0"/>
            <a:t>) </a:t>
          </a:r>
          <a:r>
            <a:rPr lang="uk-UA" sz="2400" kern="1200" dirty="0" err="1" smtClean="0"/>
            <a:t>„</a:t>
          </a:r>
          <a:r>
            <a:rPr lang="uk-UA" sz="2400" b="1" kern="1200" dirty="0" err="1" smtClean="0"/>
            <a:t>Впевнений</a:t>
          </a:r>
          <a:r>
            <a:rPr lang="uk-UA" sz="2400" b="1" kern="1200" dirty="0" smtClean="0"/>
            <a:t> </a:t>
          </a:r>
          <a:r>
            <a:rPr lang="uk-UA" sz="2400" b="1" kern="1200" dirty="0" err="1" smtClean="0"/>
            <a:t>старт</a:t>
          </a:r>
          <a:r>
            <a:rPr lang="uk-UA" sz="2400" kern="1200" dirty="0" err="1" smtClean="0"/>
            <a:t>”</a:t>
          </a:r>
          <a:r>
            <a:rPr lang="uk-UA" sz="2400" kern="1200" dirty="0" smtClean="0"/>
            <a:t> </a:t>
          </a:r>
          <a:r>
            <a:rPr lang="ru-RU" sz="2400" kern="1200" dirty="0" smtClean="0"/>
            <a:t>– </a:t>
          </a:r>
          <a:r>
            <a:rPr lang="ru-RU" sz="2400" kern="1200" dirty="0" err="1" smtClean="0"/>
            <a:t>Київ</a:t>
          </a:r>
          <a:r>
            <a:rPr lang="ru-RU" sz="2400" kern="1200" dirty="0" smtClean="0"/>
            <a:t>, 2010. – 36 с.  – Режим доступу: </a:t>
          </a:r>
          <a:r>
            <a:rPr lang="ru-RU" sz="2400" u="sng" kern="1200" spc="-150" dirty="0" smtClean="0">
              <a:hlinkClick xmlns:r="http://schemas.openxmlformats.org/officeDocument/2006/relationships" r:id="rId1"/>
            </a:rPr>
            <a:t>http://www.mon.gov.ua/education/average/vpevnenyi_standart.doc</a:t>
          </a:r>
          <a:endParaRPr lang="ru-RU" sz="2400" u="sng" kern="1200" spc="-150" dirty="0" smtClean="0"/>
        </a:p>
        <a:p>
          <a:pPr lvl="0" algn="just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spc="-150" dirty="0" err="1" smtClean="0"/>
            <a:t>Базовий</a:t>
          </a:r>
          <a:r>
            <a:rPr lang="ru-RU" sz="2400" b="1" kern="1200" spc="-150" dirty="0" smtClean="0"/>
            <a:t> </a:t>
          </a:r>
          <a:r>
            <a:rPr lang="ru-RU" sz="2400" b="1" kern="1200" dirty="0" smtClean="0"/>
            <a:t>компонент </a:t>
          </a:r>
          <a:r>
            <a:rPr lang="ru-RU" sz="2400" b="1" kern="1200" dirty="0" err="1" smtClean="0"/>
            <a:t>дошкільної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освіти</a:t>
          </a:r>
          <a:r>
            <a:rPr lang="ru-RU" sz="2400" b="1" kern="1200" dirty="0" smtClean="0"/>
            <a:t> </a:t>
          </a:r>
          <a:r>
            <a:rPr lang="ru-RU" sz="2400" kern="1200" dirty="0" smtClean="0"/>
            <a:t>в </a:t>
          </a:r>
          <a:r>
            <a:rPr lang="ru-RU" sz="2400" kern="1200" dirty="0" err="1" smtClean="0"/>
            <a:t>Україні</a:t>
          </a:r>
          <a:r>
            <a:rPr lang="ru-RU" sz="2400" u="sng" kern="1200" dirty="0" smtClean="0"/>
            <a:t> </a:t>
          </a:r>
          <a:r>
            <a:rPr lang="ru-RU" sz="2400" kern="1200" dirty="0" smtClean="0"/>
            <a:t>– Режим доступу: </a:t>
          </a:r>
          <a:r>
            <a:rPr lang="ru-RU" sz="2400" u="sng" kern="1200" dirty="0" smtClean="0">
              <a:hlinkClick xmlns:r="http://schemas.openxmlformats.org/officeDocument/2006/relationships" r:id="rId2"/>
            </a:rPr>
            <a:t>http://</a:t>
          </a:r>
          <a:r>
            <a:rPr lang="ru-RU" sz="2400" u="sng" kern="1200" spc="-150" dirty="0" smtClean="0">
              <a:hlinkClick xmlns:r="http://schemas.openxmlformats.org/officeDocument/2006/relationships" r:id="rId2"/>
            </a:rPr>
            <a:t>www.mon.gov.ua/education/average</a:t>
          </a:r>
          <a:endParaRPr lang="uk-UA" sz="2400" b="1" kern="1200" spc="-150" noProof="0" dirty="0" smtClean="0"/>
        </a:p>
      </dsp:txBody>
      <dsp:txXfrm rot="16200000">
        <a:off x="4307111" y="1794320"/>
        <a:ext cx="6624735" cy="30360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A8F65B-9A00-43C1-A4F9-A68D41146E29}">
      <dsp:nvSpPr>
        <dsp:cNvPr id="0" name=""/>
        <dsp:cNvSpPr/>
      </dsp:nvSpPr>
      <dsp:spPr>
        <a:xfrm>
          <a:off x="206559" y="0"/>
          <a:ext cx="9700507" cy="558924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CD051-241E-4D49-90FE-79495E84D7B0}">
      <dsp:nvSpPr>
        <dsp:cNvPr id="0" name=""/>
        <dsp:cNvSpPr/>
      </dsp:nvSpPr>
      <dsp:spPr>
        <a:xfrm>
          <a:off x="1504291" y="4156159"/>
          <a:ext cx="205684" cy="205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30F68-F664-49D0-B634-4E8BA04DBCF2}">
      <dsp:nvSpPr>
        <dsp:cNvPr id="0" name=""/>
        <dsp:cNvSpPr/>
      </dsp:nvSpPr>
      <dsp:spPr>
        <a:xfrm>
          <a:off x="1116630" y="4259001"/>
          <a:ext cx="1564790" cy="133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8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 що Ви дізналися сьогодні на лекції?</a:t>
          </a:r>
          <a:endParaRPr lang="ru-RU" sz="2400" kern="1200" dirty="0"/>
        </a:p>
      </dsp:txBody>
      <dsp:txXfrm>
        <a:off x="1116630" y="4259001"/>
        <a:ext cx="1564790" cy="1330239"/>
      </dsp:txXfrm>
    </dsp:sp>
    <dsp:sp modelId="{BBEC6CA9-E41C-4CBB-BA49-850C00ADEA47}">
      <dsp:nvSpPr>
        <dsp:cNvPr id="0" name=""/>
        <dsp:cNvSpPr/>
      </dsp:nvSpPr>
      <dsp:spPr>
        <a:xfrm>
          <a:off x="2617668" y="3086378"/>
          <a:ext cx="321940" cy="321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FDAFD-525F-436C-B14B-2567CFE67020}">
      <dsp:nvSpPr>
        <dsp:cNvPr id="0" name=""/>
        <dsp:cNvSpPr/>
      </dsp:nvSpPr>
      <dsp:spPr>
        <a:xfrm>
          <a:off x="2763630" y="3247349"/>
          <a:ext cx="1816229" cy="2341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8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Яка інформація була цікавою найбільшою мірою?</a:t>
          </a:r>
          <a:endParaRPr lang="ru-RU" sz="2400" kern="1200" dirty="0"/>
        </a:p>
      </dsp:txBody>
      <dsp:txXfrm>
        <a:off x="2763630" y="3247349"/>
        <a:ext cx="1816229" cy="2341891"/>
      </dsp:txXfrm>
    </dsp:sp>
    <dsp:sp modelId="{00B64851-C59E-4DDB-9091-7A0B9F221FC0}">
      <dsp:nvSpPr>
        <dsp:cNvPr id="0" name=""/>
        <dsp:cNvSpPr/>
      </dsp:nvSpPr>
      <dsp:spPr>
        <a:xfrm>
          <a:off x="4048514" y="2233460"/>
          <a:ext cx="429253" cy="429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8D1BA-E84F-4FDE-83D5-6EB0E59373E3}">
      <dsp:nvSpPr>
        <dsp:cNvPr id="0" name=""/>
        <dsp:cNvSpPr/>
      </dsp:nvSpPr>
      <dsp:spPr>
        <a:xfrm>
          <a:off x="4263140" y="2448087"/>
          <a:ext cx="1725957" cy="3141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5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 що ще Ви хотіли б дізнатися?</a:t>
          </a:r>
          <a:endParaRPr lang="ru-RU" sz="2400" kern="1200" dirty="0"/>
        </a:p>
      </dsp:txBody>
      <dsp:txXfrm>
        <a:off x="4263140" y="2448087"/>
        <a:ext cx="1725957" cy="3141153"/>
      </dsp:txXfrm>
    </dsp:sp>
    <dsp:sp modelId="{6A1A9D43-13BA-492F-877E-6840D854D3C9}">
      <dsp:nvSpPr>
        <dsp:cNvPr id="0" name=""/>
        <dsp:cNvSpPr/>
      </dsp:nvSpPr>
      <dsp:spPr>
        <a:xfrm>
          <a:off x="5711872" y="1567223"/>
          <a:ext cx="554452" cy="554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3EE16-9FDD-4C0D-A8C9-B38A905D9D21}">
      <dsp:nvSpPr>
        <dsp:cNvPr id="0" name=""/>
        <dsp:cNvSpPr/>
      </dsp:nvSpPr>
      <dsp:spPr>
        <a:xfrm>
          <a:off x="5900743" y="2197452"/>
          <a:ext cx="2251006" cy="314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79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У чому Ви добре розібралися?</a:t>
          </a:r>
          <a:endParaRPr lang="ru-RU" sz="2400" kern="1200" dirty="0"/>
        </a:p>
      </dsp:txBody>
      <dsp:txXfrm>
        <a:off x="5900743" y="2197452"/>
        <a:ext cx="2251006" cy="3147459"/>
      </dsp:txXfrm>
    </dsp:sp>
    <dsp:sp modelId="{75C4CAF9-F84A-4BA7-BF8B-1C7B7B03A35E}">
      <dsp:nvSpPr>
        <dsp:cNvPr id="0" name=""/>
        <dsp:cNvSpPr/>
      </dsp:nvSpPr>
      <dsp:spPr>
        <a:xfrm>
          <a:off x="7424415" y="1122319"/>
          <a:ext cx="706480" cy="70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55F36-FB44-4AFE-89C6-FD47523E4240}">
      <dsp:nvSpPr>
        <dsp:cNvPr id="0" name=""/>
        <dsp:cNvSpPr/>
      </dsp:nvSpPr>
      <dsp:spPr>
        <a:xfrm>
          <a:off x="7549033" y="1714482"/>
          <a:ext cx="2245801" cy="363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34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Над чим ще слід попрацювати?</a:t>
          </a:r>
          <a:endParaRPr lang="ru-RU" sz="2400" kern="1200" dirty="0"/>
        </a:p>
      </dsp:txBody>
      <dsp:txXfrm>
        <a:off x="7549033" y="1714482"/>
        <a:ext cx="2245801" cy="3635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5A04E-443D-462F-A95B-E8BDD1C9C6B7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8C97-619F-4159-B2C4-332B92C15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305177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/>
            </a:r>
            <a:br>
              <a:rPr lang="ru-RU" sz="48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</a:br>
            <a:r>
              <a:rPr lang="uk-UA" sz="48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uk-UA" sz="4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актуалізації та систематизації знань першокласників на початку навчального року</a:t>
            </a:r>
            <a:endParaRPr lang="ru-RU" sz="4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134950"/>
            <a:ext cx="8715404" cy="150876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Зміст лекції: доктор пед. наук </a:t>
            </a:r>
            <a:r>
              <a:rPr lang="uk-UA" sz="3200" dirty="0" err="1" smtClean="0"/>
              <a:t>Скворцова</a:t>
            </a:r>
            <a:r>
              <a:rPr lang="uk-UA" sz="3200" dirty="0" smtClean="0"/>
              <a:t> Світлана Олексіївна</a:t>
            </a:r>
          </a:p>
          <a:p>
            <a:r>
              <a:rPr lang="uk-UA" sz="3200" dirty="0" smtClean="0"/>
              <a:t>Технічна  підтримка: </a:t>
            </a:r>
            <a:r>
              <a:rPr lang="uk-UA" sz="3200" dirty="0" err="1" smtClean="0"/>
              <a:t>Гаран</a:t>
            </a:r>
            <a:r>
              <a:rPr lang="uk-UA" sz="3200" dirty="0" smtClean="0"/>
              <a:t> Марина</a:t>
            </a:r>
            <a:r>
              <a:rPr lang="en-US" sz="3200" dirty="0" smtClean="0"/>
              <a:t> </a:t>
            </a:r>
            <a:r>
              <a:rPr lang="uk-UA" sz="3200" dirty="0" smtClean="0"/>
              <a:t>Сергіївна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500" fill="hold"/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500" fill="hold"/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6" grpId="1" uiExpand="1">
        <p:bldSub>
          <a:bldDgm bld="lvlOne"/>
        </p:bldSub>
      </p:bldGraphic>
      <p:bldGraphic spid="6" grpId="2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План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900115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BB375-6319-4214-89A9-B3927C2E3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C2BB375-6319-4214-89A9-B3927C2E3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EE1D4-D5A0-4711-BBAC-1E9C01BF7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94EE1D4-D5A0-4711-BBAC-1E9C01BF7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94D313-2FA7-4078-BBC5-95F9E5421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C94D313-2FA7-4078-BBC5-95F9E5421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911F85-0A28-4509-8A5F-C41B4F082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4D911F85-0A28-4509-8A5F-C41B4F082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90DE02-CD50-420C-BA04-50643584E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C90DE02-CD50-420C-BA04-50643584E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0509D2-0D36-4BF8-BB60-F5512EEE4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50509D2-0D36-4BF8-BB60-F5512EEE4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573CE-C075-413A-8674-BBB152F3F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5B573CE-C075-413A-8674-BBB152F3F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7FF2-3CA3-4746-AA39-77C4E2F36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58027FF2-3CA3-4746-AA39-77C4E2F36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8314F-2955-4195-9CB9-FD09367BF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7C08314F-2955-4195-9CB9-FD09367BF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24923-25DE-4B1F-9EC6-FAEB41D5E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BC24923-25DE-4B1F-9EC6-FAEB41D5E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BBEE6-5CD2-4450-B9C1-DE6E9355D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28BBEE6-5CD2-4450-B9C1-DE6E9355D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12C42-86AE-49B4-9A1C-154A1959E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D5412C42-86AE-49B4-9A1C-154A1959E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9C7BD-BD59-447F-ABA9-26E913413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5F39C7BD-BD59-447F-ABA9-26E913413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264F2-1556-40BB-9B4E-6D7D2A4C5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01264F2-1556-40BB-9B4E-6D7D2A4C5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1B0A9D-F1B1-455F-8E53-CEF643C27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F61B0A9D-F1B1-455F-8E53-CEF643C27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9169E9-7B8D-4E3B-83B8-43D98B6B1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F59169E9-7B8D-4E3B-83B8-43D98B6B1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572" y="-285776"/>
            <a:ext cx="8229600" cy="125272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Література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548680"/>
          <a:ext cx="9144000" cy="66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B34294-6D5C-4362-AE07-3750C0B6C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6B34294-6D5C-4362-AE07-3750C0B6C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90A2A-462F-4842-87AB-27D36FBE8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A690A2A-462F-4842-87AB-27D36FBE8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486EF9-B268-495E-A68E-24F75757F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4D486EF9-B268-495E-A68E-24F75757F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Рефлексія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831294" y="-17101"/>
          <a:ext cx="10189640" cy="558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6"/>
          <p:cNvGrpSpPr/>
          <p:nvPr/>
        </p:nvGrpSpPr>
        <p:grpSpPr>
          <a:xfrm>
            <a:off x="3602266" y="3789040"/>
            <a:ext cx="5184576" cy="3068960"/>
            <a:chOff x="3602266" y="3789040"/>
            <a:chExt cx="5184576" cy="3068960"/>
          </a:xfrm>
        </p:grpSpPr>
        <p:sp>
          <p:nvSpPr>
            <p:cNvPr id="5" name="Пятно 2 4"/>
            <p:cNvSpPr/>
            <p:nvPr/>
          </p:nvSpPr>
          <p:spPr>
            <a:xfrm>
              <a:off x="3602266" y="3789040"/>
              <a:ext cx="5184576" cy="306896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73772" y="5013176"/>
              <a:ext cx="3384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Чи задоволені Ви своєю роботою на лекції?</a:t>
              </a:r>
              <a:endParaRPr lang="ru-RU" sz="24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A8F65B-9A00-43C1-A4F9-A68D41146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EA8F65B-9A00-43C1-A4F9-A68D41146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CD051-241E-4D49-90FE-79495E84D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FECD051-241E-4D49-90FE-79495E84D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30F68-F664-49D0-B634-4E8BA04D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7B30F68-F664-49D0-B634-4E8BA04DB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EC6CA9-E41C-4CBB-BA49-850C00ADE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BEC6CA9-E41C-4CBB-BA49-850C00ADE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BFDAFD-525F-436C-B14B-2567CFE67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8BFDAFD-525F-436C-B14B-2567CFE67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B64851-C59E-4DDB-9091-7A0B9F221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0B64851-C59E-4DDB-9091-7A0B9F221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58D1BA-E84F-4FDE-83D5-6EB0E5937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058D1BA-E84F-4FDE-83D5-6EB0E5937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A9D43-13BA-492F-877E-6840D854D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A1A9D43-13BA-492F-877E-6840D854D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3EE16-9FDD-4C0D-A8C9-B38A905D9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BA3EE16-9FDD-4C0D-A8C9-B38A905D9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4CAF9-F84A-4BA7-BF8B-1C7B7B03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5C4CAF9-F84A-4BA7-BF8B-1C7B7B03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055F36-FB44-4AFE-89C6-FD47523E4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79055F36-FB44-4AFE-89C6-FD47523E4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426464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Дякую за увагу!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15068">
            <a:off x="3277484" y="2083767"/>
            <a:ext cx="2606986" cy="37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8616">
            <a:off x="760843" y="2124955"/>
            <a:ext cx="2574156" cy="374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773">
            <a:off x="5791962" y="2702419"/>
            <a:ext cx="2598693" cy="375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f46bdac99bce25ec81aee33a16998b18a7626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5526</TotalTime>
  <Words>417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Модульная</vt:lpstr>
      <vt:lpstr>  Методика актуалізації та систематизації знань першокласників на початку навчального року</vt:lpstr>
      <vt:lpstr>Проблемні питання</vt:lpstr>
      <vt:lpstr>План</vt:lpstr>
      <vt:lpstr>Література</vt:lpstr>
      <vt:lpstr>Рефлексія</vt:lpstr>
      <vt:lpstr>Дякую за увагу!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3.   Методика актуалізації та систематизації знань першокласників на початку навчального року</dc:title>
  <dc:creator>Admin</dc:creator>
  <cp:lastModifiedBy>Marinochka</cp:lastModifiedBy>
  <cp:revision>217</cp:revision>
  <dcterms:created xsi:type="dcterms:W3CDTF">2013-02-03T08:00:45Z</dcterms:created>
  <dcterms:modified xsi:type="dcterms:W3CDTF">2016-03-31T22:39:17Z</dcterms:modified>
</cp:coreProperties>
</file>