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"/>
  </p:notesMasterIdLst>
  <p:sldIdLst>
    <p:sldId id="347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66"/>
    <a:srgbClr val="64DAF2"/>
    <a:srgbClr val="60E8F6"/>
    <a:srgbClr val="FF3300"/>
    <a:srgbClr val="66FF33"/>
    <a:srgbClr val="FBCC8D"/>
    <a:srgbClr val="4BD0FF"/>
    <a:srgbClr val="15C2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8" autoAdjust="0"/>
    <p:restoredTop sz="98387" autoAdjust="0"/>
  </p:normalViewPr>
  <p:slideViewPr>
    <p:cSldViewPr>
      <p:cViewPr>
        <p:scale>
          <a:sx n="69" d="100"/>
          <a:sy n="69" d="100"/>
        </p:scale>
        <p:origin x="-42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/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 8 – 49.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algn="just"/>
          <a:r>
            <a:rPr lang="uk-UA" sz="2400" b="1" noProof="0" dirty="0" smtClean="0"/>
            <a:t>Богданович М.В., Козак М.В., Король Я.А.</a:t>
          </a:r>
          <a:r>
            <a:rPr lang="uk-UA" sz="2400" noProof="0" dirty="0" smtClean="0"/>
            <a:t> Методика викладання математики в початкових класах: </a:t>
          </a:r>
          <a:r>
            <a:rPr lang="uk-UA" sz="2400" noProof="0" dirty="0" err="1" smtClean="0"/>
            <a:t>Навч</a:t>
          </a:r>
          <a:r>
            <a:rPr lang="uk-UA" sz="2400" noProof="0" dirty="0" smtClean="0"/>
            <a:t>. </a:t>
          </a:r>
          <a:r>
            <a:rPr lang="uk-UA" sz="2400" noProof="0" dirty="0" err="1" smtClean="0"/>
            <a:t>пос</a:t>
          </a:r>
          <a:r>
            <a:rPr lang="uk-UA" sz="2400" noProof="0" dirty="0" smtClean="0"/>
            <a:t>. — К.: А.С.К., 1988. —352 с. – С.  5-47.</a:t>
          </a: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/>
          <a:r>
            <a:rPr lang="uk-UA" sz="2400" b="1" noProof="0" smtClean="0"/>
            <a:t>Державний стандарт </a:t>
          </a:r>
          <a:r>
            <a:rPr lang="uk-UA" sz="2400" noProof="0" smtClean="0"/>
            <a:t>початкової загальної освіти // Початкова  школа. – 2011. – №7. – С. 1-18.</a:t>
          </a:r>
        </a:p>
        <a:p>
          <a:pPr algn="just"/>
          <a:r>
            <a:rPr lang="uk-UA" sz="2400" b="1" noProof="0" smtClean="0"/>
            <a:t>Навчальні програми </a:t>
          </a:r>
          <a:r>
            <a:rPr lang="uk-UA" sz="2400" noProof="0" smtClean="0"/>
            <a:t>для  загальноосвітніх навчальних закладів. 1 – 4 класи. – К. : Видавничий дім «Освіта», 2011. – 392 с. – С. 138 – 170.</a:t>
          </a:r>
          <a:endParaRPr lang="uk-UA" sz="2400" noProof="0" dirty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D2DC47-AF9E-4615-B000-3FE6331E1D69}" type="presOf" srcId="{904D20C8-10B8-4171-B597-768FCCA53FB4}" destId="{AA690A2A-462F-4842-87AB-27D36FBE8E82}" srcOrd="0" destOrd="0" presId="urn:microsoft.com/office/officeart/2005/8/layout/hList6"/>
    <dgm:cxn modelId="{A97C5A80-BB65-4BA0-A15C-2A7B83062DEE}" type="presOf" srcId="{F0185DEC-A004-4FA4-88FD-66C2E3F007A9}" destId="{E6B34294-6D5C-4362-AE07-3750C0B6CB94}" srcOrd="0" destOrd="0" presId="urn:microsoft.com/office/officeart/2005/8/layout/hList6"/>
    <dgm:cxn modelId="{9A537D71-E06E-4DE9-90CC-FC8733FF4555}" type="presOf" srcId="{A1FDD25E-E824-4031-88BC-0F373555732D}" destId="{4D486EF9-B268-495E-A68E-24F75757F6C9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BEBBEA01-1DF8-48A7-86F9-95E8D8DE6C01}" type="presOf" srcId="{DD079A72-2727-424D-B5FE-A91191538121}" destId="{1B3D0ADA-319A-4940-B395-95DDFC699AD5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8E363666-2244-43E2-8B7E-2BF035F42646}" type="presParOf" srcId="{1B3D0ADA-319A-4940-B395-95DDFC699AD5}" destId="{E6B34294-6D5C-4362-AE07-3750C0B6CB94}" srcOrd="0" destOrd="0" presId="urn:microsoft.com/office/officeart/2005/8/layout/hList6"/>
    <dgm:cxn modelId="{EF289423-EDC6-48A1-B5F8-16071702125A}" type="presParOf" srcId="{1B3D0ADA-319A-4940-B395-95DDFC699AD5}" destId="{E8E4BE53-D7CF-43C4-9E28-06C19846DE34}" srcOrd="1" destOrd="0" presId="urn:microsoft.com/office/officeart/2005/8/layout/hList6"/>
    <dgm:cxn modelId="{BC727678-2ED9-4735-9B87-3B3AEC850D5D}" type="presParOf" srcId="{1B3D0ADA-319A-4940-B395-95DDFC699AD5}" destId="{AA690A2A-462F-4842-87AB-27D36FBE8E82}" srcOrd="2" destOrd="0" presId="urn:microsoft.com/office/officeart/2005/8/layout/hList6"/>
    <dgm:cxn modelId="{F4C36872-2D7B-45D5-ABC6-83A584A95D71}" type="presParOf" srcId="{1B3D0ADA-319A-4940-B395-95DDFC699AD5}" destId="{5B68EF68-1A81-4AB3-AAA6-287B403EDA26}" srcOrd="3" destOrd="0" presId="urn:microsoft.com/office/officeart/2005/8/layout/hList6"/>
    <dgm:cxn modelId="{FCD1CAA4-2D7E-49E8-8A85-6DA868A068CE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 8 – 49.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/>
            <a:t>Богданович М.В., Козак М.В., Король Я.А.</a:t>
          </a:r>
          <a:r>
            <a:rPr lang="uk-UA" sz="2400" kern="1200" noProof="0" dirty="0" smtClean="0"/>
            <a:t> Методика викладання математики в початкових класах: </a:t>
          </a:r>
          <a:r>
            <a:rPr lang="uk-UA" sz="2400" kern="1200" noProof="0" dirty="0" err="1" smtClean="0"/>
            <a:t>Навч</a:t>
          </a:r>
          <a:r>
            <a:rPr lang="uk-UA" sz="2400" kern="1200" noProof="0" dirty="0" smtClean="0"/>
            <a:t>. </a:t>
          </a:r>
          <a:r>
            <a:rPr lang="uk-UA" sz="2400" kern="1200" noProof="0" dirty="0" err="1" smtClean="0"/>
            <a:t>пос</a:t>
          </a:r>
          <a:r>
            <a:rPr lang="uk-UA" sz="2400" kern="1200" noProof="0" dirty="0" smtClean="0"/>
            <a:t>. — К.: А.С.К., 1988. —352 с. – С.  5-47.</a:t>
          </a: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smtClean="0"/>
            <a:t>Державний стандарт </a:t>
          </a:r>
          <a:r>
            <a:rPr lang="uk-UA" sz="2400" kern="1200" noProof="0" smtClean="0"/>
            <a:t>початкової загальної освіти // Початкова  школа. – 2011. – №7. – С. 1-18.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smtClean="0"/>
            <a:t>Навчальні програми </a:t>
          </a:r>
          <a:r>
            <a:rPr lang="uk-UA" sz="2400" kern="1200" noProof="0" smtClean="0"/>
            <a:t>для  загальноосвітніх навчальних закладів. 1 – 4 класи. – К. : Видавничий дім «Освіта», 2011. – 392 с. – С. 138 – 170.</a:t>
          </a:r>
          <a:endParaRPr lang="uk-UA" sz="2400" kern="1200" noProof="0" dirty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8F1-9235-48AA-8DF1-FA6C2201AD21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0907D-C62D-447F-B6CB-F7ED31CB1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RESOURCE_PATHS_HASH_2" val="c2eaf3d83f2232aad32f0d94a5bb226706b913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9652</TotalTime>
  <Words>141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слайд4</dc:title>
  <dc:creator>Admin</dc:creator>
  <cp:lastModifiedBy>Marinochka</cp:lastModifiedBy>
  <cp:revision>386</cp:revision>
  <dcterms:created xsi:type="dcterms:W3CDTF">2013-01-21T12:05:10Z</dcterms:created>
  <dcterms:modified xsi:type="dcterms:W3CDTF">2016-06-21T19:11:52Z</dcterms:modified>
</cp:coreProperties>
</file>