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"/>
  </p:notesMasterIdLst>
  <p:sldIdLst>
    <p:sldId id="348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66"/>
    <a:srgbClr val="64DAF2"/>
    <a:srgbClr val="60E8F6"/>
    <a:srgbClr val="FF3300"/>
    <a:srgbClr val="66FF33"/>
    <a:srgbClr val="FBCC8D"/>
    <a:srgbClr val="4BD0FF"/>
    <a:srgbClr val="15C2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8387" autoAdjust="0"/>
  </p:normalViewPr>
  <p:slideViewPr>
    <p:cSldViewPr>
      <p:cViewPr>
        <p:scale>
          <a:sx n="69" d="100"/>
          <a:sy n="69" d="100"/>
        </p:scale>
        <p:origin x="-78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r>
            <a:rPr lang="uk-UA" sz="1800" dirty="0" smtClean="0"/>
            <a:t>Чому вчителю початкових класів потрібно знати методику навчання математики? Може достатньо знань з дидактики та психології?</a:t>
          </a:r>
          <a:endParaRPr lang="ru-RU" sz="180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endParaRPr lang="ru-RU" sz="180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endParaRPr lang="ru-RU"/>
        </a:p>
      </dgm:t>
    </dgm:pt>
    <dgm:pt modelId="{3430469C-5B45-461C-866D-58495B6FB7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навчання математики? Якими документами вони визначаються?</a:t>
          </a:r>
          <a:endParaRPr lang="ru-RU" sz="1800" dirty="0"/>
        </a:p>
      </dgm:t>
    </dgm:pt>
    <dgm:pt modelId="{E8B94620-084C-45CE-B89C-A748BC747FC4}" type="parTrans" cxnId="{9D18BF58-DC3E-403B-95BD-E9E612F870EC}">
      <dgm:prSet/>
      <dgm:spPr/>
      <dgm:t>
        <a:bodyPr/>
        <a:lstStyle/>
        <a:p>
          <a:endParaRPr lang="ru-RU" sz="1800"/>
        </a:p>
      </dgm:t>
    </dgm:pt>
    <dgm:pt modelId="{DAEC5282-92D2-4595-87CC-BBD9814DFC53}" type="sibTrans" cxnId="{9D18BF58-DC3E-403B-95BD-E9E612F870EC}">
      <dgm:prSet/>
      <dgm:spPr/>
      <dgm:t>
        <a:bodyPr/>
        <a:lstStyle/>
        <a:p>
          <a:endParaRPr lang="ru-RU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Чому виділено саме такий зміст навчання математики молодших школярів? </a:t>
          </a:r>
          <a:endParaRPr lang="ru-RU" sz="180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endParaRPr lang="ru-RU" sz="180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endParaRPr lang="ru-RU"/>
        </a:p>
      </dgm:t>
    </dgm:pt>
    <dgm:pt modelId="{9747C16B-5A0E-4F01-8F15-B107E19254FC}">
      <dgm:prSet custT="1"/>
      <dgm:spPr/>
      <dgm:t>
        <a:bodyPr/>
        <a:lstStyle/>
        <a:p>
          <a:r>
            <a:rPr lang="uk-UA" sz="1800" dirty="0" smtClean="0"/>
            <a:t>Чому важливо, передусім, вивчити нормативне забезпечення початкової освіти? </a:t>
          </a:r>
          <a:endParaRPr lang="ru-RU" sz="180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endParaRPr lang="ru-RU" sz="180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endParaRPr lang="ru-RU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математики? Підручники яких авторських колективів є чинними на сучасному етапі розвитку початкової школи?</a:t>
          </a:r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endParaRPr lang="ru-RU" sz="180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endParaRPr lang="ru-RU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варто враховувати, добираючи методи навчання для певного уроку?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endParaRPr lang="ru-RU" sz="180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endParaRPr lang="ru-RU"/>
        </a:p>
      </dgm:t>
    </dgm:pt>
    <dgm:pt modelId="{F21DF8CB-5F07-40BA-813C-A2FC19669F42}">
      <dgm:prSet custT="1"/>
      <dgm:spPr/>
      <dgm:t>
        <a:bodyPr/>
        <a:lstStyle/>
        <a:p>
          <a:r>
            <a:rPr lang="uk-UA" sz="1800" dirty="0" smtClean="0"/>
            <a:t>Які навчальні технології переважно застосовуються у навчанні математики?</a:t>
          </a:r>
          <a:endParaRPr lang="ru-RU" sz="1800" dirty="0"/>
        </a:p>
      </dgm:t>
    </dgm:pt>
    <dgm:pt modelId="{873CB093-4919-4204-984C-9019D21B305F}" type="parTrans" cxnId="{65B2CCC3-EF6B-4A83-B9CC-78D1A1BD0F5A}">
      <dgm:prSet/>
      <dgm:spPr/>
      <dgm:t>
        <a:bodyPr/>
        <a:lstStyle/>
        <a:p>
          <a:endParaRPr lang="ru-RU" sz="1800"/>
        </a:p>
      </dgm:t>
    </dgm:pt>
    <dgm:pt modelId="{AB322C78-FE39-4787-8F17-CA1C31C0D5B5}" type="sibTrans" cxnId="{65B2CCC3-EF6B-4A83-B9CC-78D1A1BD0F5A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8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8" custScaleX="215069" custScaleY="2056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7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8" custScaleX="608210" custScaleY="265612" custLinFactX="-100000" custLinFactNeighborX="-151292" custLinFactNeighborY="42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8" custScaleX="643020" custScaleY="240133" custLinFactX="100000" custLinFactNeighborX="127540" custLinFactNeighborY="-54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9A856-7412-4D7F-9E18-5AF80C3BFD13}" type="pres">
      <dgm:prSet presAssocID="{E8B94620-084C-45CE-B89C-A748BC747FC4}" presName="Name25" presStyleLbl="parChTrans1D1" presStyleIdx="2" presStyleCnt="7"/>
      <dgm:spPr/>
      <dgm:t>
        <a:bodyPr/>
        <a:lstStyle/>
        <a:p>
          <a:endParaRPr lang="ru-RU"/>
        </a:p>
      </dgm:t>
    </dgm:pt>
    <dgm:pt modelId="{4E8DD8B3-1D8E-462C-842F-23EBF929FD02}" type="pres">
      <dgm:prSet presAssocID="{3430469C-5B45-461C-866D-58495B6FB768}" presName="node" presStyleCnt="0"/>
      <dgm:spPr/>
      <dgm:t>
        <a:bodyPr/>
        <a:lstStyle/>
        <a:p>
          <a:endParaRPr lang="ru-RU"/>
        </a:p>
      </dgm:t>
    </dgm:pt>
    <dgm:pt modelId="{914F2795-3886-40C5-923D-662828696E54}" type="pres">
      <dgm:prSet presAssocID="{3430469C-5B45-461C-866D-58495B6FB768}" presName="parentNode" presStyleLbl="node1" presStyleIdx="3" presStyleCnt="8" custScaleX="567009" custScaleY="260784" custLinFactX="200000" custLinFactNeighborX="235445" custLinFactNeighborY="-9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84AB-C262-4866-95BD-31605E8CEE04}" type="pres">
      <dgm:prSet presAssocID="{3430469C-5B45-461C-866D-58495B6FB7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3" presStyleCnt="7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4" presStyleCnt="8" custScaleX="492006" custScaleY="213500" custLinFactNeighborX="59306" custLinFactNeighborY="23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4" presStyleCnt="7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5" presStyleCnt="8" custScaleX="514633" custScaleY="384534" custLinFactX="200000" custLinFactNeighborX="256752" custLinFactNeighborY="356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5" presStyleCnt="7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6" presStyleCnt="8" custScaleX="557727" custScaleY="245649" custLinFactNeighborX="41178" custLinFactNeighborY="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7B4B6-239C-4475-97A6-05B50B5B0DEE}" type="pres">
      <dgm:prSet presAssocID="{873CB093-4919-4204-984C-9019D21B305F}" presName="Name25" presStyleLbl="parChTrans1D1" presStyleIdx="6" presStyleCnt="7"/>
      <dgm:spPr/>
      <dgm:t>
        <a:bodyPr/>
        <a:lstStyle/>
        <a:p>
          <a:endParaRPr lang="ru-RU"/>
        </a:p>
      </dgm:t>
    </dgm:pt>
    <dgm:pt modelId="{671DF754-79E9-4849-A8E4-0B3CF0D32EEF}" type="pres">
      <dgm:prSet presAssocID="{F21DF8CB-5F07-40BA-813C-A2FC19669F42}" presName="node" presStyleCnt="0"/>
      <dgm:spPr/>
      <dgm:t>
        <a:bodyPr/>
        <a:lstStyle/>
        <a:p>
          <a:endParaRPr lang="ru-RU"/>
        </a:p>
      </dgm:t>
    </dgm:pt>
    <dgm:pt modelId="{FD99FAA3-C1A8-4026-9BF3-C44B017FFEE3}" type="pres">
      <dgm:prSet presAssocID="{F21DF8CB-5F07-40BA-813C-A2FC19669F42}" presName="parentNode" presStyleLbl="node1" presStyleIdx="7" presStyleCnt="8" custScaleX="512326" custScaleY="257522" custLinFactX="-122879" custLinFactNeighborX="-200000" custLinFactNeighborY="-57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B782-14EE-4D4B-8587-05BD6325C680}" type="pres">
      <dgm:prSet presAssocID="{F21DF8CB-5F07-40BA-813C-A2FC19669F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6A608-229A-415B-9138-3012EB31D50E}" type="presOf" srcId="{3430469C-5B45-461C-866D-58495B6FB768}" destId="{914F2795-3886-40C5-923D-662828696E54}" srcOrd="0" destOrd="0" presId="urn:microsoft.com/office/officeart/2005/8/layout/radial2"/>
    <dgm:cxn modelId="{793BBA46-A3E6-4642-A1C0-E48089AD1325}" type="presOf" srcId="{873CB093-4919-4204-984C-9019D21B305F}" destId="{55A7B4B6-239C-4475-97A6-05B50B5B0DEE}" srcOrd="0" destOrd="0" presId="urn:microsoft.com/office/officeart/2005/8/layout/radial2"/>
    <dgm:cxn modelId="{2F1C6D15-9653-4A02-B8D2-6BDC148878E0}" type="presOf" srcId="{E8B94620-084C-45CE-B89C-A748BC747FC4}" destId="{5189A856-7412-4D7F-9E18-5AF80C3BFD13}" srcOrd="0" destOrd="0" presId="urn:microsoft.com/office/officeart/2005/8/layout/radial2"/>
    <dgm:cxn modelId="{EF0E0A74-4940-4399-8923-B55F29EBDD15}" type="presOf" srcId="{88F48A50-D5AF-4B10-9843-ED9B35349155}" destId="{B7B82133-1255-4D7C-9773-CDD7AC565850}" srcOrd="0" destOrd="0" presId="urn:microsoft.com/office/officeart/2005/8/layout/radial2"/>
    <dgm:cxn modelId="{9D18BF58-DC3E-403B-95BD-E9E612F870EC}" srcId="{61230914-E411-496F-8FF9-20F1836C95CC}" destId="{3430469C-5B45-461C-866D-58495B6FB768}" srcOrd="2" destOrd="0" parTransId="{E8B94620-084C-45CE-B89C-A748BC747FC4}" sibTransId="{DAEC5282-92D2-4595-87CC-BBD9814DFC53}"/>
    <dgm:cxn modelId="{CCD5E305-55E5-4BD1-9835-41C32D3ED6F2}" type="presOf" srcId="{01346AEA-7245-4334-8B22-FBEE0259D948}" destId="{33CAB849-1A6D-4304-842C-36E06967567F}" srcOrd="0" destOrd="0" presId="urn:microsoft.com/office/officeart/2005/8/layout/radial2"/>
    <dgm:cxn modelId="{65B2CCC3-EF6B-4A83-B9CC-78D1A1BD0F5A}" srcId="{61230914-E411-496F-8FF9-20F1836C95CC}" destId="{F21DF8CB-5F07-40BA-813C-A2FC19669F42}" srcOrd="6" destOrd="0" parTransId="{873CB093-4919-4204-984C-9019D21B305F}" sibTransId="{AB322C78-FE39-4787-8F17-CA1C31C0D5B5}"/>
    <dgm:cxn modelId="{2286F42F-2C84-4BEF-B96B-B18536A3F92C}" type="presOf" srcId="{0E019FB5-439C-4B38-A23D-DA100B86E997}" destId="{2B05C3DE-A3BE-4A97-9B99-8C391FDBFBEE}" srcOrd="0" destOrd="0" presId="urn:microsoft.com/office/officeart/2005/8/layout/radial2"/>
    <dgm:cxn modelId="{AAB08CA4-23EB-403F-B771-08619B94CE9F}" type="presOf" srcId="{F21DF8CB-5F07-40BA-813C-A2FC19669F42}" destId="{FD99FAA3-C1A8-4026-9BF3-C44B017FFEE3}" srcOrd="0" destOrd="0" presId="urn:microsoft.com/office/officeart/2005/8/layout/radial2"/>
    <dgm:cxn modelId="{F4D6DAE2-03ED-44A5-AB15-30203A2604BC}" srcId="{61230914-E411-496F-8FF9-20F1836C95CC}" destId="{177E52B5-BCD9-4ADE-8576-B28C03A0AB9E}" srcOrd="4" destOrd="0" parTransId="{ED540CC3-7609-4CE3-B988-3303F8314054}" sibTransId="{AABC196E-0946-480C-98FC-24B9B12E7E44}"/>
    <dgm:cxn modelId="{060D257C-CFF9-4C92-83BC-015D6206B7B4}" type="presOf" srcId="{575A2D70-1B91-4758-BA8F-3CF425C8FF8C}" destId="{38679AB5-E0F1-40D2-B5FE-1BF9C8A55EAD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00B99AB5-E035-4D84-8600-4A8C5616AB5C}" type="presOf" srcId="{177E52B5-BCD9-4ADE-8576-B28C03A0AB9E}" destId="{1E80E229-5CC5-4013-A97A-A5072F2DB0B7}" srcOrd="0" destOrd="0" presId="urn:microsoft.com/office/officeart/2005/8/layout/radial2"/>
    <dgm:cxn modelId="{37030BE2-433F-4D67-8319-55BDA37AD3F6}" type="presOf" srcId="{61230914-E411-496F-8FF9-20F1836C95CC}" destId="{517435A2-9728-4C97-A0CA-EBF3CCBC97B9}" srcOrd="0" destOrd="0" presId="urn:microsoft.com/office/officeart/2005/8/layout/radial2"/>
    <dgm:cxn modelId="{274D33F1-A193-49DC-AFD4-1246E750323D}" srcId="{61230914-E411-496F-8FF9-20F1836C95CC}" destId="{0E019FB5-439C-4B38-A23D-DA100B86E997}" srcOrd="3" destOrd="0" parTransId="{42A06D5D-24DE-46FC-B291-36ACC78F29A4}" sibTransId="{4C43BE77-F843-4343-AF1A-73F8147C15B9}"/>
    <dgm:cxn modelId="{43A9BD39-F44A-4583-9D15-C962F365A414}" type="presOf" srcId="{9747C16B-5A0E-4F01-8F15-B107E19254FC}" destId="{2E62FA2E-99B9-41C6-B04F-C8F40ED9EF95}" srcOrd="0" destOrd="0" presId="urn:microsoft.com/office/officeart/2005/8/layout/radial2"/>
    <dgm:cxn modelId="{1CEE4668-5505-4DC7-846F-0683FF89A844}" type="presOf" srcId="{09321470-69F7-4A57-87BF-D382AAE46F15}" destId="{7B67D409-41C8-4462-B703-15295BDE973B}" srcOrd="0" destOrd="0" presId="urn:microsoft.com/office/officeart/2005/8/layout/radial2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F6E6C4F1-3D9F-409D-B1C4-4DE1A05887A9}" srcId="{61230914-E411-496F-8FF9-20F1836C95CC}" destId="{01346AEA-7245-4334-8B22-FBEE0259D948}" srcOrd="5" destOrd="0" parTransId="{B1EFA201-F789-4599-9DB0-477AB4902ECD}" sibTransId="{56ADA7DC-90D7-4A8B-A4B2-1DDEC85F4CCE}"/>
    <dgm:cxn modelId="{77A48ADA-A2EA-4C74-BDFB-08445A812BC9}" type="presOf" srcId="{42A06D5D-24DE-46FC-B291-36ACC78F29A4}" destId="{780418A7-920D-49D0-984B-81E7C2C1F533}" srcOrd="0" destOrd="0" presId="urn:microsoft.com/office/officeart/2005/8/layout/radial2"/>
    <dgm:cxn modelId="{95EDCA88-6916-47DA-891A-9A180F930A50}" type="presOf" srcId="{B1EFA201-F789-4599-9DB0-477AB4902ECD}" destId="{217D8D54-1A76-41BE-A06A-CE665989668E}" srcOrd="0" destOrd="0" presId="urn:microsoft.com/office/officeart/2005/8/layout/radial2"/>
    <dgm:cxn modelId="{106C77E9-79E3-4184-A832-AE2AB374B976}" type="presOf" srcId="{ED540CC3-7609-4CE3-B988-3303F8314054}" destId="{926359AF-7FCE-47A8-A4A2-867C9926BA9A}" srcOrd="0" destOrd="0" presId="urn:microsoft.com/office/officeart/2005/8/layout/radial2"/>
    <dgm:cxn modelId="{D11F1883-CB21-44C2-80BD-BE5EE3F0D323}" type="presParOf" srcId="{517435A2-9728-4C97-A0CA-EBF3CCBC97B9}" destId="{3890A4CB-85FF-4F05-8C2A-97F650C50960}" srcOrd="0" destOrd="0" presId="urn:microsoft.com/office/officeart/2005/8/layout/radial2"/>
    <dgm:cxn modelId="{2D2A76D0-2B36-4623-B943-16A74BFC47E2}" type="presParOf" srcId="{3890A4CB-85FF-4F05-8C2A-97F650C50960}" destId="{1F70D46B-10A1-4CE4-846A-A1D410163204}" srcOrd="0" destOrd="0" presId="urn:microsoft.com/office/officeart/2005/8/layout/radial2"/>
    <dgm:cxn modelId="{5F8769B8-58D0-48BD-988C-3E8353AC1FAB}" type="presParOf" srcId="{1F70D46B-10A1-4CE4-846A-A1D410163204}" destId="{D43D0A7A-A69D-4377-9419-126878B6DF65}" srcOrd="0" destOrd="0" presId="urn:microsoft.com/office/officeart/2005/8/layout/radial2"/>
    <dgm:cxn modelId="{770FA314-8CE7-42FD-8682-BC267089AD40}" type="presParOf" srcId="{1F70D46B-10A1-4CE4-846A-A1D410163204}" destId="{604AB985-1F49-46AA-A08C-C88FE1AF056C}" srcOrd="1" destOrd="0" presId="urn:microsoft.com/office/officeart/2005/8/layout/radial2"/>
    <dgm:cxn modelId="{3D53B465-6AD2-4D2D-83AC-2F1A0EECB854}" type="presParOf" srcId="{3890A4CB-85FF-4F05-8C2A-97F650C50960}" destId="{B7B82133-1255-4D7C-9773-CDD7AC565850}" srcOrd="1" destOrd="0" presId="urn:microsoft.com/office/officeart/2005/8/layout/radial2"/>
    <dgm:cxn modelId="{D423A88A-6FEA-42A7-A66D-E4B14CEB1EE8}" type="presParOf" srcId="{3890A4CB-85FF-4F05-8C2A-97F650C50960}" destId="{09B93B01-6E1E-4897-955B-1881155796B6}" srcOrd="2" destOrd="0" presId="urn:microsoft.com/office/officeart/2005/8/layout/radial2"/>
    <dgm:cxn modelId="{FB4DC3EF-30C8-4830-9E9B-52680EFDC60B}" type="presParOf" srcId="{09B93B01-6E1E-4897-955B-1881155796B6}" destId="{38679AB5-E0F1-40D2-B5FE-1BF9C8A55EAD}" srcOrd="0" destOrd="0" presId="urn:microsoft.com/office/officeart/2005/8/layout/radial2"/>
    <dgm:cxn modelId="{A6EBA431-EB69-4805-97BE-9ED667D1CF9D}" type="presParOf" srcId="{09B93B01-6E1E-4897-955B-1881155796B6}" destId="{355589E8-269A-446E-826B-D0CEA345C5CD}" srcOrd="1" destOrd="0" presId="urn:microsoft.com/office/officeart/2005/8/layout/radial2"/>
    <dgm:cxn modelId="{DDF72856-A465-4F92-865F-506415493B65}" type="presParOf" srcId="{3890A4CB-85FF-4F05-8C2A-97F650C50960}" destId="{7B67D409-41C8-4462-B703-15295BDE973B}" srcOrd="3" destOrd="0" presId="urn:microsoft.com/office/officeart/2005/8/layout/radial2"/>
    <dgm:cxn modelId="{11AECB70-E8A7-489B-B082-90FD29A3D9CF}" type="presParOf" srcId="{3890A4CB-85FF-4F05-8C2A-97F650C50960}" destId="{F586470D-EF85-49EE-B17C-778F327944AB}" srcOrd="4" destOrd="0" presId="urn:microsoft.com/office/officeart/2005/8/layout/radial2"/>
    <dgm:cxn modelId="{3CE34404-8844-4A5B-9F46-03FA00ECA090}" type="presParOf" srcId="{F586470D-EF85-49EE-B17C-778F327944AB}" destId="{2E62FA2E-99B9-41C6-B04F-C8F40ED9EF95}" srcOrd="0" destOrd="0" presId="urn:microsoft.com/office/officeart/2005/8/layout/radial2"/>
    <dgm:cxn modelId="{A101304D-493F-4017-BFD4-02ED78B1FD09}" type="presParOf" srcId="{F586470D-EF85-49EE-B17C-778F327944AB}" destId="{2F967FC5-8322-4AC3-9AD1-B6D008376512}" srcOrd="1" destOrd="0" presId="urn:microsoft.com/office/officeart/2005/8/layout/radial2"/>
    <dgm:cxn modelId="{5C844484-BEEB-410F-BAA4-8C88094F4D33}" type="presParOf" srcId="{3890A4CB-85FF-4F05-8C2A-97F650C50960}" destId="{5189A856-7412-4D7F-9E18-5AF80C3BFD13}" srcOrd="5" destOrd="0" presId="urn:microsoft.com/office/officeart/2005/8/layout/radial2"/>
    <dgm:cxn modelId="{347DCA39-80EB-4D9B-AEAF-E8786D7D3955}" type="presParOf" srcId="{3890A4CB-85FF-4F05-8C2A-97F650C50960}" destId="{4E8DD8B3-1D8E-462C-842F-23EBF929FD02}" srcOrd="6" destOrd="0" presId="urn:microsoft.com/office/officeart/2005/8/layout/radial2"/>
    <dgm:cxn modelId="{76C444A0-09CA-4A4C-A22D-5C033348308B}" type="presParOf" srcId="{4E8DD8B3-1D8E-462C-842F-23EBF929FD02}" destId="{914F2795-3886-40C5-923D-662828696E54}" srcOrd="0" destOrd="0" presId="urn:microsoft.com/office/officeart/2005/8/layout/radial2"/>
    <dgm:cxn modelId="{5178243C-EEDA-416A-85CE-523C0F230363}" type="presParOf" srcId="{4E8DD8B3-1D8E-462C-842F-23EBF929FD02}" destId="{980C84AB-C262-4866-95BD-31605E8CEE04}" srcOrd="1" destOrd="0" presId="urn:microsoft.com/office/officeart/2005/8/layout/radial2"/>
    <dgm:cxn modelId="{5434ADA6-1223-4785-A775-2AAB91744997}" type="presParOf" srcId="{3890A4CB-85FF-4F05-8C2A-97F650C50960}" destId="{780418A7-920D-49D0-984B-81E7C2C1F533}" srcOrd="7" destOrd="0" presId="urn:microsoft.com/office/officeart/2005/8/layout/radial2"/>
    <dgm:cxn modelId="{D33AA927-1A8C-46E4-8D57-41ACE07A2516}" type="presParOf" srcId="{3890A4CB-85FF-4F05-8C2A-97F650C50960}" destId="{850773E5-7A1B-458F-86F8-DB6CC37ABFF1}" srcOrd="8" destOrd="0" presId="urn:microsoft.com/office/officeart/2005/8/layout/radial2"/>
    <dgm:cxn modelId="{11141170-14E1-4F45-A314-4C1FF071EFF7}" type="presParOf" srcId="{850773E5-7A1B-458F-86F8-DB6CC37ABFF1}" destId="{2B05C3DE-A3BE-4A97-9B99-8C391FDBFBEE}" srcOrd="0" destOrd="0" presId="urn:microsoft.com/office/officeart/2005/8/layout/radial2"/>
    <dgm:cxn modelId="{97C7EB87-B975-4453-A48B-491AFCC24844}" type="presParOf" srcId="{850773E5-7A1B-458F-86F8-DB6CC37ABFF1}" destId="{55E3D1E2-FA68-4D38-B45A-3FB72BFD2484}" srcOrd="1" destOrd="0" presId="urn:microsoft.com/office/officeart/2005/8/layout/radial2"/>
    <dgm:cxn modelId="{43BF46CC-05A2-4DA4-B686-C2F345A1E342}" type="presParOf" srcId="{3890A4CB-85FF-4F05-8C2A-97F650C50960}" destId="{926359AF-7FCE-47A8-A4A2-867C9926BA9A}" srcOrd="9" destOrd="0" presId="urn:microsoft.com/office/officeart/2005/8/layout/radial2"/>
    <dgm:cxn modelId="{C6BA2D7D-E526-46BF-A96A-453D19D448EC}" type="presParOf" srcId="{3890A4CB-85FF-4F05-8C2A-97F650C50960}" destId="{271AD231-2C1A-420B-9DC7-2180E57C0953}" srcOrd="10" destOrd="0" presId="urn:microsoft.com/office/officeart/2005/8/layout/radial2"/>
    <dgm:cxn modelId="{ED48100E-0A81-4918-B5C8-5E28F2B9D095}" type="presParOf" srcId="{271AD231-2C1A-420B-9DC7-2180E57C0953}" destId="{1E80E229-5CC5-4013-A97A-A5072F2DB0B7}" srcOrd="0" destOrd="0" presId="urn:microsoft.com/office/officeart/2005/8/layout/radial2"/>
    <dgm:cxn modelId="{4B00FD2C-DCEF-4457-BF56-3D8E22A7BB33}" type="presParOf" srcId="{271AD231-2C1A-420B-9DC7-2180E57C0953}" destId="{F8513A5A-5201-47E3-A8EE-343BA9B9AD69}" srcOrd="1" destOrd="0" presId="urn:microsoft.com/office/officeart/2005/8/layout/radial2"/>
    <dgm:cxn modelId="{3CF3B139-285D-4BCD-91E0-5D1FAC0CDBD9}" type="presParOf" srcId="{3890A4CB-85FF-4F05-8C2A-97F650C50960}" destId="{217D8D54-1A76-41BE-A06A-CE665989668E}" srcOrd="11" destOrd="0" presId="urn:microsoft.com/office/officeart/2005/8/layout/radial2"/>
    <dgm:cxn modelId="{CD404644-2058-4BAB-A149-62B4A94BFEBE}" type="presParOf" srcId="{3890A4CB-85FF-4F05-8C2A-97F650C50960}" destId="{8CC17502-C6E8-4394-A9C5-BBD50CDA0FC2}" srcOrd="12" destOrd="0" presId="urn:microsoft.com/office/officeart/2005/8/layout/radial2"/>
    <dgm:cxn modelId="{38D784E7-20E2-463E-8D56-DECB0CF9FE05}" type="presParOf" srcId="{8CC17502-C6E8-4394-A9C5-BBD50CDA0FC2}" destId="{33CAB849-1A6D-4304-842C-36E06967567F}" srcOrd="0" destOrd="0" presId="urn:microsoft.com/office/officeart/2005/8/layout/radial2"/>
    <dgm:cxn modelId="{E357A3D6-C2E8-47ED-98D6-9B9F279F9639}" type="presParOf" srcId="{8CC17502-C6E8-4394-A9C5-BBD50CDA0FC2}" destId="{56FB0C8A-12DE-4DD2-9A5E-C11DA5A6D98E}" srcOrd="1" destOrd="0" presId="urn:microsoft.com/office/officeart/2005/8/layout/radial2"/>
    <dgm:cxn modelId="{39610C01-B7E9-4DF9-970D-3DA59865A5F7}" type="presParOf" srcId="{3890A4CB-85FF-4F05-8C2A-97F650C50960}" destId="{55A7B4B6-239C-4475-97A6-05B50B5B0DEE}" srcOrd="13" destOrd="0" presId="urn:microsoft.com/office/officeart/2005/8/layout/radial2"/>
    <dgm:cxn modelId="{BEA64FA0-1060-4D26-A56F-0FD3156C9EAA}" type="presParOf" srcId="{3890A4CB-85FF-4F05-8C2A-97F650C50960}" destId="{671DF754-79E9-4849-A8E4-0B3CF0D32EEF}" srcOrd="14" destOrd="0" presId="urn:microsoft.com/office/officeart/2005/8/layout/radial2"/>
    <dgm:cxn modelId="{89F18659-678B-4ED3-9B78-73829BE690CE}" type="presParOf" srcId="{671DF754-79E9-4849-A8E4-0B3CF0D32EEF}" destId="{FD99FAA3-C1A8-4026-9BF3-C44B017FFEE3}" srcOrd="0" destOrd="0" presId="urn:microsoft.com/office/officeart/2005/8/layout/radial2"/>
    <dgm:cxn modelId="{7993B974-CA57-46B7-AD3C-3E99D6744BD1}" type="presParOf" srcId="{671DF754-79E9-4849-A8E4-0B3CF0D32EEF}" destId="{7536B782-14EE-4D4B-8587-05BD6325C6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7B4B6-239C-4475-97A6-05B50B5B0DEE}">
      <dsp:nvSpPr>
        <dsp:cNvPr id="0" name=""/>
        <dsp:cNvSpPr/>
      </dsp:nvSpPr>
      <dsp:spPr>
        <a:xfrm rot="6205869">
          <a:off x="1540807" y="3650100"/>
          <a:ext cx="907040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907040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2156086">
          <a:off x="2447299" y="3499484"/>
          <a:ext cx="1350473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1350473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701076">
          <a:off x="2538515" y="3268577"/>
          <a:ext cx="3599139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3599139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172973">
          <a:off x="2575130" y="2870890"/>
          <a:ext cx="1069751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1069751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A856-7412-4D7F-9E18-5AF80C3BFD13}">
      <dsp:nvSpPr>
        <dsp:cNvPr id="0" name=""/>
        <dsp:cNvSpPr/>
      </dsp:nvSpPr>
      <dsp:spPr>
        <a:xfrm rot="20982054">
          <a:off x="2549206" y="2459622"/>
          <a:ext cx="3301904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3301904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19849033">
          <a:off x="2423294" y="2024114"/>
          <a:ext cx="2403064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2403064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6114813">
          <a:off x="1694683" y="1964963"/>
          <a:ext cx="950930" cy="20961"/>
        </a:xfrm>
        <a:custGeom>
          <a:avLst/>
          <a:gdLst/>
          <a:ahLst/>
          <a:cxnLst/>
          <a:rect l="0" t="0" r="0" b="0"/>
          <a:pathLst>
            <a:path>
              <a:moveTo>
                <a:pt x="0" y="10480"/>
              </a:moveTo>
              <a:lnTo>
                <a:pt x="950930" y="10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1010569" y="1705846"/>
          <a:ext cx="2361772" cy="22585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32970" y="-249908"/>
          <a:ext cx="4007421" cy="1750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математики? Може достатньо знань з дидактики та психології?</a:t>
          </a:r>
          <a:endParaRPr lang="ru-RU" sz="1800" kern="1200" dirty="0"/>
        </a:p>
      </dsp:txBody>
      <dsp:txXfrm>
        <a:off x="132970" y="-249908"/>
        <a:ext cx="4007421" cy="1750084"/>
      </dsp:txXfrm>
    </dsp:sp>
    <dsp:sp modelId="{2E62FA2E-99B9-41C6-B04F-C8F40ED9EF95}">
      <dsp:nvSpPr>
        <dsp:cNvPr id="0" name=""/>
        <dsp:cNvSpPr/>
      </dsp:nvSpPr>
      <dsp:spPr>
        <a:xfrm>
          <a:off x="3732973" y="0"/>
          <a:ext cx="4236779" cy="1582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важливо, передусім, вивчити нормативне забезпечення початкової освіти? </a:t>
          </a:r>
          <a:endParaRPr lang="ru-RU" sz="1800" kern="1200" dirty="0"/>
        </a:p>
      </dsp:txBody>
      <dsp:txXfrm>
        <a:off x="3732973" y="0"/>
        <a:ext cx="4236779" cy="1582206"/>
      </dsp:txXfrm>
    </dsp:sp>
    <dsp:sp modelId="{914F2795-3886-40C5-923D-662828696E54}">
      <dsp:nvSpPr>
        <dsp:cNvPr id="0" name=""/>
        <dsp:cNvSpPr/>
      </dsp:nvSpPr>
      <dsp:spPr>
        <a:xfrm>
          <a:off x="5693831" y="1000106"/>
          <a:ext cx="3735952" cy="17182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навчання математики? Якими документами вони визначаються?</a:t>
          </a:r>
          <a:endParaRPr lang="ru-RU" sz="1800" kern="1200" dirty="0"/>
        </a:p>
      </dsp:txBody>
      <dsp:txXfrm>
        <a:off x="5693831" y="1000106"/>
        <a:ext cx="3735952" cy="1718273"/>
      </dsp:txXfrm>
    </dsp:sp>
    <dsp:sp modelId="{2B05C3DE-A3BE-4A97-9B99-8C391FDBFBEE}">
      <dsp:nvSpPr>
        <dsp:cNvPr id="0" name=""/>
        <dsp:cNvSpPr/>
      </dsp:nvSpPr>
      <dsp:spPr>
        <a:xfrm>
          <a:off x="3633398" y="2285990"/>
          <a:ext cx="3241767" cy="1406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Чому виділено саме такий зміст навчання математики молодших школярів? </a:t>
          </a:r>
          <a:endParaRPr lang="ru-RU" sz="1800" kern="1200" dirty="0"/>
        </a:p>
      </dsp:txBody>
      <dsp:txXfrm>
        <a:off x="3633398" y="2285990"/>
        <a:ext cx="3241767" cy="1406725"/>
      </dsp:txXfrm>
    </dsp:sp>
    <dsp:sp modelId="{1E80E229-5CC5-4013-A97A-A5072F2DB0B7}">
      <dsp:nvSpPr>
        <dsp:cNvPr id="0" name=""/>
        <dsp:cNvSpPr/>
      </dsp:nvSpPr>
      <dsp:spPr>
        <a:xfrm>
          <a:off x="6038930" y="2714616"/>
          <a:ext cx="3390853" cy="2533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математики? Підручники яких авторських колективів є чинними на сучасному етапі розвитку початкової школи?</a:t>
          </a:r>
        </a:p>
      </dsp:txBody>
      <dsp:txXfrm>
        <a:off x="6038930" y="2714616"/>
        <a:ext cx="3390853" cy="2533647"/>
      </dsp:txXfrm>
    </dsp:sp>
    <dsp:sp modelId="{33CAB849-1A6D-4304-842C-36E06967567F}">
      <dsp:nvSpPr>
        <dsp:cNvPr id="0" name=""/>
        <dsp:cNvSpPr/>
      </dsp:nvSpPr>
      <dsp:spPr>
        <a:xfrm>
          <a:off x="2786050" y="3788557"/>
          <a:ext cx="3674794" cy="1618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варто враховувати, добираючи методи навчання для певного уроку?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</dsp:txBody>
      <dsp:txXfrm>
        <a:off x="2786050" y="3788557"/>
        <a:ext cx="3674794" cy="1618551"/>
      </dsp:txXfrm>
    </dsp:sp>
    <dsp:sp modelId="{FD99FAA3-C1A8-4026-9BF3-C44B017FFEE3}">
      <dsp:nvSpPr>
        <dsp:cNvPr id="0" name=""/>
        <dsp:cNvSpPr/>
      </dsp:nvSpPr>
      <dsp:spPr>
        <a:xfrm>
          <a:off x="0" y="4095651"/>
          <a:ext cx="3375653" cy="1696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Які навчальні технології переважно застосовуються у навчанні математики?</a:t>
          </a:r>
          <a:endParaRPr lang="ru-RU" sz="1800" kern="1200" dirty="0"/>
        </a:p>
      </dsp:txBody>
      <dsp:txXfrm>
        <a:off x="0" y="4095651"/>
        <a:ext cx="3375653" cy="169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8F1-9235-48AA-8DF1-FA6C2201AD21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907D-C62D-447F-B6CB-F7ED31CB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B43207-4DA7-4A51-87FA-F6B03476C89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285885"/>
          <a:ext cx="9429784" cy="564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RESOURCE_PATHS_HASH_2" val="c2eaf3d83f2232aad32f0d94a5bb226706b913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9666</TotalTime>
  <Words>95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слайд4</dc:title>
  <dc:creator>Admin</dc:creator>
  <cp:lastModifiedBy>Marinochka</cp:lastModifiedBy>
  <cp:revision>386</cp:revision>
  <dcterms:created xsi:type="dcterms:W3CDTF">2013-01-21T12:05:10Z</dcterms:created>
  <dcterms:modified xsi:type="dcterms:W3CDTF">2016-06-21T19:09:08Z</dcterms:modified>
</cp:coreProperties>
</file>