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sldIdLst>
    <p:sldId id="365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66"/>
    <a:srgbClr val="64DAF2"/>
    <a:srgbClr val="60E8F6"/>
    <a:srgbClr val="FF3300"/>
    <a:srgbClr val="66FF33"/>
    <a:srgbClr val="FBCC8D"/>
    <a:srgbClr val="4BD0FF"/>
    <a:srgbClr val="15C2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>
        <p:scale>
          <a:sx n="69" d="100"/>
          <a:sy n="69" d="100"/>
        </p:scale>
        <p:origin x="-46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9501328F-887D-4FE9-8305-5510646D1146}" type="presOf" srcId="{2584DB9A-784B-48F5-B86D-25FAFB3039D7}" destId="{EBA3EE16-9FDD-4C0D-A8C9-B38A905D9D21}" srcOrd="0" destOrd="0" presId="urn:microsoft.com/office/officeart/2005/8/layout/arrow2"/>
    <dgm:cxn modelId="{DFC5F61A-834A-416E-89B2-A5B63DADCC04}" type="presOf" srcId="{889517A7-6441-4483-B2EC-4040F04A8583}" destId="{A058D1BA-E84F-4FDE-83D5-6EB0E59373E3}" srcOrd="0" destOrd="0" presId="urn:microsoft.com/office/officeart/2005/8/layout/arrow2"/>
    <dgm:cxn modelId="{F9F51D8E-B64C-4BEF-8B31-B32D80652D63}" type="presOf" srcId="{972020DB-F149-4227-9BEB-A0D49C73DC9B}" destId="{67B30F68-F664-49D0-B634-4E8BA04DBCF2}" srcOrd="0" destOrd="0" presId="urn:microsoft.com/office/officeart/2005/8/layout/arrow2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1125504C-3573-4F82-B976-0DC04082CACB}" type="presOf" srcId="{EB66B2BF-1C91-4390-887D-59AFDF2F5453}" destId="{EE42284D-07CC-4E60-9511-FD7FB20444B5}" srcOrd="0" destOrd="0" presId="urn:microsoft.com/office/officeart/2005/8/layout/arrow2"/>
    <dgm:cxn modelId="{4DF55C15-6ADD-411F-856A-F1584EF28EFB}" type="presOf" srcId="{4DF7A849-7E3E-424B-AB6C-A90D1143B16A}" destId="{79055F36-FB44-4AFE-89C6-FD47523E4240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C072A8C8-660E-4370-8C5E-7EC7089217A1}" type="presOf" srcId="{3CED5FFD-AAA2-4F32-9984-2931A9343EF4}" destId="{F8BFDAFD-525F-436C-B14B-2567CFE67020}" srcOrd="0" destOrd="0" presId="urn:microsoft.com/office/officeart/2005/8/layout/arrow2"/>
    <dgm:cxn modelId="{65DB9B9A-1078-4C35-B9D7-A3C708F0B5F1}" type="presParOf" srcId="{EE42284D-07CC-4E60-9511-FD7FB20444B5}" destId="{AEA8F65B-9A00-43C1-A4F9-A68D41146E29}" srcOrd="0" destOrd="0" presId="urn:microsoft.com/office/officeart/2005/8/layout/arrow2"/>
    <dgm:cxn modelId="{DEB85CFA-2F5A-4AA8-988E-05A26C5AA3EE}" type="presParOf" srcId="{EE42284D-07CC-4E60-9511-FD7FB20444B5}" destId="{8859FC13-5D8F-46C7-B2AA-092A21968C4B}" srcOrd="1" destOrd="0" presId="urn:microsoft.com/office/officeart/2005/8/layout/arrow2"/>
    <dgm:cxn modelId="{86527CC0-2079-4548-8458-32CFF154B17D}" type="presParOf" srcId="{8859FC13-5D8F-46C7-B2AA-092A21968C4B}" destId="{DFECD051-241E-4D49-90FE-79495E84D7B0}" srcOrd="0" destOrd="0" presId="urn:microsoft.com/office/officeart/2005/8/layout/arrow2"/>
    <dgm:cxn modelId="{18311B0E-B1FD-4AE1-8907-50CB88E87249}" type="presParOf" srcId="{8859FC13-5D8F-46C7-B2AA-092A21968C4B}" destId="{67B30F68-F664-49D0-B634-4E8BA04DBCF2}" srcOrd="1" destOrd="0" presId="urn:microsoft.com/office/officeart/2005/8/layout/arrow2"/>
    <dgm:cxn modelId="{24FF9692-A74D-4506-A9C5-87ACD824B44F}" type="presParOf" srcId="{8859FC13-5D8F-46C7-B2AA-092A21968C4B}" destId="{BBEC6CA9-E41C-4CBB-BA49-850C00ADEA47}" srcOrd="2" destOrd="0" presId="urn:microsoft.com/office/officeart/2005/8/layout/arrow2"/>
    <dgm:cxn modelId="{3F450AFA-BF5D-4985-B280-DE1EB3B8E51A}" type="presParOf" srcId="{8859FC13-5D8F-46C7-B2AA-092A21968C4B}" destId="{F8BFDAFD-525F-436C-B14B-2567CFE67020}" srcOrd="3" destOrd="0" presId="urn:microsoft.com/office/officeart/2005/8/layout/arrow2"/>
    <dgm:cxn modelId="{D7E7FC1B-F9B9-4DFF-83D2-30F8FC1E18F9}" type="presParOf" srcId="{8859FC13-5D8F-46C7-B2AA-092A21968C4B}" destId="{00B64851-C59E-4DDB-9091-7A0B9F221FC0}" srcOrd="4" destOrd="0" presId="urn:microsoft.com/office/officeart/2005/8/layout/arrow2"/>
    <dgm:cxn modelId="{A8186885-0AE8-4F15-87AD-78F719D67797}" type="presParOf" srcId="{8859FC13-5D8F-46C7-B2AA-092A21968C4B}" destId="{A058D1BA-E84F-4FDE-83D5-6EB0E59373E3}" srcOrd="5" destOrd="0" presId="urn:microsoft.com/office/officeart/2005/8/layout/arrow2"/>
    <dgm:cxn modelId="{9FC9871C-78C5-42F2-8338-EA99C454151C}" type="presParOf" srcId="{8859FC13-5D8F-46C7-B2AA-092A21968C4B}" destId="{6A1A9D43-13BA-492F-877E-6840D854D3C9}" srcOrd="6" destOrd="0" presId="urn:microsoft.com/office/officeart/2005/8/layout/arrow2"/>
    <dgm:cxn modelId="{EE58B318-80C7-4E91-BB9C-A3EC2683CDBC}" type="presParOf" srcId="{8859FC13-5D8F-46C7-B2AA-092A21968C4B}" destId="{EBA3EE16-9FDD-4C0D-A8C9-B38A905D9D21}" srcOrd="7" destOrd="0" presId="urn:microsoft.com/office/officeart/2005/8/layout/arrow2"/>
    <dgm:cxn modelId="{E15AD5ED-AC47-4412-9769-60C10FDA21FC}" type="presParOf" srcId="{8859FC13-5D8F-46C7-B2AA-092A21968C4B}" destId="{75C4CAF9-F84A-4BA7-BF8B-1C7B7B03A35E}" srcOrd="8" destOrd="0" presId="urn:microsoft.com/office/officeart/2005/8/layout/arrow2"/>
    <dgm:cxn modelId="{F22BBD5F-DB8A-4314-8B0B-7420F6D7CDAF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B43207-4DA7-4A51-87FA-F6B03476C89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9652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Marinochka</cp:lastModifiedBy>
  <cp:revision>386</cp:revision>
  <dcterms:created xsi:type="dcterms:W3CDTF">2013-01-21T12:05:10Z</dcterms:created>
  <dcterms:modified xsi:type="dcterms:W3CDTF">2016-06-21T19:14:15Z</dcterms:modified>
</cp:coreProperties>
</file>